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3" r:id="rId2"/>
    <p:sldMasterId id="2147483716" r:id="rId3"/>
    <p:sldMasterId id="2147483729" r:id="rId4"/>
    <p:sldMasterId id="2147483731" r:id="rId5"/>
    <p:sldMasterId id="2147483751" r:id="rId6"/>
    <p:sldMasterId id="2147483760" r:id="rId7"/>
    <p:sldMasterId id="2147483771" r:id="rId8"/>
    <p:sldMasterId id="2147483787" r:id="rId9"/>
    <p:sldMasterId id="2147483819" r:id="rId10"/>
    <p:sldMasterId id="2147483835" r:id="rId11"/>
    <p:sldMasterId id="2147483851" r:id="rId12"/>
    <p:sldMasterId id="2147483862" r:id="rId13"/>
    <p:sldMasterId id="2147483873" r:id="rId14"/>
    <p:sldMasterId id="2147483885" r:id="rId15"/>
    <p:sldMasterId id="2147483897" r:id="rId16"/>
    <p:sldMasterId id="2147483909" r:id="rId17"/>
  </p:sldMasterIdLst>
  <p:notesMasterIdLst>
    <p:notesMasterId r:id="rId50"/>
  </p:notesMasterIdLst>
  <p:sldIdLst>
    <p:sldId id="11088833" r:id="rId18"/>
    <p:sldId id="11088806" r:id="rId19"/>
    <p:sldId id="459" r:id="rId20"/>
    <p:sldId id="288" r:id="rId21"/>
    <p:sldId id="11088824" r:id="rId22"/>
    <p:sldId id="11088838" r:id="rId23"/>
    <p:sldId id="11088808" r:id="rId24"/>
    <p:sldId id="11088827" r:id="rId25"/>
    <p:sldId id="269" r:id="rId26"/>
    <p:sldId id="11088822" r:id="rId27"/>
    <p:sldId id="295" r:id="rId28"/>
    <p:sldId id="11088821" r:id="rId29"/>
    <p:sldId id="11088809" r:id="rId30"/>
    <p:sldId id="11088811" r:id="rId31"/>
    <p:sldId id="296" r:id="rId32"/>
    <p:sldId id="11088812" r:id="rId33"/>
    <p:sldId id="325" r:id="rId34"/>
    <p:sldId id="11088832" r:id="rId35"/>
    <p:sldId id="11088834" r:id="rId36"/>
    <p:sldId id="11088835" r:id="rId37"/>
    <p:sldId id="11088836" r:id="rId38"/>
    <p:sldId id="11088837" r:id="rId39"/>
    <p:sldId id="11088831" r:id="rId40"/>
    <p:sldId id="310" r:id="rId41"/>
    <p:sldId id="11088804" r:id="rId42"/>
    <p:sldId id="11088839" r:id="rId43"/>
    <p:sldId id="11088818" r:id="rId44"/>
    <p:sldId id="11088805" r:id="rId45"/>
    <p:sldId id="11088830" r:id="rId46"/>
    <p:sldId id="11088828" r:id="rId47"/>
    <p:sldId id="11088829" r:id="rId48"/>
    <p:sldId id="287" r:id="rId49"/>
  </p:sldIdLst>
  <p:sldSz cx="12192000" cy="6858000"/>
  <p:notesSz cx="6858000" cy="9144000"/>
  <p:defaultTextStyle>
    <a:defPPr>
      <a:defRPr lang="x-none"/>
    </a:defPPr>
    <a:lvl1pPr marL="0" algn="l" defTabSz="912944" rtl="0" eaLnBrk="1" latinLnBrk="0" hangingPunct="1">
      <a:defRPr sz="1800" kern="1200">
        <a:solidFill>
          <a:schemeClr val="tx1"/>
        </a:solidFill>
        <a:latin typeface="+mn-lt"/>
        <a:ea typeface="+mn-ea"/>
        <a:cs typeface="+mn-cs"/>
      </a:defRPr>
    </a:lvl1pPr>
    <a:lvl2pPr marL="456464" algn="l" defTabSz="912944" rtl="0" eaLnBrk="1" latinLnBrk="0" hangingPunct="1">
      <a:defRPr sz="1800" kern="1200">
        <a:solidFill>
          <a:schemeClr val="tx1"/>
        </a:solidFill>
        <a:latin typeface="+mn-lt"/>
        <a:ea typeface="+mn-ea"/>
        <a:cs typeface="+mn-cs"/>
      </a:defRPr>
    </a:lvl2pPr>
    <a:lvl3pPr marL="912944" algn="l" defTabSz="912944" rtl="0" eaLnBrk="1" latinLnBrk="0" hangingPunct="1">
      <a:defRPr sz="1800" kern="1200">
        <a:solidFill>
          <a:schemeClr val="tx1"/>
        </a:solidFill>
        <a:latin typeface="+mn-lt"/>
        <a:ea typeface="+mn-ea"/>
        <a:cs typeface="+mn-cs"/>
      </a:defRPr>
    </a:lvl3pPr>
    <a:lvl4pPr marL="1369408" algn="l" defTabSz="912944" rtl="0" eaLnBrk="1" latinLnBrk="0" hangingPunct="1">
      <a:defRPr sz="1800" kern="1200">
        <a:solidFill>
          <a:schemeClr val="tx1"/>
        </a:solidFill>
        <a:latin typeface="+mn-lt"/>
        <a:ea typeface="+mn-ea"/>
        <a:cs typeface="+mn-cs"/>
      </a:defRPr>
    </a:lvl4pPr>
    <a:lvl5pPr marL="1825885" algn="l" defTabSz="912944" rtl="0" eaLnBrk="1" latinLnBrk="0" hangingPunct="1">
      <a:defRPr sz="1800" kern="1200">
        <a:solidFill>
          <a:schemeClr val="tx1"/>
        </a:solidFill>
        <a:latin typeface="+mn-lt"/>
        <a:ea typeface="+mn-ea"/>
        <a:cs typeface="+mn-cs"/>
      </a:defRPr>
    </a:lvl5pPr>
    <a:lvl6pPr marL="2282351" algn="l" defTabSz="912944" rtl="0" eaLnBrk="1" latinLnBrk="0" hangingPunct="1">
      <a:defRPr sz="1800" kern="1200">
        <a:solidFill>
          <a:schemeClr val="tx1"/>
        </a:solidFill>
        <a:latin typeface="+mn-lt"/>
        <a:ea typeface="+mn-ea"/>
        <a:cs typeface="+mn-cs"/>
      </a:defRPr>
    </a:lvl6pPr>
    <a:lvl7pPr marL="2738816" algn="l" defTabSz="912944" rtl="0" eaLnBrk="1" latinLnBrk="0" hangingPunct="1">
      <a:defRPr sz="1800" kern="1200">
        <a:solidFill>
          <a:schemeClr val="tx1"/>
        </a:solidFill>
        <a:latin typeface="+mn-lt"/>
        <a:ea typeface="+mn-ea"/>
        <a:cs typeface="+mn-cs"/>
      </a:defRPr>
    </a:lvl7pPr>
    <a:lvl8pPr marL="3195280" algn="l" defTabSz="912944" rtl="0" eaLnBrk="1" latinLnBrk="0" hangingPunct="1">
      <a:defRPr sz="1800" kern="1200">
        <a:solidFill>
          <a:schemeClr val="tx1"/>
        </a:solidFill>
        <a:latin typeface="+mn-lt"/>
        <a:ea typeface="+mn-ea"/>
        <a:cs typeface="+mn-cs"/>
      </a:defRPr>
    </a:lvl8pPr>
    <a:lvl9pPr marL="3651752" algn="l" defTabSz="91294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p:restoredTop sz="86013" autoAdjust="0"/>
  </p:normalViewPr>
  <p:slideViewPr>
    <p:cSldViewPr snapToGrid="0" snapToObjects="1" showGuides="1">
      <p:cViewPr varScale="1">
        <p:scale>
          <a:sx n="59" d="100"/>
          <a:sy n="59" d="100"/>
        </p:scale>
        <p:origin x="-888" y="-60"/>
      </p:cViewPr>
      <p:guideLst>
        <p:guide orient="horz" pos="2183"/>
        <p:guide pos="3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8" Type="http://schemas.openxmlformats.org/officeDocument/2006/relationships/slideMaster" Target="slideMasters/slideMaster8.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1AC547-62CB-A140-9538-2133CC507F3A}" type="datetimeFigureOut">
              <a:rPr lang="x-none" smtClean="0"/>
              <a:t>10/15/2025</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B487F-3271-BA4E-9B5E-8CC89840DBBB}" type="slidenum">
              <a:rPr lang="x-none" smtClean="0"/>
              <a:t>‹#›</a:t>
            </a:fld>
            <a:endParaRPr lang="x-none"/>
          </a:p>
        </p:txBody>
      </p:sp>
    </p:spTree>
    <p:extLst>
      <p:ext uri="{BB962C8B-B14F-4D97-AF65-F5344CB8AC3E}">
        <p14:creationId xmlns:p14="http://schemas.microsoft.com/office/powerpoint/2010/main" val="3783499735"/>
      </p:ext>
    </p:extLst>
  </p:cSld>
  <p:clrMap bg1="lt1" tx1="dk1" bg2="lt2" tx2="dk2" accent1="accent1" accent2="accent2" accent3="accent3" accent4="accent4" accent5="accent5" accent6="accent6" hlink="hlink" folHlink="folHlink"/>
  <p:notesStyle>
    <a:lvl1pPr marL="0" algn="l" defTabSz="912944" rtl="0" eaLnBrk="1" latinLnBrk="0" hangingPunct="1">
      <a:defRPr sz="1200" kern="1200">
        <a:solidFill>
          <a:schemeClr val="tx1"/>
        </a:solidFill>
        <a:latin typeface="+mn-lt"/>
        <a:ea typeface="+mn-ea"/>
        <a:cs typeface="+mn-cs"/>
      </a:defRPr>
    </a:lvl1pPr>
    <a:lvl2pPr marL="456464" algn="l" defTabSz="912944" rtl="0" eaLnBrk="1" latinLnBrk="0" hangingPunct="1">
      <a:defRPr sz="1200" kern="1200">
        <a:solidFill>
          <a:schemeClr val="tx1"/>
        </a:solidFill>
        <a:latin typeface="+mn-lt"/>
        <a:ea typeface="+mn-ea"/>
        <a:cs typeface="+mn-cs"/>
      </a:defRPr>
    </a:lvl2pPr>
    <a:lvl3pPr marL="912944" algn="l" defTabSz="912944" rtl="0" eaLnBrk="1" latinLnBrk="0" hangingPunct="1">
      <a:defRPr sz="1200" kern="1200">
        <a:solidFill>
          <a:schemeClr val="tx1"/>
        </a:solidFill>
        <a:latin typeface="+mn-lt"/>
        <a:ea typeface="+mn-ea"/>
        <a:cs typeface="+mn-cs"/>
      </a:defRPr>
    </a:lvl3pPr>
    <a:lvl4pPr marL="1369408" algn="l" defTabSz="912944" rtl="0" eaLnBrk="1" latinLnBrk="0" hangingPunct="1">
      <a:defRPr sz="1200" kern="1200">
        <a:solidFill>
          <a:schemeClr val="tx1"/>
        </a:solidFill>
        <a:latin typeface="+mn-lt"/>
        <a:ea typeface="+mn-ea"/>
        <a:cs typeface="+mn-cs"/>
      </a:defRPr>
    </a:lvl4pPr>
    <a:lvl5pPr marL="1825885" algn="l" defTabSz="912944" rtl="0" eaLnBrk="1" latinLnBrk="0" hangingPunct="1">
      <a:defRPr sz="1200" kern="1200">
        <a:solidFill>
          <a:schemeClr val="tx1"/>
        </a:solidFill>
        <a:latin typeface="+mn-lt"/>
        <a:ea typeface="+mn-ea"/>
        <a:cs typeface="+mn-cs"/>
      </a:defRPr>
    </a:lvl5pPr>
    <a:lvl6pPr marL="2282351" algn="l" defTabSz="912944" rtl="0" eaLnBrk="1" latinLnBrk="0" hangingPunct="1">
      <a:defRPr sz="1200" kern="1200">
        <a:solidFill>
          <a:schemeClr val="tx1"/>
        </a:solidFill>
        <a:latin typeface="+mn-lt"/>
        <a:ea typeface="+mn-ea"/>
        <a:cs typeface="+mn-cs"/>
      </a:defRPr>
    </a:lvl6pPr>
    <a:lvl7pPr marL="2738816" algn="l" defTabSz="912944" rtl="0" eaLnBrk="1" latinLnBrk="0" hangingPunct="1">
      <a:defRPr sz="1200" kern="1200">
        <a:solidFill>
          <a:schemeClr val="tx1"/>
        </a:solidFill>
        <a:latin typeface="+mn-lt"/>
        <a:ea typeface="+mn-ea"/>
        <a:cs typeface="+mn-cs"/>
      </a:defRPr>
    </a:lvl7pPr>
    <a:lvl8pPr marL="3195280" algn="l" defTabSz="912944" rtl="0" eaLnBrk="1" latinLnBrk="0" hangingPunct="1">
      <a:defRPr sz="1200" kern="1200">
        <a:solidFill>
          <a:schemeClr val="tx1"/>
        </a:solidFill>
        <a:latin typeface="+mn-lt"/>
        <a:ea typeface="+mn-ea"/>
        <a:cs typeface="+mn-cs"/>
      </a:defRPr>
    </a:lvl8pPr>
    <a:lvl9pPr marL="3651752" algn="l" defTabSz="91294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10A1A49A-F344-4462-8652-DB8F67F48E36}" type="slidenum">
              <a:rPr lang="zh-CN" altLang="en-US" smtClean="0">
                <a:solidFill>
                  <a:prstClr val="black"/>
                </a:solidFill>
                <a:latin typeface="等线" panose="020F0502020204030204"/>
              </a:rPr>
              <a:pPr defTabSz="914400">
                <a:defRPr/>
              </a:pPr>
              <a:t>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28275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10A1A49A-F344-4462-8652-DB8F67F48E36}" type="slidenum">
              <a:rPr lang="zh-CN" altLang="en-US" smtClean="0">
                <a:solidFill>
                  <a:prstClr val="black"/>
                </a:solidFill>
                <a:latin typeface="等线" panose="020F0502020204030204"/>
              </a:rPr>
              <a:pPr>
                <a:defRPr/>
              </a:pPr>
              <a:t>12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517840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937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Ở </a:t>
            </a:r>
            <a:r>
              <a:rPr lang="en-US" dirty="0" err="1"/>
              <a:t>lớp</a:t>
            </a:r>
            <a:r>
              <a:rPr lang="en-US" dirty="0"/>
              <a:t> 6 </a:t>
            </a:r>
            <a:r>
              <a:rPr lang="en-US" dirty="0" err="1"/>
              <a:t>các</a:t>
            </a:r>
            <a:r>
              <a:rPr lang="en-US" dirty="0"/>
              <a:t> </a:t>
            </a:r>
            <a:r>
              <a:rPr lang="en-US" dirty="0" err="1"/>
              <a:t>em</a:t>
            </a:r>
            <a:r>
              <a:rPr lang="en-US" dirty="0"/>
              <a:t> </a:t>
            </a:r>
            <a:r>
              <a:rPr lang="en-US" dirty="0" err="1"/>
              <a:t>đã</a:t>
            </a:r>
            <a:r>
              <a:rPr lang="en-US" dirty="0"/>
              <a:t> </a:t>
            </a:r>
            <a:r>
              <a:rPr lang="en-US" dirty="0" err="1"/>
              <a:t>học</a:t>
            </a:r>
            <a:r>
              <a:rPr lang="en-US" dirty="0"/>
              <a:t> </a:t>
            </a:r>
            <a:r>
              <a:rPr lang="en-US" dirty="0" err="1"/>
              <a:t>về</a:t>
            </a:r>
            <a:r>
              <a:rPr lang="en-US" dirty="0"/>
              <a:t> </a:t>
            </a:r>
            <a:r>
              <a:rPr lang="en-US" dirty="0" err="1"/>
              <a:t>Tư</a:t>
            </a:r>
            <a:r>
              <a:rPr lang="en-US" dirty="0"/>
              <a:t> </a:t>
            </a:r>
            <a:r>
              <a:rPr lang="en-US" dirty="0" err="1"/>
              <a:t>Mã</a:t>
            </a:r>
            <a:r>
              <a:rPr lang="en-US" dirty="0"/>
              <a:t> </a:t>
            </a:r>
            <a:r>
              <a:rPr lang="en-US" dirty="0" err="1"/>
              <a:t>Thiên</a:t>
            </a:r>
            <a:r>
              <a:rPr lang="en-US" dirty="0"/>
              <a:t> </a:t>
            </a:r>
            <a:r>
              <a:rPr lang="en-US" dirty="0" err="1"/>
              <a:t>với</a:t>
            </a:r>
            <a:r>
              <a:rPr lang="en-US" dirty="0"/>
              <a:t> </a:t>
            </a:r>
            <a:r>
              <a:rPr lang="en-US" dirty="0" err="1"/>
              <a:t>bộ</a:t>
            </a:r>
            <a:r>
              <a:rPr lang="en-US" dirty="0"/>
              <a:t> </a:t>
            </a:r>
            <a:r>
              <a:rPr lang="en-US" dirty="0" err="1"/>
              <a:t>Sử</a:t>
            </a:r>
            <a:r>
              <a:rPr lang="en-US" dirty="0"/>
              <a:t> </a:t>
            </a:r>
            <a:r>
              <a:rPr lang="en-US" dirty="0" err="1"/>
              <a:t>kí</a:t>
            </a:r>
            <a:r>
              <a:rPr lang="en-US" dirty="0"/>
              <a:t>, </a:t>
            </a:r>
            <a:r>
              <a:rPr lang="en-US" dirty="0" err="1"/>
              <a:t>đến</a:t>
            </a:r>
            <a:r>
              <a:rPr lang="en-US" dirty="0"/>
              <a:t> </a:t>
            </a:r>
            <a:r>
              <a:rPr lang="en-US" dirty="0" err="1"/>
              <a:t>đời</a:t>
            </a:r>
            <a:r>
              <a:rPr lang="en-US" dirty="0"/>
              <a:t> </a:t>
            </a:r>
            <a:r>
              <a:rPr lang="en-US" dirty="0" err="1"/>
              <a:t>Đường</a:t>
            </a:r>
            <a:r>
              <a:rPr lang="en-US" dirty="0"/>
              <a:t>, </a:t>
            </a:r>
            <a:r>
              <a:rPr lang="en-US" dirty="0" err="1"/>
              <a:t>các</a:t>
            </a:r>
            <a:r>
              <a:rPr lang="en-US" dirty="0"/>
              <a:t> </a:t>
            </a:r>
            <a:r>
              <a:rPr lang="en-US" dirty="0" err="1"/>
              <a:t>hoàng</a:t>
            </a:r>
            <a:r>
              <a:rPr lang="en-US" dirty="0"/>
              <a:t> </a:t>
            </a:r>
            <a:r>
              <a:rPr lang="en-US" dirty="0" err="1"/>
              <a:t>đế</a:t>
            </a:r>
            <a:r>
              <a:rPr lang="en-US" dirty="0"/>
              <a:t> </a:t>
            </a:r>
            <a:r>
              <a:rPr lang="en-US" dirty="0" err="1"/>
              <a:t>lập</a:t>
            </a:r>
            <a:r>
              <a:rPr lang="en-US" dirty="0"/>
              <a:t> </a:t>
            </a:r>
            <a:r>
              <a:rPr lang="en-US" dirty="0" err="1"/>
              <a:t>cơ</a:t>
            </a:r>
            <a:r>
              <a:rPr lang="en-US" dirty="0"/>
              <a:t> </a:t>
            </a:r>
            <a:r>
              <a:rPr lang="en-US" dirty="0" err="1"/>
              <a:t>quan</a:t>
            </a:r>
            <a:r>
              <a:rPr lang="en-US" dirty="0"/>
              <a:t> </a:t>
            </a:r>
            <a:r>
              <a:rPr lang="en-US" dirty="0" err="1"/>
              <a:t>biên</a:t>
            </a:r>
            <a:r>
              <a:rPr lang="en-US" dirty="0"/>
              <a:t> </a:t>
            </a:r>
            <a:r>
              <a:rPr lang="en-US" dirty="0" err="1"/>
              <a:t>soạn</a:t>
            </a:r>
            <a:r>
              <a:rPr lang="en-US" dirty="0"/>
              <a:t> </a:t>
            </a:r>
            <a:r>
              <a:rPr lang="en-US" dirty="0" err="1"/>
              <a:t>lịch</a:t>
            </a:r>
            <a:r>
              <a:rPr lang="en-US" dirty="0"/>
              <a:t> </a:t>
            </a:r>
            <a:r>
              <a:rPr lang="en-US" dirty="0" err="1"/>
              <a:t>sử</a:t>
            </a:r>
            <a:r>
              <a:rPr lang="en-US" dirty="0"/>
              <a:t> </a:t>
            </a:r>
            <a:r>
              <a:rPr lang="en-US" dirty="0" err="1"/>
              <a:t>gọi</a:t>
            </a:r>
            <a:r>
              <a:rPr lang="en-US" dirty="0"/>
              <a:t> </a:t>
            </a:r>
            <a:r>
              <a:rPr lang="en-US" dirty="0" err="1"/>
              <a:t>là</a:t>
            </a:r>
            <a:r>
              <a:rPr lang="en-US" dirty="0"/>
              <a:t> “</a:t>
            </a:r>
            <a:r>
              <a:rPr lang="en-US" dirty="0" err="1"/>
              <a:t>Sử</a:t>
            </a:r>
            <a:r>
              <a:rPr lang="en-US" dirty="0"/>
              <a:t> </a:t>
            </a:r>
            <a:r>
              <a:rPr lang="en-US" dirty="0" err="1"/>
              <a:t>quán</a:t>
            </a:r>
            <a:r>
              <a:rPr lang="en-US" dirty="0"/>
              <a:t>”. </a:t>
            </a:r>
            <a:r>
              <a:rPr lang="en-US" dirty="0" err="1"/>
              <a:t>Đây</a:t>
            </a:r>
            <a:r>
              <a:rPr lang="en-US" dirty="0"/>
              <a:t> </a:t>
            </a:r>
            <a:r>
              <a:rPr lang="en-US" dirty="0" err="1"/>
              <a:t>là</a:t>
            </a:r>
            <a:r>
              <a:rPr lang="en-US" dirty="0"/>
              <a:t> </a:t>
            </a:r>
            <a:r>
              <a:rPr lang="en-US" dirty="0" err="1"/>
              <a:t>bước</a:t>
            </a:r>
            <a:r>
              <a:rPr lang="en-US" dirty="0"/>
              <a:t> </a:t>
            </a:r>
            <a:r>
              <a:rPr lang="en-US" dirty="0" err="1"/>
              <a:t>tiến</a:t>
            </a:r>
            <a:r>
              <a:rPr lang="en-US" dirty="0"/>
              <a:t> </a:t>
            </a:r>
            <a:r>
              <a:rPr lang="en-US" dirty="0" err="1"/>
              <a:t>mới</a:t>
            </a:r>
            <a:r>
              <a:rPr lang="en-US" dirty="0"/>
              <a:t> </a:t>
            </a:r>
            <a:r>
              <a:rPr lang="en-US" dirty="0" err="1"/>
              <a:t>góp</a:t>
            </a:r>
            <a:r>
              <a:rPr lang="en-US" dirty="0"/>
              <a:t> </a:t>
            </a:r>
            <a:r>
              <a:rPr lang="en-US" dirty="0" err="1"/>
              <a:t>phần</a:t>
            </a:r>
            <a:r>
              <a:rPr lang="en-US" dirty="0"/>
              <a:t> </a:t>
            </a:r>
            <a:r>
              <a:rPr lang="en-US" dirty="0" err="1"/>
              <a:t>dẫn</a:t>
            </a:r>
            <a:r>
              <a:rPr lang="en-US" dirty="0"/>
              <a:t> </a:t>
            </a:r>
            <a:r>
              <a:rPr lang="en-US" dirty="0" err="1"/>
              <a:t>đến</a:t>
            </a:r>
            <a:r>
              <a:rPr lang="en-US" dirty="0"/>
              <a:t> </a:t>
            </a:r>
            <a:r>
              <a:rPr lang="en-US" dirty="0" err="1"/>
              <a:t>sự</a:t>
            </a:r>
            <a:r>
              <a:rPr lang="en-US" dirty="0"/>
              <a:t> </a:t>
            </a:r>
            <a:r>
              <a:rPr lang="en-US" dirty="0" err="1"/>
              <a:t>ra</a:t>
            </a:r>
            <a:r>
              <a:rPr lang="en-US" dirty="0"/>
              <a:t> </a:t>
            </a:r>
            <a:r>
              <a:rPr lang="en-US" dirty="0" err="1"/>
              <a:t>đời</a:t>
            </a:r>
            <a:r>
              <a:rPr lang="en-US" dirty="0"/>
              <a:t> </a:t>
            </a:r>
            <a:r>
              <a:rPr lang="en-US" dirty="0" err="1"/>
              <a:t>nhiều</a:t>
            </a:r>
            <a:r>
              <a:rPr lang="en-US" dirty="0"/>
              <a:t> </a:t>
            </a:r>
            <a:r>
              <a:rPr lang="en-US" dirty="0" err="1"/>
              <a:t>bộ</a:t>
            </a:r>
            <a:r>
              <a:rPr lang="en-US" dirty="0"/>
              <a:t> </a:t>
            </a:r>
            <a:r>
              <a:rPr lang="en-US" dirty="0" err="1"/>
              <a:t>sử</a:t>
            </a:r>
            <a:r>
              <a:rPr lang="en-US" dirty="0"/>
              <a:t> </a:t>
            </a:r>
            <a:r>
              <a:rPr lang="en-US" dirty="0" err="1"/>
              <a:t>lớn</a:t>
            </a:r>
            <a:r>
              <a:rPr lang="en-US" dirty="0"/>
              <a:t>, </a:t>
            </a:r>
            <a:r>
              <a:rPr lang="en-US" dirty="0" err="1"/>
              <a:t>có</a:t>
            </a:r>
            <a:r>
              <a:rPr lang="en-US" dirty="0"/>
              <a:t> </a:t>
            </a:r>
            <a:r>
              <a:rPr lang="en-US" dirty="0" err="1"/>
              <a:t>giá</a:t>
            </a:r>
            <a:r>
              <a:rPr lang="en-US" dirty="0"/>
              <a:t> </a:t>
            </a:r>
            <a:r>
              <a:rPr lang="en-US" dirty="0" err="1"/>
              <a:t>trị</a:t>
            </a:r>
            <a:r>
              <a:rPr lang="en-US" dirty="0"/>
              <a:t> </a:t>
            </a:r>
            <a:r>
              <a:rPr lang="en-US" dirty="0" err="1"/>
              <a:t>đến</a:t>
            </a:r>
            <a:r>
              <a:rPr lang="en-US" dirty="0"/>
              <a:t> </a:t>
            </a:r>
            <a:r>
              <a:rPr lang="en-US" dirty="0" err="1"/>
              <a:t>ngày</a:t>
            </a:r>
            <a:r>
              <a:rPr lang="en-US" dirty="0"/>
              <a:t> nay.</a:t>
            </a:r>
          </a:p>
        </p:txBody>
      </p:sp>
      <p:sp>
        <p:nvSpPr>
          <p:cNvPr id="4" name="Slide Number Placeholder 3"/>
          <p:cNvSpPr>
            <a:spLocks noGrp="1"/>
          </p:cNvSpPr>
          <p:nvPr>
            <p:ph type="sldNum" sz="quarter" idx="5"/>
          </p:nvPr>
        </p:nvSpPr>
        <p:spPr/>
        <p:txBody>
          <a:bodyPr/>
          <a:lstStyle/>
          <a:p>
            <a:fld id="{7EAB487F-3271-BA4E-9B5E-8CC89840DBBB}" type="slidenum">
              <a:rPr lang="x-none" smtClean="0"/>
              <a:t>14</a:t>
            </a:fld>
            <a:endParaRPr lang="x-none"/>
          </a:p>
        </p:txBody>
      </p:sp>
    </p:spTree>
    <p:extLst>
      <p:ext uri="{BB962C8B-B14F-4D97-AF65-F5344CB8AC3E}">
        <p14:creationId xmlns:p14="http://schemas.microsoft.com/office/powerpoint/2010/main" val="1660022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3704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5276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AB487F-3271-BA4E-9B5E-8CC89840DBBB}" type="slidenum">
              <a:rPr lang="x-none" smtClean="0"/>
              <a:t>17</a:t>
            </a:fld>
            <a:endParaRPr lang="x-none"/>
          </a:p>
        </p:txBody>
      </p:sp>
    </p:spTree>
    <p:extLst>
      <p:ext uri="{BB962C8B-B14F-4D97-AF65-F5344CB8AC3E}">
        <p14:creationId xmlns:p14="http://schemas.microsoft.com/office/powerpoint/2010/main" val="3828775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10A1A49A-F344-4462-8652-DB8F67F48E36}" type="slidenum">
              <a:rPr lang="zh-CN" altLang="en-US" smtClean="0">
                <a:solidFill>
                  <a:prstClr val="black"/>
                </a:solidFill>
                <a:latin typeface="等线" panose="020F0502020204030204"/>
              </a:rPr>
              <a:pPr defTabSz="914400">
                <a:defRPr/>
              </a:pPr>
              <a:t>18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785276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Tử</a:t>
            </a:r>
            <a:r>
              <a:rPr lang="en-US" dirty="0"/>
              <a:t> </a:t>
            </a:r>
            <a:r>
              <a:rPr lang="en-US" dirty="0" err="1"/>
              <a:t>cấm</a:t>
            </a:r>
            <a:r>
              <a:rPr lang="en-US" dirty="0"/>
              <a:t> </a:t>
            </a:r>
            <a:r>
              <a:rPr lang="en-US" dirty="0" err="1"/>
              <a:t>thành</a:t>
            </a:r>
            <a:r>
              <a:rPr lang="en-US" dirty="0"/>
              <a:t> </a:t>
            </a:r>
            <a:r>
              <a:rPr lang="en-US" dirty="0" err="1"/>
              <a:t>một</a:t>
            </a:r>
            <a:r>
              <a:rPr lang="en-US" dirty="0"/>
              <a:t> </a:t>
            </a:r>
            <a:r>
              <a:rPr lang="en-US" dirty="0" err="1"/>
              <a:t>công</a:t>
            </a:r>
            <a:r>
              <a:rPr lang="en-US" dirty="0"/>
              <a:t> </a:t>
            </a:r>
            <a:r>
              <a:rPr lang="en-US" dirty="0" err="1"/>
              <a:t>trình</a:t>
            </a:r>
            <a:r>
              <a:rPr lang="en-US" dirty="0"/>
              <a:t> </a:t>
            </a:r>
            <a:r>
              <a:rPr lang="en-US" dirty="0" err="1"/>
              <a:t>biểu</a:t>
            </a:r>
            <a:r>
              <a:rPr lang="en-US" dirty="0"/>
              <a:t> </a:t>
            </a:r>
            <a:r>
              <a:rPr lang="en-US" dirty="0" err="1"/>
              <a:t>tượng</a:t>
            </a:r>
            <a:r>
              <a:rPr lang="en-US" dirty="0"/>
              <a:t> </a:t>
            </a:r>
            <a:r>
              <a:rPr lang="en-US" dirty="0" err="1"/>
              <a:t>của</a:t>
            </a:r>
            <a:r>
              <a:rPr lang="en-US" dirty="0"/>
              <a:t> TQ </a:t>
            </a:r>
            <a:r>
              <a:rPr lang="en-US" dirty="0" err="1"/>
              <a:t>nhưng</a:t>
            </a:r>
            <a:r>
              <a:rPr lang="en-US" dirty="0"/>
              <a:t> </a:t>
            </a:r>
            <a:r>
              <a:rPr lang="en-US" dirty="0" err="1"/>
              <a:t>lại</a:t>
            </a:r>
            <a:r>
              <a:rPr lang="en-US" dirty="0"/>
              <a:t> </a:t>
            </a:r>
            <a:r>
              <a:rPr lang="en-US" dirty="0" err="1"/>
              <a:t>gắn</a:t>
            </a:r>
            <a:r>
              <a:rPr lang="en-US" dirty="0"/>
              <a:t> </a:t>
            </a:r>
            <a:r>
              <a:rPr lang="en-US" dirty="0" err="1"/>
              <a:t>với</a:t>
            </a:r>
            <a:r>
              <a:rPr lang="en-US" dirty="0"/>
              <a:t> </a:t>
            </a:r>
            <a:r>
              <a:rPr lang="en-US" dirty="0" err="1"/>
              <a:t>tên</a:t>
            </a:r>
            <a:r>
              <a:rPr lang="en-US" dirty="0"/>
              <a:t> </a:t>
            </a:r>
            <a:r>
              <a:rPr lang="en-US" dirty="0" err="1"/>
              <a:t>tuổi</a:t>
            </a:r>
            <a:r>
              <a:rPr lang="en-US" dirty="0"/>
              <a:t> </a:t>
            </a:r>
            <a:r>
              <a:rPr lang="en-US" dirty="0" err="1"/>
              <a:t>của</a:t>
            </a:r>
            <a:r>
              <a:rPr lang="en-US" dirty="0"/>
              <a:t> </a:t>
            </a:r>
            <a:r>
              <a:rPr lang="en-US" dirty="0" err="1"/>
              <a:t>một</a:t>
            </a:r>
            <a:r>
              <a:rPr lang="en-US" dirty="0"/>
              <a:t> </a:t>
            </a:r>
            <a:r>
              <a:rPr lang="en-US" dirty="0" err="1"/>
              <a:t>người</a:t>
            </a:r>
            <a:r>
              <a:rPr lang="en-US" dirty="0"/>
              <a:t> </a:t>
            </a:r>
            <a:r>
              <a:rPr lang="en-US" dirty="0" err="1"/>
              <a:t>Việt</a:t>
            </a:r>
            <a:r>
              <a:rPr lang="en-US" dirty="0"/>
              <a:t> </a:t>
            </a:r>
            <a:r>
              <a:rPr lang="en-US" dirty="0" err="1"/>
              <a:t>là</a:t>
            </a:r>
            <a:r>
              <a:rPr lang="en-US" dirty="0"/>
              <a:t> </a:t>
            </a:r>
            <a:r>
              <a:rPr lang="en-US" dirty="0" err="1"/>
              <a:t>Nguyễn</a:t>
            </a:r>
            <a:r>
              <a:rPr lang="en-US" dirty="0"/>
              <a:t> An (</a:t>
            </a:r>
            <a:r>
              <a:rPr lang="en-US" dirty="0" err="1"/>
              <a:t>quê</a:t>
            </a:r>
            <a:r>
              <a:rPr lang="en-US" dirty="0"/>
              <a:t> ở </a:t>
            </a:r>
            <a:r>
              <a:rPr lang="en-US" dirty="0" err="1"/>
              <a:t>Hà</a:t>
            </a:r>
            <a:r>
              <a:rPr lang="en-US" dirty="0"/>
              <a:t> </a:t>
            </a:r>
            <a:r>
              <a:rPr lang="en-US" dirty="0" err="1"/>
              <a:t>Nội</a:t>
            </a:r>
            <a:r>
              <a:rPr lang="en-US" dirty="0"/>
              <a:t>). </a:t>
            </a:r>
            <a:r>
              <a:rPr lang="en-US" dirty="0" err="1"/>
              <a:t>Vốn</a:t>
            </a:r>
            <a:r>
              <a:rPr lang="en-US" dirty="0"/>
              <a:t> </a:t>
            </a:r>
            <a:r>
              <a:rPr lang="en-US" dirty="0" err="1"/>
              <a:t>là</a:t>
            </a:r>
            <a:r>
              <a:rPr lang="en-US" dirty="0"/>
              <a:t> </a:t>
            </a:r>
            <a:r>
              <a:rPr lang="en-US" dirty="0" err="1"/>
              <a:t>người</a:t>
            </a:r>
            <a:r>
              <a:rPr lang="en-US" dirty="0"/>
              <a:t> </a:t>
            </a:r>
            <a:r>
              <a:rPr lang="en-US" dirty="0" err="1"/>
              <a:t>có</a:t>
            </a:r>
            <a:r>
              <a:rPr lang="en-US" dirty="0"/>
              <a:t> </a:t>
            </a:r>
            <a:r>
              <a:rPr lang="en-US" dirty="0" err="1"/>
              <a:t>tài</a:t>
            </a:r>
            <a:r>
              <a:rPr lang="en-US" dirty="0"/>
              <a:t> </a:t>
            </a:r>
            <a:r>
              <a:rPr lang="en-US" dirty="0" err="1"/>
              <a:t>năng</a:t>
            </a:r>
            <a:r>
              <a:rPr lang="en-US" dirty="0"/>
              <a:t> , </a:t>
            </a:r>
            <a:r>
              <a:rPr lang="en-US" dirty="0" err="1"/>
              <a:t>ông</a:t>
            </a:r>
            <a:r>
              <a:rPr lang="en-US" dirty="0"/>
              <a:t> </a:t>
            </a:r>
            <a:r>
              <a:rPr lang="en-US" dirty="0" err="1"/>
              <a:t>đã</a:t>
            </a:r>
            <a:r>
              <a:rPr lang="en-US" dirty="0"/>
              <a:t> </a:t>
            </a:r>
            <a:r>
              <a:rPr lang="en-US" dirty="0" err="1"/>
              <a:t>từng</a:t>
            </a:r>
            <a:r>
              <a:rPr lang="en-US" dirty="0"/>
              <a:t> </a:t>
            </a:r>
            <a:r>
              <a:rPr lang="en-US" dirty="0" err="1"/>
              <a:t>tham</a:t>
            </a:r>
            <a:r>
              <a:rPr lang="en-US" dirty="0"/>
              <a:t> </a:t>
            </a:r>
            <a:r>
              <a:rPr lang="en-US" dirty="0" err="1"/>
              <a:t>gia</a:t>
            </a:r>
            <a:r>
              <a:rPr lang="en-US" dirty="0"/>
              <a:t> </a:t>
            </a:r>
            <a:r>
              <a:rPr lang="en-US" dirty="0" err="1"/>
              <a:t>xây</a:t>
            </a:r>
            <a:r>
              <a:rPr lang="en-US" dirty="0"/>
              <a:t> </a:t>
            </a:r>
            <a:r>
              <a:rPr lang="en-US" dirty="0" err="1"/>
              <a:t>nhiều</a:t>
            </a:r>
            <a:r>
              <a:rPr lang="en-US" dirty="0"/>
              <a:t> </a:t>
            </a:r>
            <a:r>
              <a:rPr lang="en-US" dirty="0" err="1"/>
              <a:t>công</a:t>
            </a:r>
            <a:r>
              <a:rPr lang="en-US" dirty="0"/>
              <a:t> </a:t>
            </a:r>
            <a:r>
              <a:rPr lang="en-US" dirty="0" err="1"/>
              <a:t>trình</a:t>
            </a:r>
            <a:r>
              <a:rPr lang="en-US" dirty="0"/>
              <a:t> </a:t>
            </a:r>
            <a:r>
              <a:rPr lang="en-US" dirty="0" err="1"/>
              <a:t>kiến</a:t>
            </a:r>
            <a:r>
              <a:rPr lang="en-US" dirty="0"/>
              <a:t> </a:t>
            </a:r>
            <a:r>
              <a:rPr lang="en-US" dirty="0" err="1"/>
              <a:t>trúc</a:t>
            </a:r>
            <a:r>
              <a:rPr lang="en-US" dirty="0"/>
              <a:t> </a:t>
            </a:r>
            <a:r>
              <a:rPr lang="en-US" dirty="0" err="1"/>
              <a:t>trong</a:t>
            </a:r>
            <a:r>
              <a:rPr lang="en-US" dirty="0"/>
              <a:t> </a:t>
            </a:r>
            <a:r>
              <a:rPr lang="en-US" dirty="0" err="1"/>
              <a:t>cung</a:t>
            </a:r>
            <a:r>
              <a:rPr lang="en-US" dirty="0"/>
              <a:t> </a:t>
            </a:r>
            <a:r>
              <a:rPr lang="en-US" dirty="0" err="1"/>
              <a:t>nhà</a:t>
            </a:r>
            <a:r>
              <a:rPr lang="en-US" dirty="0"/>
              <a:t> </a:t>
            </a:r>
            <a:r>
              <a:rPr lang="en-US" dirty="0" err="1"/>
              <a:t>Trần</a:t>
            </a:r>
            <a:r>
              <a:rPr lang="en-US" dirty="0"/>
              <a:t>. </a:t>
            </a:r>
            <a:r>
              <a:rPr lang="en-US" dirty="0" err="1"/>
              <a:t>Năm</a:t>
            </a:r>
            <a:r>
              <a:rPr lang="en-US" dirty="0"/>
              <a:t> 1407 </a:t>
            </a:r>
            <a:r>
              <a:rPr lang="en-US" dirty="0" err="1"/>
              <a:t>ông</a:t>
            </a:r>
            <a:r>
              <a:rPr lang="en-US" dirty="0"/>
              <a:t> </a:t>
            </a:r>
            <a:r>
              <a:rPr lang="en-US" dirty="0" err="1"/>
              <a:t>bị</a:t>
            </a:r>
            <a:r>
              <a:rPr lang="en-US" dirty="0"/>
              <a:t> </a:t>
            </a:r>
            <a:r>
              <a:rPr lang="en-US" dirty="0" err="1"/>
              <a:t>bắt</a:t>
            </a:r>
            <a:r>
              <a:rPr lang="en-US" dirty="0"/>
              <a:t> </a:t>
            </a:r>
            <a:r>
              <a:rPr lang="en-US" dirty="0" err="1"/>
              <a:t>đưa</a:t>
            </a:r>
            <a:r>
              <a:rPr lang="en-US" dirty="0"/>
              <a:t> </a:t>
            </a:r>
            <a:r>
              <a:rPr lang="en-US" dirty="0" err="1"/>
              <a:t>về</a:t>
            </a:r>
            <a:r>
              <a:rPr lang="en-US" dirty="0"/>
              <a:t> TQ. </a:t>
            </a:r>
            <a:r>
              <a:rPr lang="en-US" dirty="0" err="1"/>
              <a:t>Bấy</a:t>
            </a:r>
            <a:r>
              <a:rPr lang="en-US" dirty="0"/>
              <a:t> </a:t>
            </a:r>
            <a:r>
              <a:rPr lang="en-US" dirty="0" err="1"/>
              <a:t>giờ</a:t>
            </a:r>
            <a:r>
              <a:rPr lang="en-US" dirty="0"/>
              <a:t> </a:t>
            </a:r>
            <a:r>
              <a:rPr lang="en-US" dirty="0" err="1"/>
              <a:t>vua</a:t>
            </a:r>
            <a:r>
              <a:rPr lang="en-US" dirty="0"/>
              <a:t> Minh </a:t>
            </a:r>
            <a:r>
              <a:rPr lang="en-US" dirty="0" err="1"/>
              <a:t>thấy</a:t>
            </a:r>
            <a:r>
              <a:rPr lang="en-US" dirty="0"/>
              <a:t> </a:t>
            </a:r>
            <a:r>
              <a:rPr lang="en-US" dirty="0" err="1"/>
              <a:t>Bắc</a:t>
            </a:r>
            <a:r>
              <a:rPr lang="en-US" dirty="0"/>
              <a:t> </a:t>
            </a:r>
            <a:r>
              <a:rPr lang="en-US" dirty="0" err="1"/>
              <a:t>Kinh</a:t>
            </a:r>
            <a:r>
              <a:rPr lang="en-US" dirty="0"/>
              <a:t> </a:t>
            </a:r>
            <a:r>
              <a:rPr lang="en-US" dirty="0" err="1"/>
              <a:t>quá</a:t>
            </a:r>
            <a:r>
              <a:rPr lang="en-US" dirty="0"/>
              <a:t> </a:t>
            </a:r>
            <a:r>
              <a:rPr lang="en-US" dirty="0" err="1"/>
              <a:t>nhỏ</a:t>
            </a:r>
            <a:r>
              <a:rPr lang="en-US" dirty="0"/>
              <a:t> </a:t>
            </a:r>
            <a:r>
              <a:rPr lang="en-US" dirty="0" err="1"/>
              <a:t>hẹp</a:t>
            </a:r>
            <a:r>
              <a:rPr lang="en-US" dirty="0"/>
              <a:t> </a:t>
            </a:r>
            <a:r>
              <a:rPr lang="en-US" dirty="0" err="1"/>
              <a:t>nên</a:t>
            </a:r>
            <a:r>
              <a:rPr lang="en-US" dirty="0"/>
              <a:t> </a:t>
            </a:r>
            <a:r>
              <a:rPr lang="en-US" dirty="0" err="1"/>
              <a:t>giao</a:t>
            </a:r>
            <a:r>
              <a:rPr lang="en-US" dirty="0"/>
              <a:t> </a:t>
            </a:r>
            <a:r>
              <a:rPr lang="en-US" dirty="0" err="1"/>
              <a:t>cho</a:t>
            </a:r>
            <a:r>
              <a:rPr lang="en-US" dirty="0"/>
              <a:t> </a:t>
            </a:r>
            <a:r>
              <a:rPr lang="en-US" dirty="0" err="1"/>
              <a:t>quan</a:t>
            </a:r>
            <a:r>
              <a:rPr lang="en-US" dirty="0"/>
              <a:t> </a:t>
            </a:r>
            <a:r>
              <a:rPr lang="en-US" dirty="0" err="1"/>
              <a:t>Thái</a:t>
            </a:r>
            <a:r>
              <a:rPr lang="en-US" dirty="0"/>
              <a:t> </a:t>
            </a:r>
            <a:r>
              <a:rPr lang="en-US" dirty="0" err="1"/>
              <a:t>Giám</a:t>
            </a:r>
            <a:r>
              <a:rPr lang="en-US" dirty="0"/>
              <a:t> </a:t>
            </a:r>
            <a:r>
              <a:rPr lang="en-US" dirty="0" err="1"/>
              <a:t>Nguyễn</a:t>
            </a:r>
            <a:r>
              <a:rPr lang="en-US" dirty="0"/>
              <a:t> An </a:t>
            </a:r>
            <a:r>
              <a:rPr lang="en-US" dirty="0" err="1"/>
              <a:t>làm</a:t>
            </a:r>
            <a:r>
              <a:rPr lang="en-US" dirty="0"/>
              <a:t> </a:t>
            </a:r>
            <a:r>
              <a:rPr lang="en-US" dirty="0" err="1"/>
              <a:t>tổng</a:t>
            </a:r>
            <a:r>
              <a:rPr lang="en-US" dirty="0"/>
              <a:t> </a:t>
            </a:r>
            <a:r>
              <a:rPr lang="en-US" dirty="0" err="1"/>
              <a:t>đốc</a:t>
            </a:r>
            <a:r>
              <a:rPr lang="en-US" dirty="0"/>
              <a:t> </a:t>
            </a:r>
            <a:r>
              <a:rPr lang="en-US" dirty="0" err="1"/>
              <a:t>công</a:t>
            </a:r>
            <a:r>
              <a:rPr lang="en-US" dirty="0"/>
              <a:t> (</a:t>
            </a:r>
            <a:r>
              <a:rPr lang="en-US" dirty="0" err="1"/>
              <a:t>được</a:t>
            </a:r>
            <a:r>
              <a:rPr lang="en-US" dirty="0"/>
              <a:t> </a:t>
            </a:r>
            <a:r>
              <a:rPr lang="en-US" dirty="0" err="1"/>
              <a:t>ví</a:t>
            </a:r>
            <a:r>
              <a:rPr lang="en-US" dirty="0"/>
              <a:t> </a:t>
            </a:r>
            <a:r>
              <a:rPr lang="en-US" dirty="0" err="1"/>
              <a:t>như</a:t>
            </a:r>
            <a:r>
              <a:rPr lang="en-US" dirty="0"/>
              <a:t> </a:t>
            </a:r>
            <a:r>
              <a:rPr lang="en-US" dirty="0" err="1"/>
              <a:t>tổng</a:t>
            </a:r>
            <a:r>
              <a:rPr lang="en-US" dirty="0"/>
              <a:t> </a:t>
            </a:r>
            <a:r>
              <a:rPr lang="en-US" dirty="0" err="1"/>
              <a:t>công</a:t>
            </a:r>
            <a:r>
              <a:rPr lang="en-US" dirty="0"/>
              <a:t> </a:t>
            </a:r>
            <a:r>
              <a:rPr lang="en-US" dirty="0" err="1"/>
              <a:t>trình</a:t>
            </a:r>
            <a:r>
              <a:rPr lang="en-US" dirty="0"/>
              <a:t> </a:t>
            </a:r>
            <a:r>
              <a:rPr lang="en-US" dirty="0" err="1"/>
              <a:t>sư</a:t>
            </a:r>
            <a:r>
              <a:rPr lang="en-US" dirty="0"/>
              <a:t>) </a:t>
            </a:r>
            <a:r>
              <a:rPr lang="en-US" dirty="0" err="1"/>
              <a:t>xây</a:t>
            </a:r>
            <a:r>
              <a:rPr lang="en-US" dirty="0"/>
              <a:t> dung </a:t>
            </a:r>
            <a:r>
              <a:rPr lang="en-US" dirty="0" err="1"/>
              <a:t>lại</a:t>
            </a:r>
            <a:r>
              <a:rPr lang="en-US" dirty="0"/>
              <a:t> </a:t>
            </a:r>
            <a:r>
              <a:rPr lang="en-US" dirty="0" err="1"/>
              <a:t>thành</a:t>
            </a:r>
            <a:r>
              <a:rPr lang="en-US" dirty="0"/>
              <a:t>.</a:t>
            </a:r>
          </a:p>
        </p:txBody>
      </p:sp>
      <p:sp>
        <p:nvSpPr>
          <p:cNvPr id="4" name="Slide Number Placeholder 3"/>
          <p:cNvSpPr>
            <a:spLocks noGrp="1"/>
          </p:cNvSpPr>
          <p:nvPr>
            <p:ph type="sldNum" sz="quarter" idx="5"/>
          </p:nvPr>
        </p:nvSpPr>
        <p:spPr/>
        <p:txBody>
          <a:bodyPr/>
          <a:lstStyle/>
          <a:p>
            <a:fld id="{7EAB487F-3271-BA4E-9B5E-8CC89840DBBB}" type="slidenum">
              <a:rPr lang="x-none" smtClean="0">
                <a:solidFill>
                  <a:prstClr val="black"/>
                </a:solidFill>
              </a:rPr>
              <a:pPr/>
              <a:t>19</a:t>
            </a:fld>
            <a:endParaRPr lang="x-none">
              <a:solidFill>
                <a:prstClr val="black"/>
              </a:solidFill>
            </a:endParaRPr>
          </a:p>
        </p:txBody>
      </p:sp>
    </p:spTree>
    <p:extLst>
      <p:ext uri="{BB962C8B-B14F-4D97-AF65-F5344CB8AC3E}">
        <p14:creationId xmlns:p14="http://schemas.microsoft.com/office/powerpoint/2010/main" val="3437102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Tượng</a:t>
            </a:r>
            <a:r>
              <a:rPr lang="en-US" dirty="0"/>
              <a:t> </a:t>
            </a:r>
            <a:r>
              <a:rPr lang="en-US" dirty="0" err="1"/>
              <a:t>phật</a:t>
            </a:r>
            <a:r>
              <a:rPr lang="en-US" dirty="0"/>
              <a:t> </a:t>
            </a:r>
            <a:r>
              <a:rPr lang="en-US" dirty="0" err="1"/>
              <a:t>tạc</a:t>
            </a:r>
            <a:r>
              <a:rPr lang="en-US" dirty="0"/>
              <a:t> </a:t>
            </a:r>
            <a:r>
              <a:rPr lang="en-US" dirty="0" err="1"/>
              <a:t>trên</a:t>
            </a:r>
            <a:r>
              <a:rPr lang="en-US" dirty="0"/>
              <a:t> </a:t>
            </a:r>
            <a:r>
              <a:rPr lang="en-US" dirty="0" err="1"/>
              <a:t>đá</a:t>
            </a:r>
            <a:r>
              <a:rPr lang="en-US" dirty="0"/>
              <a:t> ở hang </a:t>
            </a:r>
            <a:r>
              <a:rPr lang="en-US" dirty="0" err="1"/>
              <a:t>Mạc</a:t>
            </a:r>
            <a:r>
              <a:rPr lang="en-US" dirty="0"/>
              <a:t> Cao: Hang </a:t>
            </a:r>
            <a:r>
              <a:rPr lang="en-US" dirty="0" err="1"/>
              <a:t>Mạc</a:t>
            </a:r>
            <a:r>
              <a:rPr lang="en-US" dirty="0"/>
              <a:t> Cao </a:t>
            </a:r>
            <a:r>
              <a:rPr lang="en-US" dirty="0" err="1"/>
              <a:t>là</a:t>
            </a:r>
            <a:r>
              <a:rPr lang="en-US" dirty="0"/>
              <a:t> </a:t>
            </a:r>
            <a:r>
              <a:rPr lang="en-US" dirty="0" err="1"/>
              <a:t>một</a:t>
            </a:r>
            <a:r>
              <a:rPr lang="en-US" dirty="0"/>
              <a:t> </a:t>
            </a:r>
            <a:r>
              <a:rPr lang="en-US" dirty="0" err="1"/>
              <a:t>hệ</a:t>
            </a:r>
            <a:r>
              <a:rPr lang="en-US" dirty="0"/>
              <a:t> </a:t>
            </a:r>
            <a:r>
              <a:rPr lang="en-US" dirty="0" err="1"/>
              <a:t>thống</a:t>
            </a:r>
            <a:r>
              <a:rPr lang="en-US" dirty="0"/>
              <a:t> </a:t>
            </a:r>
            <a:r>
              <a:rPr lang="en-US" dirty="0" err="1"/>
              <a:t>kiến</a:t>
            </a:r>
            <a:r>
              <a:rPr lang="en-US" dirty="0"/>
              <a:t> </a:t>
            </a:r>
            <a:r>
              <a:rPr lang="en-US" dirty="0" err="1"/>
              <a:t>trúc</a:t>
            </a:r>
            <a:r>
              <a:rPr lang="en-US" dirty="0"/>
              <a:t> </a:t>
            </a:r>
            <a:r>
              <a:rPr lang="en-US" dirty="0" err="1"/>
              <a:t>phật</a:t>
            </a:r>
            <a:r>
              <a:rPr lang="en-US" dirty="0"/>
              <a:t> </a:t>
            </a:r>
            <a:r>
              <a:rPr lang="en-US" dirty="0" err="1"/>
              <a:t>giáo</a:t>
            </a:r>
            <a:r>
              <a:rPr lang="en-US" dirty="0"/>
              <a:t>, </a:t>
            </a:r>
            <a:r>
              <a:rPr lang="en-US" dirty="0" err="1"/>
              <a:t>nằm</a:t>
            </a:r>
            <a:r>
              <a:rPr lang="en-US" dirty="0"/>
              <a:t> </a:t>
            </a:r>
            <a:r>
              <a:rPr lang="en-US" dirty="0" err="1"/>
              <a:t>cách</a:t>
            </a:r>
            <a:r>
              <a:rPr lang="en-US" dirty="0"/>
              <a:t> </a:t>
            </a:r>
            <a:r>
              <a:rPr lang="en-US" dirty="0" err="1"/>
              <a:t>trung</a:t>
            </a:r>
            <a:r>
              <a:rPr lang="en-US" dirty="0"/>
              <a:t> </a:t>
            </a:r>
            <a:r>
              <a:rPr lang="en-US" dirty="0" err="1"/>
              <a:t>tâm</a:t>
            </a:r>
            <a:r>
              <a:rPr lang="en-US" dirty="0"/>
              <a:t> </a:t>
            </a:r>
            <a:r>
              <a:rPr lang="en-US" dirty="0" err="1"/>
              <a:t>thành</a:t>
            </a:r>
            <a:r>
              <a:rPr lang="en-US" dirty="0"/>
              <a:t> </a:t>
            </a:r>
            <a:r>
              <a:rPr lang="en-US" dirty="0" err="1"/>
              <a:t>phố</a:t>
            </a:r>
            <a:r>
              <a:rPr lang="en-US" dirty="0"/>
              <a:t> </a:t>
            </a:r>
            <a:r>
              <a:rPr lang="en-US" dirty="0" err="1"/>
              <a:t>Đôn</a:t>
            </a:r>
            <a:r>
              <a:rPr lang="en-US" dirty="0"/>
              <a:t> </a:t>
            </a:r>
            <a:r>
              <a:rPr lang="en-US" dirty="0" err="1"/>
              <a:t>Hoàng</a:t>
            </a:r>
            <a:r>
              <a:rPr lang="en-US" dirty="0"/>
              <a:t> (TQ) 25km </a:t>
            </a:r>
            <a:r>
              <a:rPr lang="en-US" dirty="0" err="1"/>
              <a:t>về</a:t>
            </a:r>
            <a:r>
              <a:rPr lang="en-US" dirty="0"/>
              <a:t> </a:t>
            </a:r>
            <a:r>
              <a:rPr lang="en-US" dirty="0" err="1"/>
              <a:t>phía</a:t>
            </a:r>
            <a:r>
              <a:rPr lang="en-US" dirty="0"/>
              <a:t> </a:t>
            </a:r>
            <a:r>
              <a:rPr lang="en-US" dirty="0" err="1"/>
              <a:t>Đông</a:t>
            </a:r>
            <a:r>
              <a:rPr lang="en-US" dirty="0"/>
              <a:t> Nam. </a:t>
            </a:r>
            <a:r>
              <a:rPr lang="en-US" dirty="0" err="1"/>
              <a:t>Những</a:t>
            </a:r>
            <a:r>
              <a:rPr lang="en-US" dirty="0"/>
              <a:t> </a:t>
            </a:r>
            <a:r>
              <a:rPr lang="en-US" dirty="0" err="1"/>
              <a:t>bích</a:t>
            </a:r>
            <a:r>
              <a:rPr lang="en-US" dirty="0"/>
              <a:t> </a:t>
            </a:r>
            <a:r>
              <a:rPr lang="en-US" dirty="0" err="1"/>
              <a:t>họa</a:t>
            </a:r>
            <a:r>
              <a:rPr lang="en-US" dirty="0"/>
              <a:t> ở hang </a:t>
            </a:r>
            <a:r>
              <a:rPr lang="en-US" dirty="0" err="1"/>
              <a:t>đá</a:t>
            </a:r>
            <a:r>
              <a:rPr lang="en-US" dirty="0"/>
              <a:t> hay </a:t>
            </a:r>
            <a:r>
              <a:rPr lang="en-US" dirty="0" err="1"/>
              <a:t>tượng</a:t>
            </a:r>
            <a:r>
              <a:rPr lang="en-US" dirty="0"/>
              <a:t> </a:t>
            </a:r>
            <a:r>
              <a:rPr lang="en-US" dirty="0" err="1"/>
              <a:t>khắc</a:t>
            </a:r>
            <a:r>
              <a:rPr lang="en-US" dirty="0"/>
              <a:t> </a:t>
            </a:r>
            <a:r>
              <a:rPr lang="en-US" dirty="0" err="1"/>
              <a:t>phật</a:t>
            </a:r>
            <a:r>
              <a:rPr lang="en-US" dirty="0"/>
              <a:t> </a:t>
            </a:r>
            <a:r>
              <a:rPr lang="en-US" dirty="0" err="1"/>
              <a:t>khắc</a:t>
            </a:r>
            <a:r>
              <a:rPr lang="en-US" dirty="0"/>
              <a:t> </a:t>
            </a:r>
            <a:r>
              <a:rPr lang="en-US" dirty="0" err="1"/>
              <a:t>trên</a:t>
            </a:r>
            <a:r>
              <a:rPr lang="en-US" dirty="0"/>
              <a:t> </a:t>
            </a:r>
            <a:r>
              <a:rPr lang="en-US" dirty="0" err="1"/>
              <a:t>đó</a:t>
            </a:r>
            <a:r>
              <a:rPr lang="en-US" dirty="0"/>
              <a:t> </a:t>
            </a:r>
            <a:r>
              <a:rPr lang="en-US" dirty="0" err="1"/>
              <a:t>phần</a:t>
            </a:r>
            <a:r>
              <a:rPr lang="en-US" dirty="0"/>
              <a:t> </a:t>
            </a:r>
            <a:r>
              <a:rPr lang="en-US" dirty="0" err="1"/>
              <a:t>lớn</a:t>
            </a:r>
            <a:r>
              <a:rPr lang="en-US" dirty="0"/>
              <a:t> </a:t>
            </a:r>
            <a:r>
              <a:rPr lang="en-US" dirty="0" err="1"/>
              <a:t>nói</a:t>
            </a:r>
            <a:r>
              <a:rPr lang="en-US" dirty="0"/>
              <a:t> </a:t>
            </a:r>
            <a:r>
              <a:rPr lang="en-US" dirty="0" err="1"/>
              <a:t>về</a:t>
            </a:r>
            <a:r>
              <a:rPr lang="en-US" dirty="0"/>
              <a:t> </a:t>
            </a:r>
            <a:r>
              <a:rPr lang="en-US" dirty="0" err="1"/>
              <a:t>lịch</a:t>
            </a:r>
            <a:r>
              <a:rPr lang="en-US" dirty="0"/>
              <a:t> </a:t>
            </a:r>
            <a:r>
              <a:rPr lang="en-US" dirty="0" err="1"/>
              <a:t>sử</a:t>
            </a:r>
            <a:r>
              <a:rPr lang="en-US" dirty="0"/>
              <a:t> </a:t>
            </a:r>
            <a:r>
              <a:rPr lang="en-US" dirty="0" err="1"/>
              <a:t>và</a:t>
            </a:r>
            <a:r>
              <a:rPr lang="en-US" dirty="0"/>
              <a:t> </a:t>
            </a:r>
            <a:r>
              <a:rPr lang="en-US" dirty="0" err="1"/>
              <a:t>quá</a:t>
            </a:r>
            <a:r>
              <a:rPr lang="en-US" dirty="0"/>
              <a:t> </a:t>
            </a:r>
            <a:r>
              <a:rPr lang="en-US" dirty="0" err="1"/>
              <a:t>trình</a:t>
            </a:r>
            <a:r>
              <a:rPr lang="en-US" dirty="0"/>
              <a:t> </a:t>
            </a:r>
            <a:r>
              <a:rPr lang="en-US" dirty="0" err="1"/>
              <a:t>truyền</a:t>
            </a:r>
            <a:r>
              <a:rPr lang="en-US" dirty="0"/>
              <a:t> </a:t>
            </a:r>
            <a:r>
              <a:rPr lang="en-US" dirty="0" err="1"/>
              <a:t>bá</a:t>
            </a:r>
            <a:r>
              <a:rPr lang="en-US" dirty="0"/>
              <a:t> </a:t>
            </a:r>
            <a:r>
              <a:rPr lang="en-US" dirty="0" err="1"/>
              <a:t>phật</a:t>
            </a:r>
            <a:r>
              <a:rPr lang="en-US" dirty="0"/>
              <a:t> </a:t>
            </a:r>
            <a:r>
              <a:rPr lang="en-US" dirty="0" err="1"/>
              <a:t>giáo</a:t>
            </a:r>
            <a:r>
              <a:rPr lang="en-US" dirty="0"/>
              <a:t> </a:t>
            </a:r>
            <a:r>
              <a:rPr lang="en-US" dirty="0" err="1"/>
              <a:t>và</a:t>
            </a:r>
            <a:r>
              <a:rPr lang="en-US" dirty="0"/>
              <a:t> </a:t>
            </a:r>
            <a:r>
              <a:rPr lang="en-US" dirty="0" err="1"/>
              <a:t>trung</a:t>
            </a:r>
            <a:r>
              <a:rPr lang="en-US" dirty="0"/>
              <a:t> </a:t>
            </a:r>
            <a:r>
              <a:rPr lang="en-US" dirty="0" err="1"/>
              <a:t>hoa</a:t>
            </a:r>
            <a:r>
              <a:rPr lang="en-US" dirty="0"/>
              <a:t>. </a:t>
            </a:r>
            <a:r>
              <a:rPr lang="en-US" dirty="0" err="1"/>
              <a:t>Bên</a:t>
            </a:r>
            <a:r>
              <a:rPr lang="en-US" dirty="0"/>
              <a:t> </a:t>
            </a:r>
            <a:r>
              <a:rPr lang="en-US" dirty="0" err="1"/>
              <a:t>cạnh</a:t>
            </a:r>
            <a:r>
              <a:rPr lang="en-US" dirty="0"/>
              <a:t> </a:t>
            </a:r>
            <a:r>
              <a:rPr lang="en-US" dirty="0" err="1"/>
              <a:t>đó</a:t>
            </a:r>
            <a:r>
              <a:rPr lang="en-US" dirty="0"/>
              <a:t> </a:t>
            </a:r>
            <a:r>
              <a:rPr lang="en-US" dirty="0" err="1"/>
              <a:t>còn</a:t>
            </a:r>
            <a:r>
              <a:rPr lang="en-US" dirty="0"/>
              <a:t> </a:t>
            </a:r>
            <a:r>
              <a:rPr lang="en-US" dirty="0" err="1"/>
              <a:t>thể</a:t>
            </a:r>
            <a:r>
              <a:rPr lang="en-US" dirty="0"/>
              <a:t> </a:t>
            </a:r>
            <a:r>
              <a:rPr lang="en-US" dirty="0" err="1"/>
              <a:t>hiện</a:t>
            </a:r>
            <a:r>
              <a:rPr lang="en-US" dirty="0"/>
              <a:t> </a:t>
            </a:r>
            <a:r>
              <a:rPr lang="en-US" dirty="0" err="1"/>
              <a:t>nghệ</a:t>
            </a:r>
            <a:r>
              <a:rPr lang="en-US" dirty="0"/>
              <a:t> </a:t>
            </a:r>
            <a:r>
              <a:rPr lang="en-US" dirty="0" err="1"/>
              <a:t>thuật</a:t>
            </a:r>
            <a:r>
              <a:rPr lang="en-US" dirty="0"/>
              <a:t> </a:t>
            </a:r>
            <a:r>
              <a:rPr lang="en-US" dirty="0" err="1"/>
              <a:t>kiến</a:t>
            </a:r>
            <a:r>
              <a:rPr lang="en-US" dirty="0"/>
              <a:t> </a:t>
            </a:r>
            <a:r>
              <a:rPr lang="en-US" dirty="0" err="1"/>
              <a:t>trúc</a:t>
            </a:r>
            <a:r>
              <a:rPr lang="en-US" dirty="0"/>
              <a:t> </a:t>
            </a:r>
            <a:r>
              <a:rPr lang="en-US" dirty="0" err="1"/>
              <a:t>và</a:t>
            </a:r>
            <a:r>
              <a:rPr lang="en-US" dirty="0"/>
              <a:t> </a:t>
            </a:r>
            <a:r>
              <a:rPr lang="en-US" dirty="0" err="1"/>
              <a:t>hội</a:t>
            </a:r>
            <a:r>
              <a:rPr lang="en-US" dirty="0"/>
              <a:t> </a:t>
            </a:r>
            <a:r>
              <a:rPr lang="en-US" dirty="0" err="1"/>
              <a:t>họa</a:t>
            </a:r>
            <a:r>
              <a:rPr lang="en-US" dirty="0"/>
              <a:t> </a:t>
            </a:r>
            <a:r>
              <a:rPr lang="en-US" dirty="0" err="1"/>
              <a:t>vô</a:t>
            </a:r>
            <a:r>
              <a:rPr lang="en-US" dirty="0"/>
              <a:t> </a:t>
            </a:r>
            <a:r>
              <a:rPr lang="en-US" dirty="0" err="1"/>
              <a:t>cùng</a:t>
            </a:r>
            <a:r>
              <a:rPr lang="en-US" dirty="0"/>
              <a:t> </a:t>
            </a:r>
            <a:r>
              <a:rPr lang="en-US" dirty="0" err="1"/>
              <a:t>tinh</a:t>
            </a:r>
            <a:r>
              <a:rPr lang="en-US" dirty="0"/>
              <a:t> </a:t>
            </a:r>
            <a:r>
              <a:rPr lang="en-US" dirty="0" err="1"/>
              <a:t>xảo</a:t>
            </a:r>
            <a:r>
              <a:rPr lang="en-US" dirty="0"/>
              <a:t> </a:t>
            </a:r>
            <a:r>
              <a:rPr lang="en-US" dirty="0" err="1"/>
              <a:t>của</a:t>
            </a:r>
            <a:r>
              <a:rPr lang="en-US" dirty="0"/>
              <a:t> </a:t>
            </a:r>
            <a:r>
              <a:rPr lang="en-US" dirty="0" err="1"/>
              <a:t>người</a:t>
            </a:r>
            <a:r>
              <a:rPr lang="en-US" dirty="0"/>
              <a:t> TQ </a:t>
            </a:r>
            <a:r>
              <a:rPr lang="en-US" dirty="0" err="1"/>
              <a:t>thời</a:t>
            </a:r>
            <a:r>
              <a:rPr lang="en-US" dirty="0"/>
              <a:t> </a:t>
            </a:r>
            <a:r>
              <a:rPr lang="en-US" dirty="0" err="1"/>
              <a:t>phong</a:t>
            </a:r>
            <a:r>
              <a:rPr lang="en-US" dirty="0"/>
              <a:t> </a:t>
            </a:r>
            <a:r>
              <a:rPr lang="en-US" dirty="0" err="1"/>
              <a:t>kiến</a:t>
            </a:r>
            <a:r>
              <a:rPr lang="en-US"/>
              <a:t>.</a:t>
            </a:r>
            <a:endParaRPr lang="en-US" dirty="0"/>
          </a:p>
        </p:txBody>
      </p:sp>
      <p:sp>
        <p:nvSpPr>
          <p:cNvPr id="4" name="Slide Number Placeholder 3"/>
          <p:cNvSpPr>
            <a:spLocks noGrp="1"/>
          </p:cNvSpPr>
          <p:nvPr>
            <p:ph type="sldNum" sz="quarter" idx="5"/>
          </p:nvPr>
        </p:nvSpPr>
        <p:spPr/>
        <p:txBody>
          <a:bodyPr/>
          <a:lstStyle/>
          <a:p>
            <a:fld id="{7EAB487F-3271-BA4E-9B5E-8CC89840DBBB}" type="slidenum">
              <a:rPr lang="x-none" smtClean="0">
                <a:solidFill>
                  <a:prstClr val="black"/>
                </a:solidFill>
              </a:rPr>
              <a:pPr/>
              <a:t>20</a:t>
            </a:fld>
            <a:endParaRPr lang="x-none">
              <a:solidFill>
                <a:prstClr val="black"/>
              </a:solidFill>
            </a:endParaRPr>
          </a:p>
        </p:txBody>
      </p:sp>
    </p:spTree>
    <p:extLst>
      <p:ext uri="{BB962C8B-B14F-4D97-AF65-F5344CB8AC3E}">
        <p14:creationId xmlns:p14="http://schemas.microsoft.com/office/powerpoint/2010/main" val="2926873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10A1A49A-F344-4462-8652-DB8F67F48E36}" type="slidenum">
              <a:rPr lang="zh-CN" altLang="en-US" smtClean="0">
                <a:solidFill>
                  <a:prstClr val="black"/>
                </a:solidFill>
                <a:latin typeface="等线" panose="020F0502020204030204"/>
              </a:rPr>
              <a:pPr defTabSz="914400">
                <a:defRPr/>
              </a:pPr>
              <a:t>23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8950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EAB487F-3271-BA4E-9B5E-8CC89840DBBB}" type="slidenum">
              <a:rPr lang="x-none" smtClean="0"/>
              <a:t>2</a:t>
            </a:fld>
            <a:endParaRPr lang="x-none"/>
          </a:p>
        </p:txBody>
      </p:sp>
    </p:spTree>
    <p:extLst>
      <p:ext uri="{BB962C8B-B14F-4D97-AF65-F5344CB8AC3E}">
        <p14:creationId xmlns:p14="http://schemas.microsoft.com/office/powerpoint/2010/main" val="3688364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1497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AB2A0F9D-3357-4A94-85C8-3B842B870DC6}" type="slidenum">
              <a:rPr lang="zh-CN" altLang="en-US" smtClean="0">
                <a:solidFill>
                  <a:prstClr val="black"/>
                </a:solidFill>
                <a:ea typeface="宋体"/>
              </a:rPr>
              <a:pPr defTabSz="914400">
                <a:defRPr/>
              </a:pPr>
              <a:t>29</a:t>
            </a:fld>
            <a:endParaRPr lang="zh-CN" altLang="en-US">
              <a:solidFill>
                <a:prstClr val="black"/>
              </a:solidFill>
              <a:ea typeface="宋体"/>
            </a:endParaRPr>
          </a:p>
        </p:txBody>
      </p:sp>
    </p:spTree>
    <p:extLst>
      <p:ext uri="{BB962C8B-B14F-4D97-AF65-F5344CB8AC3E}">
        <p14:creationId xmlns:p14="http://schemas.microsoft.com/office/powerpoint/2010/main" val="3896284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AB2A0F9D-3357-4A94-85C8-3B842B870DC6}" type="slidenum">
              <a:rPr lang="zh-CN" altLang="en-US" smtClean="0">
                <a:solidFill>
                  <a:prstClr val="black"/>
                </a:solidFill>
                <a:ea typeface="宋体"/>
              </a:rPr>
              <a:pPr defTabSz="914400">
                <a:defRPr/>
              </a:pPr>
              <a:t>31</a:t>
            </a:fld>
            <a:endParaRPr lang="zh-CN" altLang="en-US">
              <a:solidFill>
                <a:prstClr val="black"/>
              </a:solidFill>
              <a:ea typeface="宋体"/>
            </a:endParaRPr>
          </a:p>
        </p:txBody>
      </p:sp>
    </p:spTree>
    <p:extLst>
      <p:ext uri="{BB962C8B-B14F-4D97-AF65-F5344CB8AC3E}">
        <p14:creationId xmlns:p14="http://schemas.microsoft.com/office/powerpoint/2010/main" val="3896284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275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Arial"/>
                <a:ea typeface="字魂59号-创粗黑" panose="00000500000000000000"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rial"/>
              <a:ea typeface="字魂59号-创粗黑" panose="00000500000000000000" pitchFamily="2" charset="-122"/>
              <a:cs typeface="Arial"/>
              <a:sym typeface="Arial"/>
            </a:endParaRPr>
          </a:p>
        </p:txBody>
      </p:sp>
    </p:spTree>
    <p:extLst>
      <p:ext uri="{BB962C8B-B14F-4D97-AF65-F5344CB8AC3E}">
        <p14:creationId xmlns:p14="http://schemas.microsoft.com/office/powerpoint/2010/main" val="4136098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170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10A1A49A-F344-4462-8652-DB8F67F48E36}" type="slidenum">
              <a:rPr lang="zh-CN" altLang="en-US" smtClean="0">
                <a:solidFill>
                  <a:prstClr val="black"/>
                </a:solidFill>
                <a:latin typeface="等线" panose="020F0502020204030204"/>
              </a:rPr>
              <a:pPr defTabSz="914400">
                <a:defRPr/>
              </a:pPr>
              <a:t>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517840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7840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err="1"/>
              <a:t>Nội</a:t>
            </a:r>
            <a:r>
              <a:rPr lang="en-US" altLang="zh-CN" dirty="0"/>
              <a:t> dung </a:t>
            </a:r>
            <a:r>
              <a:rPr lang="en-US" altLang="zh-CN" dirty="0" err="1"/>
              <a:t>của</a:t>
            </a:r>
            <a:r>
              <a:rPr lang="en-US" altLang="zh-CN" dirty="0"/>
              <a:t> Tam </a:t>
            </a:r>
            <a:r>
              <a:rPr lang="en-US" altLang="zh-CN" dirty="0" err="1"/>
              <a:t>cương</a:t>
            </a:r>
            <a:r>
              <a:rPr lang="en-US" altLang="zh-CN" dirty="0"/>
              <a:t> </a:t>
            </a:r>
            <a:r>
              <a:rPr lang="en-US" altLang="zh-CN" dirty="0" err="1"/>
              <a:t>ngũ</a:t>
            </a:r>
            <a:r>
              <a:rPr lang="en-US" altLang="zh-CN" dirty="0"/>
              <a:t> </a:t>
            </a:r>
            <a:r>
              <a:rPr lang="en-US" altLang="zh-CN" dirty="0" err="1"/>
              <a:t>thường</a:t>
            </a:r>
            <a:r>
              <a:rPr lang="en-US" altLang="zh-CN" dirty="0"/>
              <a:t> </a:t>
            </a:r>
            <a:r>
              <a:rPr lang="en-US" altLang="zh-CN" dirty="0" err="1"/>
              <a:t>là</a:t>
            </a:r>
            <a:r>
              <a:rPr lang="en-US" altLang="zh-CN" dirty="0"/>
              <a:t> </a:t>
            </a:r>
            <a:r>
              <a:rPr lang="en-US" altLang="zh-CN" dirty="0" err="1"/>
              <a:t>gì</a:t>
            </a:r>
            <a:r>
              <a:rPr lang="en-US" altLang="zh-CN" dirty="0"/>
              <a:t>?</a:t>
            </a:r>
          </a:p>
          <a:p>
            <a:r>
              <a:rPr lang="en-US" altLang="zh-CN" dirty="0" err="1"/>
              <a:t>Đó</a:t>
            </a:r>
            <a:r>
              <a:rPr lang="en-US" altLang="zh-CN" dirty="0"/>
              <a:t> </a:t>
            </a:r>
            <a:r>
              <a:rPr lang="en-US" altLang="zh-CN" dirty="0" err="1"/>
              <a:t>là</a:t>
            </a:r>
            <a:r>
              <a:rPr lang="en-US" altLang="zh-CN" dirty="0"/>
              <a:t> </a:t>
            </a:r>
            <a:r>
              <a:rPr lang="en-US" altLang="zh-CN" dirty="0" err="1"/>
              <a:t>quan</a:t>
            </a:r>
            <a:r>
              <a:rPr lang="en-US" altLang="zh-CN" dirty="0"/>
              <a:t> </a:t>
            </a:r>
            <a:r>
              <a:rPr lang="en-US" altLang="zh-CN" dirty="0" err="1"/>
              <a:t>hệ</a:t>
            </a:r>
            <a:r>
              <a:rPr lang="en-US" altLang="zh-CN" dirty="0"/>
              <a:t> </a:t>
            </a:r>
            <a:r>
              <a:rPr lang="en-US" altLang="zh-CN" dirty="0" err="1"/>
              <a:t>vua</a:t>
            </a:r>
            <a:r>
              <a:rPr lang="en-US" altLang="zh-CN" dirty="0"/>
              <a:t> – </a:t>
            </a:r>
            <a:r>
              <a:rPr lang="en-US" altLang="zh-CN" dirty="0" err="1"/>
              <a:t>tôi</a:t>
            </a:r>
            <a:r>
              <a:rPr lang="en-US" altLang="zh-CN" dirty="0"/>
              <a:t>, cha-con, </a:t>
            </a:r>
            <a:r>
              <a:rPr lang="en-US" altLang="zh-CN" dirty="0" err="1"/>
              <a:t>vợ-chồng</a:t>
            </a:r>
            <a:endParaRPr lang="en-US" altLang="zh-CN" dirty="0"/>
          </a:p>
          <a:p>
            <a:r>
              <a:rPr lang="en-US" altLang="zh-CN" dirty="0" err="1"/>
              <a:t>Ngũ</a:t>
            </a:r>
            <a:r>
              <a:rPr lang="en-US" altLang="zh-CN" dirty="0"/>
              <a:t> </a:t>
            </a:r>
            <a:r>
              <a:rPr lang="en-US" altLang="zh-CN" dirty="0" err="1"/>
              <a:t>thường</a:t>
            </a:r>
            <a:r>
              <a:rPr lang="en-US" altLang="zh-CN" dirty="0"/>
              <a:t> </a:t>
            </a:r>
            <a:r>
              <a:rPr lang="en-US" altLang="zh-CN" dirty="0" err="1"/>
              <a:t>là</a:t>
            </a:r>
            <a:r>
              <a:rPr lang="en-US" altLang="zh-CN" dirty="0"/>
              <a:t>: </a:t>
            </a:r>
            <a:r>
              <a:rPr lang="en-US" altLang="zh-CN" dirty="0" err="1"/>
              <a:t>Nhân</a:t>
            </a:r>
            <a:r>
              <a:rPr lang="en-US" altLang="zh-CN" dirty="0"/>
              <a:t> </a:t>
            </a:r>
            <a:r>
              <a:rPr lang="en-US" altLang="zh-CN" dirty="0" err="1"/>
              <a:t>lễ</a:t>
            </a:r>
            <a:r>
              <a:rPr lang="en-US" altLang="zh-CN" dirty="0"/>
              <a:t> </a:t>
            </a:r>
            <a:r>
              <a:rPr lang="en-US" altLang="zh-CN" dirty="0" err="1"/>
              <a:t>nghĩa</a:t>
            </a:r>
            <a:r>
              <a:rPr lang="en-US" altLang="zh-CN" dirty="0"/>
              <a:t> </a:t>
            </a:r>
            <a:r>
              <a:rPr lang="en-US" altLang="zh-CN" dirty="0" err="1"/>
              <a:t>trí</a:t>
            </a:r>
            <a:r>
              <a:rPr lang="en-US" altLang="zh-CN" dirty="0"/>
              <a:t> </a:t>
            </a:r>
            <a:r>
              <a:rPr lang="en-US" altLang="zh-CN" dirty="0" err="1"/>
              <a:t>tín</a:t>
            </a:r>
            <a:r>
              <a:rPr lang="en-US" altLang="zh-CN" dirty="0"/>
              <a:t>.. </a:t>
            </a:r>
            <a:r>
              <a:rPr lang="en-US" altLang="zh-CN" dirty="0" err="1"/>
              <a:t>Được</a:t>
            </a:r>
            <a:r>
              <a:rPr lang="en-US" altLang="zh-CN" dirty="0"/>
              <a:t> </a:t>
            </a:r>
            <a:r>
              <a:rPr lang="en-US" altLang="zh-CN" dirty="0" err="1"/>
              <a:t>coi</a:t>
            </a:r>
            <a:r>
              <a:rPr lang="en-US" altLang="zh-CN" dirty="0"/>
              <a:t> </a:t>
            </a:r>
            <a:r>
              <a:rPr lang="en-US" altLang="zh-CN" dirty="0" err="1"/>
              <a:t>là</a:t>
            </a:r>
            <a:r>
              <a:rPr lang="en-US" altLang="zh-CN" dirty="0"/>
              <a:t> </a:t>
            </a:r>
            <a:r>
              <a:rPr lang="en-US" altLang="zh-CN" dirty="0" err="1"/>
              <a:t>giường</a:t>
            </a:r>
            <a:r>
              <a:rPr lang="en-US" altLang="zh-CN" dirty="0"/>
              <a:t> </a:t>
            </a:r>
            <a:r>
              <a:rPr lang="en-US" altLang="zh-CN" dirty="0" err="1"/>
              <a:t>mối</a:t>
            </a:r>
            <a:r>
              <a:rPr lang="en-US" altLang="zh-CN" dirty="0"/>
              <a:t>, </a:t>
            </a:r>
            <a:r>
              <a:rPr lang="en-US" altLang="zh-CN" dirty="0" err="1"/>
              <a:t>kỉ</a:t>
            </a:r>
            <a:r>
              <a:rPr lang="en-US" altLang="zh-CN" dirty="0"/>
              <a:t> </a:t>
            </a:r>
            <a:r>
              <a:rPr lang="en-US" altLang="zh-CN" dirty="0" err="1"/>
              <a:t>cương</a:t>
            </a:r>
            <a:r>
              <a:rPr lang="en-US" altLang="zh-CN" dirty="0"/>
              <a:t> </a:t>
            </a:r>
            <a:r>
              <a:rPr lang="en-US" altLang="zh-CN" dirty="0" err="1"/>
              <a:t>của</a:t>
            </a:r>
            <a:r>
              <a:rPr lang="en-US" altLang="zh-CN" dirty="0"/>
              <a:t> </a:t>
            </a:r>
            <a:r>
              <a:rPr lang="en-US" altLang="zh-CN" dirty="0" err="1"/>
              <a:t>đạo</a:t>
            </a:r>
            <a:r>
              <a:rPr lang="en-US" altLang="zh-CN" dirty="0"/>
              <a:t> </a:t>
            </a:r>
            <a:r>
              <a:rPr lang="en-US" altLang="zh-CN" dirty="0" err="1"/>
              <a:t>đức</a:t>
            </a:r>
            <a:r>
              <a:rPr lang="en-US" altLang="zh-CN" dirty="0"/>
              <a:t> </a:t>
            </a:r>
            <a:r>
              <a:rPr lang="en-US" altLang="zh-CN" dirty="0" err="1"/>
              <a:t>phong</a:t>
            </a:r>
            <a:r>
              <a:rPr lang="en-US" altLang="zh-CN" dirty="0"/>
              <a:t> </a:t>
            </a:r>
            <a:r>
              <a:rPr lang="en-US" altLang="zh-CN" dirty="0" err="1"/>
              <a:t>kiến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693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err="1"/>
              <a:t>Nội</a:t>
            </a:r>
            <a:r>
              <a:rPr lang="en-US" altLang="zh-CN" dirty="0"/>
              <a:t> dung </a:t>
            </a:r>
            <a:r>
              <a:rPr lang="en-US" altLang="zh-CN" dirty="0" err="1"/>
              <a:t>của</a:t>
            </a:r>
            <a:r>
              <a:rPr lang="en-US" altLang="zh-CN" dirty="0"/>
              <a:t> Tam </a:t>
            </a:r>
            <a:r>
              <a:rPr lang="en-US" altLang="zh-CN" dirty="0" err="1"/>
              <a:t>cương</a:t>
            </a:r>
            <a:r>
              <a:rPr lang="en-US" altLang="zh-CN" dirty="0"/>
              <a:t> </a:t>
            </a:r>
            <a:r>
              <a:rPr lang="en-US" altLang="zh-CN" dirty="0" err="1"/>
              <a:t>ngũ</a:t>
            </a:r>
            <a:r>
              <a:rPr lang="en-US" altLang="zh-CN" dirty="0"/>
              <a:t> </a:t>
            </a:r>
            <a:r>
              <a:rPr lang="en-US" altLang="zh-CN" dirty="0" err="1"/>
              <a:t>thường</a:t>
            </a:r>
            <a:r>
              <a:rPr lang="en-US" altLang="zh-CN" dirty="0"/>
              <a:t> </a:t>
            </a:r>
            <a:r>
              <a:rPr lang="en-US" altLang="zh-CN" dirty="0" err="1"/>
              <a:t>là</a:t>
            </a:r>
            <a:r>
              <a:rPr lang="en-US" altLang="zh-CN" dirty="0"/>
              <a:t> </a:t>
            </a:r>
            <a:r>
              <a:rPr lang="en-US" altLang="zh-CN" dirty="0" err="1"/>
              <a:t>gì</a:t>
            </a:r>
            <a:r>
              <a:rPr lang="en-US" altLang="zh-CN" dirty="0"/>
              <a:t>?</a:t>
            </a:r>
          </a:p>
          <a:p>
            <a:r>
              <a:rPr lang="en-US" altLang="zh-CN" dirty="0" err="1"/>
              <a:t>Đó</a:t>
            </a:r>
            <a:r>
              <a:rPr lang="en-US" altLang="zh-CN" dirty="0"/>
              <a:t> </a:t>
            </a:r>
            <a:r>
              <a:rPr lang="en-US" altLang="zh-CN" dirty="0" err="1"/>
              <a:t>là</a:t>
            </a:r>
            <a:r>
              <a:rPr lang="en-US" altLang="zh-CN" dirty="0"/>
              <a:t> </a:t>
            </a:r>
            <a:r>
              <a:rPr lang="en-US" altLang="zh-CN" dirty="0" err="1"/>
              <a:t>quan</a:t>
            </a:r>
            <a:r>
              <a:rPr lang="en-US" altLang="zh-CN" dirty="0"/>
              <a:t> </a:t>
            </a:r>
            <a:r>
              <a:rPr lang="en-US" altLang="zh-CN" dirty="0" err="1"/>
              <a:t>hệ</a:t>
            </a:r>
            <a:r>
              <a:rPr lang="en-US" altLang="zh-CN" dirty="0"/>
              <a:t> </a:t>
            </a:r>
            <a:r>
              <a:rPr lang="en-US" altLang="zh-CN" dirty="0" err="1"/>
              <a:t>vua</a:t>
            </a:r>
            <a:r>
              <a:rPr lang="en-US" altLang="zh-CN" dirty="0"/>
              <a:t> – </a:t>
            </a:r>
            <a:r>
              <a:rPr lang="en-US" altLang="zh-CN" dirty="0" err="1"/>
              <a:t>tôi</a:t>
            </a:r>
            <a:r>
              <a:rPr lang="en-US" altLang="zh-CN" dirty="0"/>
              <a:t>, cha-con, </a:t>
            </a:r>
            <a:r>
              <a:rPr lang="en-US" altLang="zh-CN" dirty="0" err="1"/>
              <a:t>vợ-chồng</a:t>
            </a:r>
            <a:endParaRPr lang="en-US" altLang="zh-CN" dirty="0"/>
          </a:p>
          <a:p>
            <a:r>
              <a:rPr lang="en-US" altLang="zh-CN" dirty="0" err="1"/>
              <a:t>Ngũ</a:t>
            </a:r>
            <a:r>
              <a:rPr lang="en-US" altLang="zh-CN" dirty="0"/>
              <a:t> </a:t>
            </a:r>
            <a:r>
              <a:rPr lang="en-US" altLang="zh-CN" dirty="0" err="1"/>
              <a:t>thường</a:t>
            </a:r>
            <a:r>
              <a:rPr lang="en-US" altLang="zh-CN" dirty="0"/>
              <a:t> </a:t>
            </a:r>
            <a:r>
              <a:rPr lang="en-US" altLang="zh-CN" dirty="0" err="1"/>
              <a:t>là</a:t>
            </a:r>
            <a:r>
              <a:rPr lang="en-US" altLang="zh-CN" dirty="0"/>
              <a:t>: </a:t>
            </a:r>
            <a:r>
              <a:rPr lang="en-US" altLang="zh-CN" dirty="0" err="1"/>
              <a:t>Nhân</a:t>
            </a:r>
            <a:r>
              <a:rPr lang="en-US" altLang="zh-CN" dirty="0"/>
              <a:t> </a:t>
            </a:r>
            <a:r>
              <a:rPr lang="en-US" altLang="zh-CN" dirty="0" err="1"/>
              <a:t>lễ</a:t>
            </a:r>
            <a:r>
              <a:rPr lang="en-US" altLang="zh-CN" dirty="0"/>
              <a:t> </a:t>
            </a:r>
            <a:r>
              <a:rPr lang="en-US" altLang="zh-CN" dirty="0" err="1"/>
              <a:t>nghĩa</a:t>
            </a:r>
            <a:r>
              <a:rPr lang="en-US" altLang="zh-CN" dirty="0"/>
              <a:t> </a:t>
            </a:r>
            <a:r>
              <a:rPr lang="en-US" altLang="zh-CN" dirty="0" err="1"/>
              <a:t>trí</a:t>
            </a:r>
            <a:r>
              <a:rPr lang="en-US" altLang="zh-CN" dirty="0"/>
              <a:t> </a:t>
            </a:r>
            <a:r>
              <a:rPr lang="en-US" altLang="zh-CN" dirty="0" err="1"/>
              <a:t>tín</a:t>
            </a:r>
            <a:r>
              <a:rPr lang="en-US" altLang="zh-CN" dirty="0"/>
              <a:t>.. </a:t>
            </a:r>
            <a:r>
              <a:rPr lang="en-US" altLang="zh-CN" dirty="0" err="1"/>
              <a:t>Được</a:t>
            </a:r>
            <a:r>
              <a:rPr lang="en-US" altLang="zh-CN" dirty="0"/>
              <a:t> </a:t>
            </a:r>
            <a:r>
              <a:rPr lang="en-US" altLang="zh-CN" dirty="0" err="1"/>
              <a:t>coi</a:t>
            </a:r>
            <a:r>
              <a:rPr lang="en-US" altLang="zh-CN" dirty="0"/>
              <a:t> </a:t>
            </a:r>
            <a:r>
              <a:rPr lang="en-US" altLang="zh-CN" dirty="0" err="1"/>
              <a:t>là</a:t>
            </a:r>
            <a:r>
              <a:rPr lang="en-US" altLang="zh-CN" dirty="0"/>
              <a:t> </a:t>
            </a:r>
            <a:r>
              <a:rPr lang="en-US" altLang="zh-CN" dirty="0" err="1"/>
              <a:t>giường</a:t>
            </a:r>
            <a:r>
              <a:rPr lang="en-US" altLang="zh-CN" dirty="0"/>
              <a:t> </a:t>
            </a:r>
            <a:r>
              <a:rPr lang="en-US" altLang="zh-CN" dirty="0" err="1"/>
              <a:t>mối</a:t>
            </a:r>
            <a:r>
              <a:rPr lang="en-US" altLang="zh-CN" dirty="0"/>
              <a:t>, </a:t>
            </a:r>
            <a:r>
              <a:rPr lang="en-US" altLang="zh-CN" dirty="0" err="1"/>
              <a:t>kỉ</a:t>
            </a:r>
            <a:r>
              <a:rPr lang="en-US" altLang="zh-CN" dirty="0"/>
              <a:t> </a:t>
            </a:r>
            <a:r>
              <a:rPr lang="en-US" altLang="zh-CN" dirty="0" err="1"/>
              <a:t>cương</a:t>
            </a:r>
            <a:r>
              <a:rPr lang="en-US" altLang="zh-CN" dirty="0"/>
              <a:t> </a:t>
            </a:r>
            <a:r>
              <a:rPr lang="en-US" altLang="zh-CN" dirty="0" err="1"/>
              <a:t>của</a:t>
            </a:r>
            <a:r>
              <a:rPr lang="en-US" altLang="zh-CN" dirty="0"/>
              <a:t> </a:t>
            </a:r>
            <a:r>
              <a:rPr lang="en-US" altLang="zh-CN" dirty="0" err="1"/>
              <a:t>đạo</a:t>
            </a:r>
            <a:r>
              <a:rPr lang="en-US" altLang="zh-CN" dirty="0"/>
              <a:t> </a:t>
            </a:r>
            <a:r>
              <a:rPr lang="en-US" altLang="zh-CN" dirty="0" err="1"/>
              <a:t>đức</a:t>
            </a:r>
            <a:r>
              <a:rPr lang="en-US" altLang="zh-CN" dirty="0"/>
              <a:t> </a:t>
            </a:r>
            <a:r>
              <a:rPr lang="en-US" altLang="zh-CN" dirty="0" err="1"/>
              <a:t>phong</a:t>
            </a:r>
            <a:r>
              <a:rPr lang="en-US" altLang="zh-CN" dirty="0"/>
              <a:t> </a:t>
            </a:r>
            <a:r>
              <a:rPr lang="en-US" altLang="zh-CN" dirty="0" err="1"/>
              <a:t>kiến</a:t>
            </a:r>
            <a:endParaRPr lang="zh-CN" altLang="en-US" dirty="0"/>
          </a:p>
        </p:txBody>
      </p:sp>
      <p:sp>
        <p:nvSpPr>
          <p:cNvPr id="4" name="灯片编号占位符 3"/>
          <p:cNvSpPr>
            <a:spLocks noGrp="1"/>
          </p:cNvSpPr>
          <p:nvPr>
            <p:ph type="sldNum" sz="quarter" idx="10"/>
          </p:nvPr>
        </p:nvSpPr>
        <p:spPr/>
        <p:txBody>
          <a:bodyPr/>
          <a:lstStyle/>
          <a:p>
            <a:pPr>
              <a:defRPr/>
            </a:pPr>
            <a:fld id="{10A1A49A-F344-4462-8652-DB8F67F48E36}" type="slidenum">
              <a:rPr lang="zh-CN" altLang="en-US" smtClean="0">
                <a:solidFill>
                  <a:prstClr val="black"/>
                </a:solidFill>
                <a:latin typeface="等线" panose="020F0502020204030204"/>
              </a:rPr>
              <a:pPr>
                <a:defRPr/>
              </a:pPr>
              <a:t>10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63693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Được</a:t>
            </a:r>
            <a:r>
              <a:rPr lang="en-US" dirty="0"/>
              <a:t> </a:t>
            </a:r>
            <a:r>
              <a:rPr lang="en-US" dirty="0" err="1"/>
              <a:t>thực</a:t>
            </a:r>
            <a:r>
              <a:rPr lang="en-US" dirty="0"/>
              <a:t> </a:t>
            </a:r>
            <a:r>
              <a:rPr lang="en-US" dirty="0" err="1"/>
              <a:t>hiện</a:t>
            </a:r>
            <a:r>
              <a:rPr lang="en-US" dirty="0"/>
              <a:t> </a:t>
            </a:r>
            <a:r>
              <a:rPr lang="en-US" dirty="0" err="1"/>
              <a:t>từ</a:t>
            </a:r>
            <a:r>
              <a:rPr lang="en-US" dirty="0"/>
              <a:t> </a:t>
            </a:r>
            <a:r>
              <a:rPr lang="en-US" dirty="0" err="1"/>
              <a:t>năm</a:t>
            </a:r>
            <a:r>
              <a:rPr lang="en-US" dirty="0"/>
              <a:t> 868 </a:t>
            </a:r>
            <a:r>
              <a:rPr lang="en-US" dirty="0" err="1"/>
              <a:t>chứng</a:t>
            </a:r>
            <a:r>
              <a:rPr lang="en-US" dirty="0"/>
              <a:t> </a:t>
            </a:r>
            <a:r>
              <a:rPr lang="en-US" dirty="0" err="1"/>
              <a:t>tỏ</a:t>
            </a:r>
            <a:r>
              <a:rPr lang="en-US" dirty="0"/>
              <a:t> </a:t>
            </a:r>
            <a:r>
              <a:rPr lang="en-US" dirty="0" err="1"/>
              <a:t>nghề</a:t>
            </a:r>
            <a:r>
              <a:rPr lang="en-US" dirty="0"/>
              <a:t> in </a:t>
            </a:r>
            <a:r>
              <a:rPr lang="en-US" dirty="0" err="1"/>
              <a:t>đã</a:t>
            </a:r>
            <a:r>
              <a:rPr lang="en-US" dirty="0"/>
              <a:t> </a:t>
            </a:r>
            <a:r>
              <a:rPr lang="en-US" dirty="0" err="1"/>
              <a:t>phát</a:t>
            </a:r>
            <a:r>
              <a:rPr lang="en-US" dirty="0"/>
              <a:t> </a:t>
            </a:r>
            <a:r>
              <a:rPr lang="en-US" dirty="0" err="1"/>
              <a:t>triển</a:t>
            </a:r>
            <a:r>
              <a:rPr lang="en-US" dirty="0"/>
              <a:t> ở TQ </a:t>
            </a:r>
            <a:r>
              <a:rPr lang="en-US" dirty="0" err="1"/>
              <a:t>từ</a:t>
            </a:r>
            <a:r>
              <a:rPr lang="en-US" dirty="0"/>
              <a:t> </a:t>
            </a:r>
            <a:r>
              <a:rPr lang="en-US" dirty="0" err="1"/>
              <a:t>hơn</a:t>
            </a:r>
            <a:r>
              <a:rPr lang="en-US" dirty="0"/>
              <a:t> 1000 </a:t>
            </a:r>
            <a:r>
              <a:rPr lang="en-US" dirty="0" err="1"/>
              <a:t>năm</a:t>
            </a:r>
            <a:r>
              <a:rPr lang="en-US" dirty="0"/>
              <a:t> </a:t>
            </a:r>
            <a:r>
              <a:rPr lang="en-US" dirty="0" err="1"/>
              <a:t>trước</a:t>
            </a:r>
            <a:r>
              <a:rPr lang="en-US" dirty="0"/>
              <a:t>. </a:t>
            </a:r>
            <a:r>
              <a:rPr lang="en-US" dirty="0" err="1"/>
              <a:t>Đây</a:t>
            </a:r>
            <a:r>
              <a:rPr lang="en-US" dirty="0"/>
              <a:t> </a:t>
            </a:r>
            <a:r>
              <a:rPr lang="en-US" dirty="0" err="1"/>
              <a:t>chính</a:t>
            </a:r>
            <a:r>
              <a:rPr lang="en-US" dirty="0"/>
              <a:t> </a:t>
            </a:r>
            <a:r>
              <a:rPr lang="en-US" dirty="0" err="1"/>
              <a:t>là</a:t>
            </a:r>
            <a:r>
              <a:rPr lang="en-US" dirty="0"/>
              <a:t> </a:t>
            </a:r>
            <a:r>
              <a:rPr lang="en-US" dirty="0" err="1"/>
              <a:t>nguồn</a:t>
            </a:r>
            <a:r>
              <a:rPr lang="en-US" dirty="0"/>
              <a:t> </a:t>
            </a:r>
            <a:r>
              <a:rPr lang="en-US" dirty="0" err="1"/>
              <a:t>sách</a:t>
            </a:r>
            <a:r>
              <a:rPr lang="en-US" dirty="0"/>
              <a:t> in </a:t>
            </a:r>
            <a:r>
              <a:rPr lang="en-US" dirty="0" err="1"/>
              <a:t>xưa</a:t>
            </a:r>
            <a:r>
              <a:rPr lang="en-US" dirty="0"/>
              <a:t> </a:t>
            </a:r>
            <a:r>
              <a:rPr lang="en-US" dirty="0" err="1"/>
              <a:t>nhất</a:t>
            </a:r>
            <a:r>
              <a:rPr lang="en-US" dirty="0"/>
              <a:t> </a:t>
            </a:r>
            <a:r>
              <a:rPr lang="en-US" dirty="0" err="1"/>
              <a:t>còn</a:t>
            </a:r>
            <a:r>
              <a:rPr lang="en-US" dirty="0"/>
              <a:t> </a:t>
            </a:r>
            <a:r>
              <a:rPr lang="en-US" dirty="0" err="1"/>
              <a:t>tồn</a:t>
            </a:r>
            <a:r>
              <a:rPr lang="en-US" dirty="0"/>
              <a:t> </a:t>
            </a:r>
            <a:r>
              <a:rPr lang="en-US" dirty="0" err="1"/>
              <a:t>tại</a:t>
            </a:r>
            <a:r>
              <a:rPr lang="en-US" dirty="0"/>
              <a:t> </a:t>
            </a:r>
            <a:r>
              <a:rPr lang="en-US" dirty="0" err="1"/>
              <a:t>đến</a:t>
            </a:r>
            <a:r>
              <a:rPr lang="en-US" dirty="0"/>
              <a:t> </a:t>
            </a:r>
            <a:r>
              <a:rPr lang="en-US" dirty="0" err="1"/>
              <a:t>ngày</a:t>
            </a:r>
            <a:r>
              <a:rPr lang="en-US" dirty="0"/>
              <a:t> nay. </a:t>
            </a:r>
            <a:r>
              <a:rPr lang="en-US" dirty="0" err="1"/>
              <a:t>Cuốn</a:t>
            </a:r>
            <a:r>
              <a:rPr lang="en-US" dirty="0"/>
              <a:t> </a:t>
            </a:r>
            <a:r>
              <a:rPr lang="en-US" dirty="0" err="1"/>
              <a:t>Kinh</a:t>
            </a:r>
            <a:r>
              <a:rPr lang="en-US" dirty="0"/>
              <a:t> Kim </a:t>
            </a:r>
            <a:r>
              <a:rPr lang="en-US" dirty="0" err="1"/>
              <a:t>Cương</a:t>
            </a:r>
            <a:r>
              <a:rPr lang="en-US" dirty="0"/>
              <a:t> </a:t>
            </a:r>
            <a:r>
              <a:rPr lang="en-US" dirty="0" err="1"/>
              <a:t>có</a:t>
            </a:r>
            <a:r>
              <a:rPr lang="en-US" dirty="0"/>
              <a:t> </a:t>
            </a:r>
            <a:r>
              <a:rPr lang="en-US" dirty="0" err="1"/>
              <a:t>độ</a:t>
            </a:r>
            <a:r>
              <a:rPr lang="en-US" dirty="0"/>
              <a:t> </a:t>
            </a:r>
            <a:r>
              <a:rPr lang="en-US" dirty="0" err="1"/>
              <a:t>dài</a:t>
            </a:r>
            <a:r>
              <a:rPr lang="en-US" dirty="0"/>
              <a:t> 5m </a:t>
            </a:r>
            <a:r>
              <a:rPr lang="en-US" dirty="0" err="1"/>
              <a:t>với</a:t>
            </a:r>
            <a:r>
              <a:rPr lang="en-US" dirty="0"/>
              <a:t> </a:t>
            </a:r>
            <a:r>
              <a:rPr lang="en-US" dirty="0" err="1"/>
              <a:t>chiều</a:t>
            </a:r>
            <a:r>
              <a:rPr lang="en-US" dirty="0"/>
              <a:t> </a:t>
            </a:r>
            <a:r>
              <a:rPr lang="en-US" dirty="0" err="1"/>
              <a:t>rộng</a:t>
            </a:r>
            <a:r>
              <a:rPr lang="en-US" dirty="0"/>
              <a:t> 27 cm, </a:t>
            </a:r>
            <a:r>
              <a:rPr lang="en-US" dirty="0" err="1"/>
              <a:t>là</a:t>
            </a:r>
            <a:r>
              <a:rPr lang="en-US" dirty="0"/>
              <a:t> </a:t>
            </a:r>
            <a:r>
              <a:rPr lang="en-US" dirty="0" err="1"/>
              <a:t>một</a:t>
            </a:r>
            <a:r>
              <a:rPr lang="en-US" dirty="0"/>
              <a:t> </a:t>
            </a:r>
            <a:r>
              <a:rPr lang="en-US" dirty="0" err="1"/>
              <a:t>trong</a:t>
            </a:r>
            <a:r>
              <a:rPr lang="en-US" dirty="0"/>
              <a:t> </a:t>
            </a:r>
            <a:r>
              <a:rPr lang="en-US" dirty="0" err="1"/>
              <a:t>những</a:t>
            </a:r>
            <a:r>
              <a:rPr lang="en-US" dirty="0"/>
              <a:t> </a:t>
            </a:r>
            <a:r>
              <a:rPr lang="en-US" dirty="0" err="1"/>
              <a:t>bài</a:t>
            </a:r>
            <a:r>
              <a:rPr lang="en-US" dirty="0"/>
              <a:t> </a:t>
            </a:r>
            <a:r>
              <a:rPr lang="en-US" dirty="0" err="1"/>
              <a:t>học</a:t>
            </a:r>
            <a:r>
              <a:rPr lang="en-US" dirty="0"/>
              <a:t> </a:t>
            </a:r>
            <a:r>
              <a:rPr lang="en-US" dirty="0" err="1"/>
              <a:t>kinh</a:t>
            </a:r>
            <a:r>
              <a:rPr lang="en-US" dirty="0"/>
              <a:t> </a:t>
            </a:r>
            <a:r>
              <a:rPr lang="en-US" dirty="0" err="1"/>
              <a:t>quan</a:t>
            </a:r>
            <a:r>
              <a:rPr lang="en-US" dirty="0"/>
              <a:t> </a:t>
            </a:r>
            <a:r>
              <a:rPr lang="en-US" dirty="0" err="1"/>
              <a:t>trọng</a:t>
            </a:r>
            <a:r>
              <a:rPr lang="en-US" dirty="0"/>
              <a:t> </a:t>
            </a:r>
            <a:r>
              <a:rPr lang="en-US" dirty="0" err="1"/>
              <a:t>nhất</a:t>
            </a:r>
            <a:r>
              <a:rPr lang="en-US" dirty="0"/>
              <a:t> </a:t>
            </a:r>
            <a:r>
              <a:rPr lang="en-US" dirty="0" err="1"/>
              <a:t>của</a:t>
            </a:r>
            <a:r>
              <a:rPr lang="en-US" dirty="0"/>
              <a:t> </a:t>
            </a:r>
            <a:r>
              <a:rPr lang="en-US" dirty="0" err="1"/>
              <a:t>Phật</a:t>
            </a:r>
            <a:r>
              <a:rPr lang="en-US" dirty="0"/>
              <a:t> </a:t>
            </a:r>
            <a:r>
              <a:rPr lang="en-US" dirty="0" err="1"/>
              <a:t>giáo</a:t>
            </a:r>
            <a:r>
              <a:rPr lang="en-US" dirty="0"/>
              <a:t> </a:t>
            </a:r>
            <a:r>
              <a:rPr lang="en-US" dirty="0" err="1"/>
              <a:t>Đại</a:t>
            </a:r>
            <a:r>
              <a:rPr lang="en-US" dirty="0"/>
              <a:t> </a:t>
            </a:r>
            <a:r>
              <a:rPr lang="en-US" dirty="0" err="1"/>
              <a:t>thừa</a:t>
            </a:r>
            <a:r>
              <a:rPr lang="en-US" dirty="0"/>
              <a:t>.</a:t>
            </a:r>
          </a:p>
        </p:txBody>
      </p:sp>
      <p:sp>
        <p:nvSpPr>
          <p:cNvPr id="4" name="Slide Number Placeholder 3"/>
          <p:cNvSpPr>
            <a:spLocks noGrp="1"/>
          </p:cNvSpPr>
          <p:nvPr>
            <p:ph type="sldNum" sz="quarter" idx="5"/>
          </p:nvPr>
        </p:nvSpPr>
        <p:spPr/>
        <p:txBody>
          <a:bodyPr/>
          <a:lstStyle/>
          <a:p>
            <a:fld id="{7EAB487F-3271-BA4E-9B5E-8CC89840DBBB}" type="slidenum">
              <a:rPr lang="x-none" smtClean="0"/>
              <a:t>11</a:t>
            </a:fld>
            <a:endParaRPr lang="x-none"/>
          </a:p>
        </p:txBody>
      </p:sp>
    </p:spTree>
    <p:extLst>
      <p:ext uri="{BB962C8B-B14F-4D97-AF65-F5344CB8AC3E}">
        <p14:creationId xmlns:p14="http://schemas.microsoft.com/office/powerpoint/2010/main" val="710570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344505409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2" y="365126"/>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393235563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08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44"/>
            <a:ext cx="9144000" cy="1655763"/>
          </a:xfrm>
        </p:spPr>
        <p:txBody>
          <a:bodyPr/>
          <a:lstStyle>
            <a:lvl1pPr marL="0" indent="0" algn="ctr">
              <a:buNone/>
              <a:defRPr sz="2400"/>
            </a:lvl1pPr>
            <a:lvl2pPr marL="456832" indent="0" algn="ctr">
              <a:buNone/>
              <a:defRPr sz="2000"/>
            </a:lvl2pPr>
            <a:lvl3pPr marL="913672" indent="0" algn="ctr">
              <a:buNone/>
              <a:defRPr sz="1800"/>
            </a:lvl3pPr>
            <a:lvl4pPr marL="1370504" indent="0" algn="ctr">
              <a:buNone/>
              <a:defRPr sz="1600"/>
            </a:lvl4pPr>
            <a:lvl5pPr marL="1827341" indent="0" algn="ctr">
              <a:buNone/>
              <a:defRPr sz="1600"/>
            </a:lvl5pPr>
            <a:lvl6pPr marL="2284175" indent="0" algn="ctr">
              <a:buNone/>
              <a:defRPr sz="1600"/>
            </a:lvl6pPr>
            <a:lvl7pPr marL="2741008" indent="0" algn="ctr">
              <a:buNone/>
              <a:defRPr sz="1600"/>
            </a:lvl7pPr>
            <a:lvl8pPr marL="3197840" indent="0" algn="ctr">
              <a:buNone/>
              <a:defRPr sz="1600"/>
            </a:lvl8pPr>
            <a:lvl9pPr marL="3654672"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3672"/>
            <a:fld id="{74AD3A36-B05B-4232-ABF6-C93730B3BFA3}" type="datetimeFigureOut">
              <a:rPr lang="en-US" smtClean="0">
                <a:solidFill>
                  <a:prstClr val="black">
                    <a:tint val="75000"/>
                  </a:prstClr>
                </a:solidFill>
              </a:rPr>
              <a:pPr defTabSz="913672"/>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6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672"/>
            <a:fld id="{DEB5B197-0821-413C-9726-0FF05CC6CE3B}" type="slidenum">
              <a:rPr lang="en-US" smtClean="0">
                <a:solidFill>
                  <a:prstClr val="black">
                    <a:tint val="75000"/>
                  </a:prstClr>
                </a:solidFill>
              </a:rPr>
              <a:pPr defTabSz="913672"/>
              <a:t>‹#›</a:t>
            </a:fld>
            <a:endParaRPr lang="en-US">
              <a:solidFill>
                <a:prstClr val="black">
                  <a:tint val="75000"/>
                </a:prstClr>
              </a:solidFill>
            </a:endParaRPr>
          </a:p>
        </p:txBody>
      </p:sp>
    </p:spTree>
    <p:extLst>
      <p:ext uri="{BB962C8B-B14F-4D97-AF65-F5344CB8AC3E}">
        <p14:creationId xmlns:p14="http://schemas.microsoft.com/office/powerpoint/2010/main" val="12810451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672"/>
            <a:fld id="{74AD3A36-B05B-4232-ABF6-C93730B3BFA3}" type="datetimeFigureOut">
              <a:rPr lang="en-US" smtClean="0">
                <a:solidFill>
                  <a:prstClr val="black">
                    <a:tint val="75000"/>
                  </a:prstClr>
                </a:solidFill>
              </a:rPr>
              <a:pPr defTabSz="913672"/>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6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672"/>
            <a:fld id="{DEB5B197-0821-413C-9726-0FF05CC6CE3B}" type="slidenum">
              <a:rPr lang="en-US" smtClean="0">
                <a:solidFill>
                  <a:prstClr val="black">
                    <a:tint val="75000"/>
                  </a:prstClr>
                </a:solidFill>
              </a:rPr>
              <a:pPr defTabSz="913672"/>
              <a:t>‹#›</a:t>
            </a:fld>
            <a:endParaRPr lang="en-US">
              <a:solidFill>
                <a:prstClr val="black">
                  <a:tint val="75000"/>
                </a:prstClr>
              </a:solidFill>
            </a:endParaRPr>
          </a:p>
        </p:txBody>
      </p:sp>
    </p:spTree>
    <p:extLst>
      <p:ext uri="{BB962C8B-B14F-4D97-AF65-F5344CB8AC3E}">
        <p14:creationId xmlns:p14="http://schemas.microsoft.com/office/powerpoint/2010/main" val="33651373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72"/>
            <a:ext cx="10515600" cy="1500187"/>
          </a:xfrm>
        </p:spPr>
        <p:txBody>
          <a:bodyPr/>
          <a:lstStyle>
            <a:lvl1pPr marL="0" indent="0">
              <a:buNone/>
              <a:defRPr sz="2400">
                <a:solidFill>
                  <a:schemeClr val="tx1"/>
                </a:solidFill>
              </a:defRPr>
            </a:lvl1pPr>
            <a:lvl2pPr marL="456832" indent="0">
              <a:buNone/>
              <a:defRPr sz="2000">
                <a:solidFill>
                  <a:schemeClr val="tx1">
                    <a:tint val="75000"/>
                  </a:schemeClr>
                </a:solidFill>
              </a:defRPr>
            </a:lvl2pPr>
            <a:lvl3pPr marL="913672" indent="0">
              <a:buNone/>
              <a:defRPr sz="1800">
                <a:solidFill>
                  <a:schemeClr val="tx1">
                    <a:tint val="75000"/>
                  </a:schemeClr>
                </a:solidFill>
              </a:defRPr>
            </a:lvl3pPr>
            <a:lvl4pPr marL="1370504" indent="0">
              <a:buNone/>
              <a:defRPr sz="1600">
                <a:solidFill>
                  <a:schemeClr val="tx1">
                    <a:tint val="75000"/>
                  </a:schemeClr>
                </a:solidFill>
              </a:defRPr>
            </a:lvl4pPr>
            <a:lvl5pPr marL="1827341" indent="0">
              <a:buNone/>
              <a:defRPr sz="1600">
                <a:solidFill>
                  <a:schemeClr val="tx1">
                    <a:tint val="75000"/>
                  </a:schemeClr>
                </a:solidFill>
              </a:defRPr>
            </a:lvl5pPr>
            <a:lvl6pPr marL="2284175" indent="0">
              <a:buNone/>
              <a:defRPr sz="1600">
                <a:solidFill>
                  <a:schemeClr val="tx1">
                    <a:tint val="75000"/>
                  </a:schemeClr>
                </a:solidFill>
              </a:defRPr>
            </a:lvl6pPr>
            <a:lvl7pPr marL="2741008" indent="0">
              <a:buNone/>
              <a:defRPr sz="1600">
                <a:solidFill>
                  <a:schemeClr val="tx1">
                    <a:tint val="75000"/>
                  </a:schemeClr>
                </a:solidFill>
              </a:defRPr>
            </a:lvl7pPr>
            <a:lvl8pPr marL="3197840" indent="0">
              <a:buNone/>
              <a:defRPr sz="1600">
                <a:solidFill>
                  <a:schemeClr val="tx1">
                    <a:tint val="75000"/>
                  </a:schemeClr>
                </a:solidFill>
              </a:defRPr>
            </a:lvl8pPr>
            <a:lvl9pPr marL="3654672"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3672"/>
            <a:fld id="{74AD3A36-B05B-4232-ABF6-C93730B3BFA3}" type="datetimeFigureOut">
              <a:rPr lang="en-US" smtClean="0">
                <a:solidFill>
                  <a:prstClr val="black">
                    <a:tint val="75000"/>
                  </a:prstClr>
                </a:solidFill>
              </a:rPr>
              <a:pPr defTabSz="913672"/>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6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672"/>
            <a:fld id="{DEB5B197-0821-413C-9726-0FF05CC6CE3B}" type="slidenum">
              <a:rPr lang="en-US" smtClean="0">
                <a:solidFill>
                  <a:prstClr val="black">
                    <a:tint val="75000"/>
                  </a:prstClr>
                </a:solidFill>
              </a:rPr>
              <a:pPr defTabSz="913672"/>
              <a:t>‹#›</a:t>
            </a:fld>
            <a:endParaRPr lang="en-US">
              <a:solidFill>
                <a:prstClr val="black">
                  <a:tint val="75000"/>
                </a:prstClr>
              </a:solidFill>
            </a:endParaRPr>
          </a:p>
        </p:txBody>
      </p:sp>
    </p:spTree>
    <p:extLst>
      <p:ext uri="{BB962C8B-B14F-4D97-AF65-F5344CB8AC3E}">
        <p14:creationId xmlns:p14="http://schemas.microsoft.com/office/powerpoint/2010/main" val="21860622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32"/>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32"/>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3672"/>
            <a:fld id="{74AD3A36-B05B-4232-ABF6-C93730B3BFA3}" type="datetimeFigureOut">
              <a:rPr lang="en-US" smtClean="0">
                <a:solidFill>
                  <a:prstClr val="black">
                    <a:tint val="75000"/>
                  </a:prstClr>
                </a:solidFill>
              </a:rPr>
              <a:pPr defTabSz="913672"/>
              <a:t>10/15/2025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6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672"/>
            <a:fld id="{DEB5B197-0821-413C-9726-0FF05CC6CE3B}" type="slidenum">
              <a:rPr lang="en-US" smtClean="0">
                <a:solidFill>
                  <a:prstClr val="black">
                    <a:tint val="75000"/>
                  </a:prstClr>
                </a:solidFill>
              </a:rPr>
              <a:pPr defTabSz="913672"/>
              <a:t>‹#›</a:t>
            </a:fld>
            <a:endParaRPr lang="en-US">
              <a:solidFill>
                <a:prstClr val="black">
                  <a:tint val="75000"/>
                </a:prstClr>
              </a:solidFill>
            </a:endParaRPr>
          </a:p>
        </p:txBody>
      </p:sp>
    </p:spTree>
    <p:extLst>
      <p:ext uri="{BB962C8B-B14F-4D97-AF65-F5344CB8AC3E}">
        <p14:creationId xmlns:p14="http://schemas.microsoft.com/office/powerpoint/2010/main" val="39656064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4"/>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6" y="1681163"/>
            <a:ext cx="5157787" cy="823912"/>
          </a:xfrm>
        </p:spPr>
        <p:txBody>
          <a:bodyPr anchor="b"/>
          <a:lstStyle>
            <a:lvl1pPr marL="0" indent="0">
              <a:buNone/>
              <a:defRPr sz="2400" b="1"/>
            </a:lvl1pPr>
            <a:lvl2pPr marL="456832" indent="0">
              <a:buNone/>
              <a:defRPr sz="2000" b="1"/>
            </a:lvl2pPr>
            <a:lvl3pPr marL="913672" indent="0">
              <a:buNone/>
              <a:defRPr sz="1800" b="1"/>
            </a:lvl3pPr>
            <a:lvl4pPr marL="1370504" indent="0">
              <a:buNone/>
              <a:defRPr sz="1600" b="1"/>
            </a:lvl4pPr>
            <a:lvl5pPr marL="1827341" indent="0">
              <a:buNone/>
              <a:defRPr sz="1600" b="1"/>
            </a:lvl5pPr>
            <a:lvl6pPr marL="2284175" indent="0">
              <a:buNone/>
              <a:defRPr sz="1600" b="1"/>
            </a:lvl6pPr>
            <a:lvl7pPr marL="2741008" indent="0">
              <a:buNone/>
              <a:defRPr sz="1600" b="1"/>
            </a:lvl7pPr>
            <a:lvl8pPr marL="3197840" indent="0">
              <a:buNone/>
              <a:defRPr sz="1600" b="1"/>
            </a:lvl8pPr>
            <a:lvl9pPr marL="3654672"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6"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6832" indent="0">
              <a:buNone/>
              <a:defRPr sz="2000" b="1"/>
            </a:lvl2pPr>
            <a:lvl3pPr marL="913672" indent="0">
              <a:buNone/>
              <a:defRPr sz="1800" b="1"/>
            </a:lvl3pPr>
            <a:lvl4pPr marL="1370504" indent="0">
              <a:buNone/>
              <a:defRPr sz="1600" b="1"/>
            </a:lvl4pPr>
            <a:lvl5pPr marL="1827341" indent="0">
              <a:buNone/>
              <a:defRPr sz="1600" b="1"/>
            </a:lvl5pPr>
            <a:lvl6pPr marL="2284175" indent="0">
              <a:buNone/>
              <a:defRPr sz="1600" b="1"/>
            </a:lvl6pPr>
            <a:lvl7pPr marL="2741008" indent="0">
              <a:buNone/>
              <a:defRPr sz="1600" b="1"/>
            </a:lvl7pPr>
            <a:lvl8pPr marL="3197840" indent="0">
              <a:buNone/>
              <a:defRPr sz="1600" b="1"/>
            </a:lvl8pPr>
            <a:lvl9pPr marL="36546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3672"/>
            <a:fld id="{74AD3A36-B05B-4232-ABF6-C93730B3BFA3}" type="datetimeFigureOut">
              <a:rPr lang="en-US" smtClean="0">
                <a:solidFill>
                  <a:prstClr val="black">
                    <a:tint val="75000"/>
                  </a:prstClr>
                </a:solidFill>
              </a:rPr>
              <a:pPr defTabSz="913672"/>
              <a:t>10/15/2025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36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3672"/>
            <a:fld id="{DEB5B197-0821-413C-9726-0FF05CC6CE3B}" type="slidenum">
              <a:rPr lang="en-US" smtClean="0">
                <a:solidFill>
                  <a:prstClr val="black">
                    <a:tint val="75000"/>
                  </a:prstClr>
                </a:solidFill>
              </a:rPr>
              <a:pPr defTabSz="913672"/>
              <a:t>‹#›</a:t>
            </a:fld>
            <a:endParaRPr lang="en-US">
              <a:solidFill>
                <a:prstClr val="black">
                  <a:tint val="75000"/>
                </a:prstClr>
              </a:solidFill>
            </a:endParaRPr>
          </a:p>
        </p:txBody>
      </p:sp>
    </p:spTree>
    <p:extLst>
      <p:ext uri="{BB962C8B-B14F-4D97-AF65-F5344CB8AC3E}">
        <p14:creationId xmlns:p14="http://schemas.microsoft.com/office/powerpoint/2010/main" val="22335556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3672"/>
            <a:fld id="{74AD3A36-B05B-4232-ABF6-C93730B3BFA3}" type="datetimeFigureOut">
              <a:rPr lang="en-US" smtClean="0">
                <a:solidFill>
                  <a:prstClr val="black">
                    <a:tint val="75000"/>
                  </a:prstClr>
                </a:solidFill>
              </a:rPr>
              <a:pPr defTabSz="913672"/>
              <a:t>10/15/2025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36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3672"/>
            <a:fld id="{DEB5B197-0821-413C-9726-0FF05CC6CE3B}" type="slidenum">
              <a:rPr lang="en-US" smtClean="0">
                <a:solidFill>
                  <a:prstClr val="black">
                    <a:tint val="75000"/>
                  </a:prstClr>
                </a:solidFill>
              </a:rPr>
              <a:pPr defTabSz="913672"/>
              <a:t>‹#›</a:t>
            </a:fld>
            <a:endParaRPr lang="en-US">
              <a:solidFill>
                <a:prstClr val="black">
                  <a:tint val="75000"/>
                </a:prstClr>
              </a:solidFill>
            </a:endParaRPr>
          </a:p>
        </p:txBody>
      </p:sp>
    </p:spTree>
    <p:extLst>
      <p:ext uri="{BB962C8B-B14F-4D97-AF65-F5344CB8AC3E}">
        <p14:creationId xmlns:p14="http://schemas.microsoft.com/office/powerpoint/2010/main" val="26576377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672"/>
            <a:fld id="{74AD3A36-B05B-4232-ABF6-C93730B3BFA3}" type="datetimeFigureOut">
              <a:rPr lang="en-US" smtClean="0">
                <a:solidFill>
                  <a:prstClr val="black">
                    <a:tint val="75000"/>
                  </a:prstClr>
                </a:solidFill>
              </a:rPr>
              <a:pPr defTabSz="913672"/>
              <a:t>10/15/2025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36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3672"/>
            <a:fld id="{DEB5B197-0821-413C-9726-0FF05CC6CE3B}" type="slidenum">
              <a:rPr lang="en-US" smtClean="0">
                <a:solidFill>
                  <a:prstClr val="black">
                    <a:tint val="75000"/>
                  </a:prstClr>
                </a:solidFill>
              </a:rPr>
              <a:pPr defTabSz="913672"/>
              <a:t>‹#›</a:t>
            </a:fld>
            <a:endParaRPr lang="en-US">
              <a:solidFill>
                <a:prstClr val="black">
                  <a:tint val="75000"/>
                </a:prstClr>
              </a:solidFill>
            </a:endParaRPr>
          </a:p>
        </p:txBody>
      </p:sp>
    </p:spTree>
    <p:extLst>
      <p:ext uri="{BB962C8B-B14F-4D97-AF65-F5344CB8AC3E}">
        <p14:creationId xmlns:p14="http://schemas.microsoft.com/office/powerpoint/2010/main" val="39843199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5"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5" y="2057401"/>
            <a:ext cx="3932237" cy="3811588"/>
          </a:xfrm>
        </p:spPr>
        <p:txBody>
          <a:bodyPr/>
          <a:lstStyle>
            <a:lvl1pPr marL="0" indent="0">
              <a:buNone/>
              <a:defRPr sz="1600"/>
            </a:lvl1pPr>
            <a:lvl2pPr marL="456832" indent="0">
              <a:buNone/>
              <a:defRPr sz="1400"/>
            </a:lvl2pPr>
            <a:lvl3pPr marL="913672" indent="0">
              <a:buNone/>
              <a:defRPr sz="1200"/>
            </a:lvl3pPr>
            <a:lvl4pPr marL="1370504" indent="0">
              <a:buNone/>
              <a:defRPr sz="1000"/>
            </a:lvl4pPr>
            <a:lvl5pPr marL="1827341" indent="0">
              <a:buNone/>
              <a:defRPr sz="1000"/>
            </a:lvl5pPr>
            <a:lvl6pPr marL="2284175" indent="0">
              <a:buNone/>
              <a:defRPr sz="1000"/>
            </a:lvl6pPr>
            <a:lvl7pPr marL="2741008" indent="0">
              <a:buNone/>
              <a:defRPr sz="1000"/>
            </a:lvl7pPr>
            <a:lvl8pPr marL="3197840" indent="0">
              <a:buNone/>
              <a:defRPr sz="1000"/>
            </a:lvl8pPr>
            <a:lvl9pPr marL="365467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3672"/>
            <a:fld id="{74AD3A36-B05B-4232-ABF6-C93730B3BFA3}" type="datetimeFigureOut">
              <a:rPr lang="en-US" smtClean="0">
                <a:solidFill>
                  <a:prstClr val="black">
                    <a:tint val="75000"/>
                  </a:prstClr>
                </a:solidFill>
              </a:rPr>
              <a:pPr defTabSz="913672"/>
              <a:t>10/15/2025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6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672"/>
            <a:fld id="{DEB5B197-0821-413C-9726-0FF05CC6CE3B}" type="slidenum">
              <a:rPr lang="en-US" smtClean="0">
                <a:solidFill>
                  <a:prstClr val="black">
                    <a:tint val="75000"/>
                  </a:prstClr>
                </a:solidFill>
              </a:rPr>
              <a:pPr defTabSz="913672"/>
              <a:t>‹#›</a:t>
            </a:fld>
            <a:endParaRPr lang="en-US">
              <a:solidFill>
                <a:prstClr val="black">
                  <a:tint val="75000"/>
                </a:prstClr>
              </a:solidFill>
            </a:endParaRPr>
          </a:p>
        </p:txBody>
      </p:sp>
    </p:spTree>
    <p:extLst>
      <p:ext uri="{BB962C8B-B14F-4D97-AF65-F5344CB8AC3E}">
        <p14:creationId xmlns:p14="http://schemas.microsoft.com/office/powerpoint/2010/main" val="34803707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5"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5"/>
            <a:ext cx="6172200" cy="4873625"/>
          </a:xfrm>
        </p:spPr>
        <p:txBody>
          <a:bodyPr anchor="t"/>
          <a:lstStyle>
            <a:lvl1pPr marL="0" indent="0">
              <a:buNone/>
              <a:defRPr sz="3200"/>
            </a:lvl1pPr>
            <a:lvl2pPr marL="456832" indent="0">
              <a:buNone/>
              <a:defRPr sz="2800"/>
            </a:lvl2pPr>
            <a:lvl3pPr marL="913672" indent="0">
              <a:buNone/>
              <a:defRPr sz="2400"/>
            </a:lvl3pPr>
            <a:lvl4pPr marL="1370504" indent="0">
              <a:buNone/>
              <a:defRPr sz="2000"/>
            </a:lvl4pPr>
            <a:lvl5pPr marL="1827341" indent="0">
              <a:buNone/>
              <a:defRPr sz="2000"/>
            </a:lvl5pPr>
            <a:lvl6pPr marL="2284175" indent="0">
              <a:buNone/>
              <a:defRPr sz="2000"/>
            </a:lvl6pPr>
            <a:lvl7pPr marL="2741008" indent="0">
              <a:buNone/>
              <a:defRPr sz="2000"/>
            </a:lvl7pPr>
            <a:lvl8pPr marL="3197840" indent="0">
              <a:buNone/>
              <a:defRPr sz="2000"/>
            </a:lvl8pPr>
            <a:lvl9pPr marL="3654672"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5" y="2057401"/>
            <a:ext cx="3932237" cy="3811588"/>
          </a:xfrm>
        </p:spPr>
        <p:txBody>
          <a:bodyPr/>
          <a:lstStyle>
            <a:lvl1pPr marL="0" indent="0">
              <a:buNone/>
              <a:defRPr sz="1600"/>
            </a:lvl1pPr>
            <a:lvl2pPr marL="456832" indent="0">
              <a:buNone/>
              <a:defRPr sz="1400"/>
            </a:lvl2pPr>
            <a:lvl3pPr marL="913672" indent="0">
              <a:buNone/>
              <a:defRPr sz="1200"/>
            </a:lvl3pPr>
            <a:lvl4pPr marL="1370504" indent="0">
              <a:buNone/>
              <a:defRPr sz="1000"/>
            </a:lvl4pPr>
            <a:lvl5pPr marL="1827341" indent="0">
              <a:buNone/>
              <a:defRPr sz="1000"/>
            </a:lvl5pPr>
            <a:lvl6pPr marL="2284175" indent="0">
              <a:buNone/>
              <a:defRPr sz="1000"/>
            </a:lvl6pPr>
            <a:lvl7pPr marL="2741008" indent="0">
              <a:buNone/>
              <a:defRPr sz="1000"/>
            </a:lvl7pPr>
            <a:lvl8pPr marL="3197840" indent="0">
              <a:buNone/>
              <a:defRPr sz="1000"/>
            </a:lvl8pPr>
            <a:lvl9pPr marL="365467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3672"/>
            <a:fld id="{74AD3A36-B05B-4232-ABF6-C93730B3BFA3}" type="datetimeFigureOut">
              <a:rPr lang="en-US" smtClean="0">
                <a:solidFill>
                  <a:prstClr val="black">
                    <a:tint val="75000"/>
                  </a:prstClr>
                </a:solidFill>
              </a:rPr>
              <a:pPr defTabSz="913672"/>
              <a:t>10/15/2025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6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672"/>
            <a:fld id="{DEB5B197-0821-413C-9726-0FF05CC6CE3B}" type="slidenum">
              <a:rPr lang="en-US" smtClean="0">
                <a:solidFill>
                  <a:prstClr val="black">
                    <a:tint val="75000"/>
                  </a:prstClr>
                </a:solidFill>
              </a:rPr>
              <a:pPr defTabSz="913672"/>
              <a:t>‹#›</a:t>
            </a:fld>
            <a:endParaRPr lang="en-US">
              <a:solidFill>
                <a:prstClr val="black">
                  <a:tint val="75000"/>
                </a:prstClr>
              </a:solidFill>
            </a:endParaRPr>
          </a:p>
        </p:txBody>
      </p:sp>
    </p:spTree>
    <p:extLst>
      <p:ext uri="{BB962C8B-B14F-4D97-AF65-F5344CB8AC3E}">
        <p14:creationId xmlns:p14="http://schemas.microsoft.com/office/powerpoint/2010/main" val="732545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C2E0D0-26D9-8E45-BF17-4B9EA76232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08A70760-F191-8243-8B6D-C7C643920A39}"/>
              </a:ext>
            </a:extLst>
          </p:cNvPr>
          <p:cNvSpPr>
            <a:spLocks noGrp="1"/>
          </p:cNvSpPr>
          <p:nvPr>
            <p:ph type="subTitle" idx="1"/>
          </p:nvPr>
        </p:nvSpPr>
        <p:spPr>
          <a:xfrm>
            <a:off x="1524000" y="3602038"/>
            <a:ext cx="9144000" cy="1655762"/>
          </a:xfrm>
        </p:spPr>
        <p:txBody>
          <a:bodyPr/>
          <a:lstStyle>
            <a:lvl1pPr marL="0" indent="0" algn="ctr">
              <a:buNone/>
              <a:defRPr sz="2400"/>
            </a:lvl1pPr>
            <a:lvl2pPr marL="456464" indent="0" algn="ctr">
              <a:buNone/>
              <a:defRPr sz="2000"/>
            </a:lvl2pPr>
            <a:lvl3pPr marL="912944" indent="0" algn="ctr">
              <a:buNone/>
              <a:defRPr sz="1800"/>
            </a:lvl3pPr>
            <a:lvl4pPr marL="1369408" indent="0" algn="ctr">
              <a:buNone/>
              <a:defRPr sz="1600"/>
            </a:lvl4pPr>
            <a:lvl5pPr marL="1825885" indent="0" algn="ctr">
              <a:buNone/>
              <a:defRPr sz="1600"/>
            </a:lvl5pPr>
            <a:lvl6pPr marL="2282351" indent="0" algn="ctr">
              <a:buNone/>
              <a:defRPr sz="1600"/>
            </a:lvl6pPr>
            <a:lvl7pPr marL="2738816" indent="0" algn="ctr">
              <a:buNone/>
              <a:defRPr sz="1600"/>
            </a:lvl7pPr>
            <a:lvl8pPr marL="3195280" indent="0" algn="ctr">
              <a:buNone/>
              <a:defRPr sz="1600"/>
            </a:lvl8pPr>
            <a:lvl9pPr marL="3651752"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C4F1DC96-BE12-AD49-BF61-51D2999E5B76}"/>
              </a:ext>
            </a:extLst>
          </p:cNvPr>
          <p:cNvSpPr>
            <a:spLocks noGrp="1"/>
          </p:cNvSpPr>
          <p:nvPr>
            <p:ph type="dt" sz="half" idx="10"/>
          </p:nvPr>
        </p:nvSpPr>
        <p:spPr/>
        <p:txBody>
          <a:bodyPr/>
          <a:lstStyle/>
          <a:p>
            <a:fld id="{B21305FC-35EF-7148-90ED-B2C88C295387}" type="datetimeFigureOut">
              <a:rPr lang="x-none" smtClean="0"/>
              <a:t>10/15/2025</a:t>
            </a:fld>
            <a:endParaRPr lang="x-none"/>
          </a:p>
        </p:txBody>
      </p:sp>
      <p:sp>
        <p:nvSpPr>
          <p:cNvPr id="5" name="Footer Placeholder 4">
            <a:extLst>
              <a:ext uri="{FF2B5EF4-FFF2-40B4-BE49-F238E27FC236}">
                <a16:creationId xmlns:a16="http://schemas.microsoft.com/office/drawing/2014/main" xmlns="" id="{A3D0AD88-2207-DE49-898B-74E6C860D48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1E400CD-87C6-5245-A2D4-8A39A2533EE6}"/>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0823519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672"/>
            <a:fld id="{74AD3A36-B05B-4232-ABF6-C93730B3BFA3}" type="datetimeFigureOut">
              <a:rPr lang="en-US" smtClean="0">
                <a:solidFill>
                  <a:prstClr val="black">
                    <a:tint val="75000"/>
                  </a:prstClr>
                </a:solidFill>
              </a:rPr>
              <a:pPr defTabSz="913672"/>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6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672"/>
            <a:fld id="{DEB5B197-0821-413C-9726-0FF05CC6CE3B}" type="slidenum">
              <a:rPr lang="en-US" smtClean="0">
                <a:solidFill>
                  <a:prstClr val="black">
                    <a:tint val="75000"/>
                  </a:prstClr>
                </a:solidFill>
              </a:rPr>
              <a:pPr defTabSz="913672"/>
              <a:t>‹#›</a:t>
            </a:fld>
            <a:endParaRPr lang="en-US">
              <a:solidFill>
                <a:prstClr val="black">
                  <a:tint val="75000"/>
                </a:prstClr>
              </a:solidFill>
            </a:endParaRPr>
          </a:p>
        </p:txBody>
      </p:sp>
    </p:spTree>
    <p:extLst>
      <p:ext uri="{BB962C8B-B14F-4D97-AF65-F5344CB8AC3E}">
        <p14:creationId xmlns:p14="http://schemas.microsoft.com/office/powerpoint/2010/main" val="18482640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3"/>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33"/>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672"/>
            <a:fld id="{74AD3A36-B05B-4232-ABF6-C93730B3BFA3}" type="datetimeFigureOut">
              <a:rPr lang="en-US" smtClean="0">
                <a:solidFill>
                  <a:prstClr val="black">
                    <a:tint val="75000"/>
                  </a:prstClr>
                </a:solidFill>
              </a:rPr>
              <a:pPr defTabSz="913672"/>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6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672"/>
            <a:fld id="{DEB5B197-0821-413C-9726-0FF05CC6CE3B}" type="slidenum">
              <a:rPr lang="en-US" smtClean="0">
                <a:solidFill>
                  <a:prstClr val="black">
                    <a:tint val="75000"/>
                  </a:prstClr>
                </a:solidFill>
              </a:rPr>
              <a:pPr defTabSz="913672"/>
              <a:t>‹#›</a:t>
            </a:fld>
            <a:endParaRPr lang="en-US">
              <a:solidFill>
                <a:prstClr val="black">
                  <a:tint val="75000"/>
                </a:prstClr>
              </a:solidFill>
            </a:endParaRPr>
          </a:p>
        </p:txBody>
      </p:sp>
    </p:spTree>
    <p:extLst>
      <p:ext uri="{BB962C8B-B14F-4D97-AF65-F5344CB8AC3E}">
        <p14:creationId xmlns:p14="http://schemas.microsoft.com/office/powerpoint/2010/main" val="25059878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359053"/>
      </p:ext>
    </p:extLst>
  </p:cSld>
  <p:clrMapOvr>
    <a:masterClrMapping/>
  </p:clrMapOvr>
  <p:transition spd="slow" advTm="3000">
    <p:cove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7" y="5472812"/>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345">
                <a:defRPr/>
              </a:pPr>
              <a:endParaRPr lang="zh-CN" altLang="en-US" sz="1300" kern="0">
                <a:solidFill>
                  <a:sysClr val="windowText" lastClr="000000"/>
                </a:solidFill>
              </a:endParaRPr>
            </a:p>
          </p:txBody>
        </p:sp>
      </p:grpSp>
      <p:sp>
        <p:nvSpPr>
          <p:cNvPr id="46" name="AutoShape 16"/>
          <p:cNvSpPr>
            <a:spLocks/>
          </p:cNvSpPr>
          <p:nvPr userDrawn="1"/>
        </p:nvSpPr>
        <p:spPr bwMode="auto">
          <a:xfrm>
            <a:off x="637751" y="235089"/>
            <a:ext cx="220041" cy="327799"/>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121824" tIns="60912" rIns="121824" bIns="60912" anchor="ctr"/>
          <a:lstStyle/>
          <a:p>
            <a:pPr defTabSz="685345">
              <a:defRPr/>
            </a:pPr>
            <a:endParaRPr lang="zh-CN" altLang="en-US" sz="1300" kern="0">
              <a:solidFill>
                <a:sysClr val="windowText" lastClr="000000"/>
              </a:solidFill>
            </a:endParaRPr>
          </a:p>
        </p:txBody>
      </p:sp>
      <p:sp>
        <p:nvSpPr>
          <p:cNvPr id="47" name="AutoShape 17"/>
          <p:cNvSpPr>
            <a:spLocks/>
          </p:cNvSpPr>
          <p:nvPr userDrawn="1"/>
        </p:nvSpPr>
        <p:spPr bwMode="auto">
          <a:xfrm>
            <a:off x="367688" y="343987"/>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121824" tIns="60912" rIns="121824" bIns="60912" anchor="ctr"/>
          <a:lstStyle/>
          <a:p>
            <a:pPr defTabSz="685345">
              <a:defRPr/>
            </a:pPr>
            <a:endParaRPr lang="zh-CN" altLang="en-US" sz="1300" kern="0">
              <a:solidFill>
                <a:sysClr val="windowText" lastClr="000000"/>
              </a:solidFill>
            </a:endParaRPr>
          </a:p>
        </p:txBody>
      </p:sp>
      <p:sp>
        <p:nvSpPr>
          <p:cNvPr id="48" name="AutoShape 18"/>
          <p:cNvSpPr>
            <a:spLocks/>
          </p:cNvSpPr>
          <p:nvPr userDrawn="1"/>
        </p:nvSpPr>
        <p:spPr bwMode="auto">
          <a:xfrm>
            <a:off x="721097" y="626225"/>
            <a:ext cx="321173" cy="175567"/>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121824" tIns="60912" rIns="121824" bIns="60912" anchor="ctr"/>
          <a:lstStyle/>
          <a:p>
            <a:pPr defTabSz="685345">
              <a:defRPr/>
            </a:pPr>
            <a:endParaRPr lang="zh-CN" altLang="en-US" sz="1300" kern="0">
              <a:solidFill>
                <a:sysClr val="windowText" lastClr="000000"/>
              </a:solidFill>
            </a:endParaRPr>
          </a:p>
        </p:txBody>
      </p:sp>
      <p:sp>
        <p:nvSpPr>
          <p:cNvPr id="49" name="AutoShape 15"/>
          <p:cNvSpPr>
            <a:spLocks/>
          </p:cNvSpPr>
          <p:nvPr userDrawn="1"/>
        </p:nvSpPr>
        <p:spPr bwMode="auto">
          <a:xfrm>
            <a:off x="1097711" y="196946"/>
            <a:ext cx="179436" cy="202043"/>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121824" tIns="60912" rIns="121824" bIns="60912" anchor="ctr"/>
          <a:lstStyle/>
          <a:p>
            <a:pPr defTabSz="685345">
              <a:defRPr/>
            </a:pPr>
            <a:endParaRPr lang="zh-CN" altLang="en-US" sz="1300" kern="0">
              <a:solidFill>
                <a:sysClr val="windowText" lastClr="000000"/>
              </a:solidFill>
            </a:endParaRPr>
          </a:p>
        </p:txBody>
      </p:sp>
    </p:spTree>
    <p:extLst>
      <p:ext uri="{BB962C8B-B14F-4D97-AF65-F5344CB8AC3E}">
        <p14:creationId xmlns:p14="http://schemas.microsoft.com/office/powerpoint/2010/main" val="15194392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53730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22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108" indent="0" algn="ctr">
              <a:buNone/>
              <a:defRPr sz="2000"/>
            </a:lvl2pPr>
            <a:lvl3pPr marL="914218"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8"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218"/>
            <a:fld id="{74AD3A36-B05B-4232-ABF6-C93730B3BFA3}" type="datetimeFigureOut">
              <a:rPr lang="en-US" smtClean="0">
                <a:solidFill>
                  <a:prstClr val="black">
                    <a:tint val="75000"/>
                  </a:prstClr>
                </a:solidFill>
              </a:rPr>
              <a:pPr defTabSz="914218"/>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8"/>
            <a:fld id="{DEB5B197-0821-413C-9726-0FF05CC6CE3B}" type="slidenum">
              <a:rPr lang="en-US" smtClean="0">
                <a:solidFill>
                  <a:prstClr val="black">
                    <a:tint val="75000"/>
                  </a:prstClr>
                </a:solidFill>
              </a:rPr>
              <a:pPr defTabSz="914218"/>
              <a:t>‹#›</a:t>
            </a:fld>
            <a:endParaRPr lang="en-US">
              <a:solidFill>
                <a:prstClr val="black">
                  <a:tint val="75000"/>
                </a:prstClr>
              </a:solidFill>
            </a:endParaRPr>
          </a:p>
        </p:txBody>
      </p:sp>
    </p:spTree>
    <p:extLst>
      <p:ext uri="{BB962C8B-B14F-4D97-AF65-F5344CB8AC3E}">
        <p14:creationId xmlns:p14="http://schemas.microsoft.com/office/powerpoint/2010/main" val="12810451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218"/>
            <a:fld id="{74AD3A36-B05B-4232-ABF6-C93730B3BFA3}" type="datetimeFigureOut">
              <a:rPr lang="en-US" smtClean="0">
                <a:solidFill>
                  <a:prstClr val="black">
                    <a:tint val="75000"/>
                  </a:prstClr>
                </a:solidFill>
              </a:rPr>
              <a:pPr defTabSz="914218"/>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8"/>
            <a:fld id="{DEB5B197-0821-413C-9726-0FF05CC6CE3B}" type="slidenum">
              <a:rPr lang="en-US" smtClean="0">
                <a:solidFill>
                  <a:prstClr val="black">
                    <a:tint val="75000"/>
                  </a:prstClr>
                </a:solidFill>
              </a:rPr>
              <a:pPr defTabSz="914218"/>
              <a:t>‹#›</a:t>
            </a:fld>
            <a:endParaRPr lang="en-US">
              <a:solidFill>
                <a:prstClr val="black">
                  <a:tint val="75000"/>
                </a:prstClr>
              </a:solidFill>
            </a:endParaRPr>
          </a:p>
        </p:txBody>
      </p:sp>
    </p:spTree>
    <p:extLst>
      <p:ext uri="{BB962C8B-B14F-4D97-AF65-F5344CB8AC3E}">
        <p14:creationId xmlns:p14="http://schemas.microsoft.com/office/powerpoint/2010/main" val="33651373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solidFill>
              </a:defRPr>
            </a:lvl1pPr>
            <a:lvl2pPr marL="457108" indent="0">
              <a:buNone/>
              <a:defRPr sz="2000">
                <a:solidFill>
                  <a:schemeClr val="tx1">
                    <a:tint val="75000"/>
                  </a:schemeClr>
                </a:solidFill>
              </a:defRPr>
            </a:lvl2pPr>
            <a:lvl3pPr marL="914218"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2"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8"/>
            <a:fld id="{74AD3A36-B05B-4232-ABF6-C93730B3BFA3}" type="datetimeFigureOut">
              <a:rPr lang="en-US" smtClean="0">
                <a:solidFill>
                  <a:prstClr val="black">
                    <a:tint val="75000"/>
                  </a:prstClr>
                </a:solidFill>
              </a:rPr>
              <a:pPr defTabSz="914218"/>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8"/>
            <a:fld id="{DEB5B197-0821-413C-9726-0FF05CC6CE3B}" type="slidenum">
              <a:rPr lang="en-US" smtClean="0">
                <a:solidFill>
                  <a:prstClr val="black">
                    <a:tint val="75000"/>
                  </a:prstClr>
                </a:solidFill>
              </a:rPr>
              <a:pPr defTabSz="914218"/>
              <a:t>‹#›</a:t>
            </a:fld>
            <a:endParaRPr lang="en-US">
              <a:solidFill>
                <a:prstClr val="black">
                  <a:tint val="75000"/>
                </a:prstClr>
              </a:solidFill>
            </a:endParaRPr>
          </a:p>
        </p:txBody>
      </p:sp>
    </p:spTree>
    <p:extLst>
      <p:ext uri="{BB962C8B-B14F-4D97-AF65-F5344CB8AC3E}">
        <p14:creationId xmlns:p14="http://schemas.microsoft.com/office/powerpoint/2010/main" val="21860622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218"/>
            <a:fld id="{74AD3A36-B05B-4232-ABF6-C93730B3BFA3}" type="datetimeFigureOut">
              <a:rPr lang="en-US" smtClean="0">
                <a:solidFill>
                  <a:prstClr val="black">
                    <a:tint val="75000"/>
                  </a:prstClr>
                </a:solidFill>
              </a:rPr>
              <a:pPr defTabSz="914218"/>
              <a:t>10/15/2025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8"/>
            <a:fld id="{DEB5B197-0821-413C-9726-0FF05CC6CE3B}" type="slidenum">
              <a:rPr lang="en-US" smtClean="0">
                <a:solidFill>
                  <a:prstClr val="black">
                    <a:tint val="75000"/>
                  </a:prstClr>
                </a:solidFill>
              </a:rPr>
              <a:pPr defTabSz="914218"/>
              <a:t>‹#›</a:t>
            </a:fld>
            <a:endParaRPr lang="en-US">
              <a:solidFill>
                <a:prstClr val="black">
                  <a:tint val="75000"/>
                </a:prstClr>
              </a:solidFill>
            </a:endParaRPr>
          </a:p>
        </p:txBody>
      </p:sp>
    </p:spTree>
    <p:extLst>
      <p:ext uri="{BB962C8B-B14F-4D97-AF65-F5344CB8AC3E}">
        <p14:creationId xmlns:p14="http://schemas.microsoft.com/office/powerpoint/2010/main" val="3965606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C6D929-C8D4-044D-A08E-67371170617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C15E4CEF-EB0F-1C4D-A719-50373065E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CFB53177-04E2-6948-9DF4-8C3095CB3FDE}"/>
              </a:ext>
            </a:extLst>
          </p:cNvPr>
          <p:cNvSpPr>
            <a:spLocks noGrp="1"/>
          </p:cNvSpPr>
          <p:nvPr>
            <p:ph type="dt" sz="half" idx="10"/>
          </p:nvPr>
        </p:nvSpPr>
        <p:spPr/>
        <p:txBody>
          <a:bodyPr/>
          <a:lstStyle/>
          <a:p>
            <a:fld id="{B21305FC-35EF-7148-90ED-B2C88C295387}" type="datetimeFigureOut">
              <a:rPr lang="x-none" smtClean="0"/>
              <a:t>10/15/2025</a:t>
            </a:fld>
            <a:endParaRPr lang="x-none"/>
          </a:p>
        </p:txBody>
      </p:sp>
      <p:sp>
        <p:nvSpPr>
          <p:cNvPr id="5" name="Footer Placeholder 4">
            <a:extLst>
              <a:ext uri="{FF2B5EF4-FFF2-40B4-BE49-F238E27FC236}">
                <a16:creationId xmlns:a16="http://schemas.microsoft.com/office/drawing/2014/main" xmlns="" id="{A224FC81-E312-BF40-88DB-BBC74968D34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E521962F-85A1-BD4D-8361-6FF3755329D5}"/>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2385520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108" indent="0">
              <a:buNone/>
              <a:defRPr sz="2000" b="1"/>
            </a:lvl2pPr>
            <a:lvl3pPr marL="914218" indent="0">
              <a:buNone/>
              <a:defRPr sz="1800" b="1"/>
            </a:lvl3pPr>
            <a:lvl4pPr marL="1371326" indent="0">
              <a:buNone/>
              <a:defRPr sz="1600" b="1"/>
            </a:lvl4pPr>
            <a:lvl5pPr marL="1828434"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08" indent="0">
              <a:buNone/>
              <a:defRPr sz="2000" b="1"/>
            </a:lvl2pPr>
            <a:lvl3pPr marL="914218" indent="0">
              <a:buNone/>
              <a:defRPr sz="1800" b="1"/>
            </a:lvl3pPr>
            <a:lvl4pPr marL="1371326" indent="0">
              <a:buNone/>
              <a:defRPr sz="1600" b="1"/>
            </a:lvl4pPr>
            <a:lvl5pPr marL="1828434"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218"/>
            <a:fld id="{74AD3A36-B05B-4232-ABF6-C93730B3BFA3}" type="datetimeFigureOut">
              <a:rPr lang="en-US" smtClean="0">
                <a:solidFill>
                  <a:prstClr val="black">
                    <a:tint val="75000"/>
                  </a:prstClr>
                </a:solidFill>
              </a:rPr>
              <a:pPr defTabSz="914218"/>
              <a:t>10/15/2025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8"/>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8"/>
            <a:fld id="{DEB5B197-0821-413C-9726-0FF05CC6CE3B}" type="slidenum">
              <a:rPr lang="en-US" smtClean="0">
                <a:solidFill>
                  <a:prstClr val="black">
                    <a:tint val="75000"/>
                  </a:prstClr>
                </a:solidFill>
              </a:rPr>
              <a:pPr defTabSz="914218"/>
              <a:t>‹#›</a:t>
            </a:fld>
            <a:endParaRPr lang="en-US">
              <a:solidFill>
                <a:prstClr val="black">
                  <a:tint val="75000"/>
                </a:prstClr>
              </a:solidFill>
            </a:endParaRPr>
          </a:p>
        </p:txBody>
      </p:sp>
    </p:spTree>
    <p:extLst>
      <p:ext uri="{BB962C8B-B14F-4D97-AF65-F5344CB8AC3E}">
        <p14:creationId xmlns:p14="http://schemas.microsoft.com/office/powerpoint/2010/main" val="22335556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218"/>
            <a:fld id="{74AD3A36-B05B-4232-ABF6-C93730B3BFA3}" type="datetimeFigureOut">
              <a:rPr lang="en-US" smtClean="0">
                <a:solidFill>
                  <a:prstClr val="black">
                    <a:tint val="75000"/>
                  </a:prstClr>
                </a:solidFill>
              </a:rPr>
              <a:pPr defTabSz="914218"/>
              <a:t>10/15/2025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8"/>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8"/>
            <a:fld id="{DEB5B197-0821-413C-9726-0FF05CC6CE3B}" type="slidenum">
              <a:rPr lang="en-US" smtClean="0">
                <a:solidFill>
                  <a:prstClr val="black">
                    <a:tint val="75000"/>
                  </a:prstClr>
                </a:solidFill>
              </a:rPr>
              <a:pPr defTabSz="914218"/>
              <a:t>‹#›</a:t>
            </a:fld>
            <a:endParaRPr lang="en-US">
              <a:solidFill>
                <a:prstClr val="black">
                  <a:tint val="75000"/>
                </a:prstClr>
              </a:solidFill>
            </a:endParaRPr>
          </a:p>
        </p:txBody>
      </p:sp>
    </p:spTree>
    <p:extLst>
      <p:ext uri="{BB962C8B-B14F-4D97-AF65-F5344CB8AC3E}">
        <p14:creationId xmlns:p14="http://schemas.microsoft.com/office/powerpoint/2010/main" val="26576377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8"/>
            <a:fld id="{74AD3A36-B05B-4232-ABF6-C93730B3BFA3}" type="datetimeFigureOut">
              <a:rPr lang="en-US" smtClean="0">
                <a:solidFill>
                  <a:prstClr val="black">
                    <a:tint val="75000"/>
                  </a:prstClr>
                </a:solidFill>
              </a:rPr>
              <a:pPr defTabSz="914218"/>
              <a:t>10/15/2025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8"/>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8"/>
            <a:fld id="{DEB5B197-0821-413C-9726-0FF05CC6CE3B}" type="slidenum">
              <a:rPr lang="en-US" smtClean="0">
                <a:solidFill>
                  <a:prstClr val="black">
                    <a:tint val="75000"/>
                  </a:prstClr>
                </a:solidFill>
              </a:rPr>
              <a:pPr defTabSz="914218"/>
              <a:t>‹#›</a:t>
            </a:fld>
            <a:endParaRPr lang="en-US">
              <a:solidFill>
                <a:prstClr val="black">
                  <a:tint val="75000"/>
                </a:prstClr>
              </a:solidFill>
            </a:endParaRPr>
          </a:p>
        </p:txBody>
      </p:sp>
    </p:spTree>
    <p:extLst>
      <p:ext uri="{BB962C8B-B14F-4D97-AF65-F5344CB8AC3E}">
        <p14:creationId xmlns:p14="http://schemas.microsoft.com/office/powerpoint/2010/main" val="39843199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108" indent="0">
              <a:buNone/>
              <a:defRPr sz="1400"/>
            </a:lvl2pPr>
            <a:lvl3pPr marL="914218" indent="0">
              <a:buNone/>
              <a:defRPr sz="1200"/>
            </a:lvl3pPr>
            <a:lvl4pPr marL="1371326" indent="0">
              <a:buNone/>
              <a:defRPr sz="1000"/>
            </a:lvl4pPr>
            <a:lvl5pPr marL="1828434" indent="0">
              <a:buNone/>
              <a:defRPr sz="1000"/>
            </a:lvl5pPr>
            <a:lvl6pPr marL="2285543" indent="0">
              <a:buNone/>
              <a:defRPr sz="1000"/>
            </a:lvl6pPr>
            <a:lvl7pPr marL="2742652"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8"/>
            <a:fld id="{74AD3A36-B05B-4232-ABF6-C93730B3BFA3}" type="datetimeFigureOut">
              <a:rPr lang="en-US" smtClean="0">
                <a:solidFill>
                  <a:prstClr val="black">
                    <a:tint val="75000"/>
                  </a:prstClr>
                </a:solidFill>
              </a:rPr>
              <a:pPr defTabSz="914218"/>
              <a:t>10/15/2025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8"/>
            <a:fld id="{DEB5B197-0821-413C-9726-0FF05CC6CE3B}" type="slidenum">
              <a:rPr lang="en-US" smtClean="0">
                <a:solidFill>
                  <a:prstClr val="black">
                    <a:tint val="75000"/>
                  </a:prstClr>
                </a:solidFill>
              </a:rPr>
              <a:pPr defTabSz="914218"/>
              <a:t>‹#›</a:t>
            </a:fld>
            <a:endParaRPr lang="en-US">
              <a:solidFill>
                <a:prstClr val="black">
                  <a:tint val="75000"/>
                </a:prstClr>
              </a:solidFill>
            </a:endParaRPr>
          </a:p>
        </p:txBody>
      </p:sp>
    </p:spTree>
    <p:extLst>
      <p:ext uri="{BB962C8B-B14F-4D97-AF65-F5344CB8AC3E}">
        <p14:creationId xmlns:p14="http://schemas.microsoft.com/office/powerpoint/2010/main" val="34803707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08" indent="0">
              <a:buNone/>
              <a:defRPr sz="2800"/>
            </a:lvl2pPr>
            <a:lvl3pPr marL="914218" indent="0">
              <a:buNone/>
              <a:defRPr sz="2400"/>
            </a:lvl3pPr>
            <a:lvl4pPr marL="1371326" indent="0">
              <a:buNone/>
              <a:defRPr sz="2000"/>
            </a:lvl4pPr>
            <a:lvl5pPr marL="1828434"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108" indent="0">
              <a:buNone/>
              <a:defRPr sz="1400"/>
            </a:lvl2pPr>
            <a:lvl3pPr marL="914218" indent="0">
              <a:buNone/>
              <a:defRPr sz="1200"/>
            </a:lvl3pPr>
            <a:lvl4pPr marL="1371326" indent="0">
              <a:buNone/>
              <a:defRPr sz="1000"/>
            </a:lvl4pPr>
            <a:lvl5pPr marL="1828434" indent="0">
              <a:buNone/>
              <a:defRPr sz="1000"/>
            </a:lvl5pPr>
            <a:lvl6pPr marL="2285543" indent="0">
              <a:buNone/>
              <a:defRPr sz="1000"/>
            </a:lvl6pPr>
            <a:lvl7pPr marL="2742652"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8"/>
            <a:fld id="{74AD3A36-B05B-4232-ABF6-C93730B3BFA3}" type="datetimeFigureOut">
              <a:rPr lang="en-US" smtClean="0">
                <a:solidFill>
                  <a:prstClr val="black">
                    <a:tint val="75000"/>
                  </a:prstClr>
                </a:solidFill>
              </a:rPr>
              <a:pPr defTabSz="914218"/>
              <a:t>10/15/2025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8"/>
            <a:fld id="{DEB5B197-0821-413C-9726-0FF05CC6CE3B}" type="slidenum">
              <a:rPr lang="en-US" smtClean="0">
                <a:solidFill>
                  <a:prstClr val="black">
                    <a:tint val="75000"/>
                  </a:prstClr>
                </a:solidFill>
              </a:rPr>
              <a:pPr defTabSz="914218"/>
              <a:t>‹#›</a:t>
            </a:fld>
            <a:endParaRPr lang="en-US">
              <a:solidFill>
                <a:prstClr val="black">
                  <a:tint val="75000"/>
                </a:prstClr>
              </a:solidFill>
            </a:endParaRPr>
          </a:p>
        </p:txBody>
      </p:sp>
    </p:spTree>
    <p:extLst>
      <p:ext uri="{BB962C8B-B14F-4D97-AF65-F5344CB8AC3E}">
        <p14:creationId xmlns:p14="http://schemas.microsoft.com/office/powerpoint/2010/main" val="7325456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218"/>
            <a:fld id="{74AD3A36-B05B-4232-ABF6-C93730B3BFA3}" type="datetimeFigureOut">
              <a:rPr lang="en-US" smtClean="0">
                <a:solidFill>
                  <a:prstClr val="black">
                    <a:tint val="75000"/>
                  </a:prstClr>
                </a:solidFill>
              </a:rPr>
              <a:pPr defTabSz="914218"/>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8"/>
            <a:fld id="{DEB5B197-0821-413C-9726-0FF05CC6CE3B}" type="slidenum">
              <a:rPr lang="en-US" smtClean="0">
                <a:solidFill>
                  <a:prstClr val="black">
                    <a:tint val="75000"/>
                  </a:prstClr>
                </a:solidFill>
              </a:rPr>
              <a:pPr defTabSz="914218"/>
              <a:t>‹#›</a:t>
            </a:fld>
            <a:endParaRPr lang="en-US">
              <a:solidFill>
                <a:prstClr val="black">
                  <a:tint val="75000"/>
                </a:prstClr>
              </a:solidFill>
            </a:endParaRPr>
          </a:p>
        </p:txBody>
      </p:sp>
    </p:spTree>
    <p:extLst>
      <p:ext uri="{BB962C8B-B14F-4D97-AF65-F5344CB8AC3E}">
        <p14:creationId xmlns:p14="http://schemas.microsoft.com/office/powerpoint/2010/main" val="18482640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218"/>
            <a:fld id="{74AD3A36-B05B-4232-ABF6-C93730B3BFA3}" type="datetimeFigureOut">
              <a:rPr lang="en-US" smtClean="0">
                <a:solidFill>
                  <a:prstClr val="black">
                    <a:tint val="75000"/>
                  </a:prstClr>
                </a:solidFill>
              </a:rPr>
              <a:pPr defTabSz="914218"/>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8"/>
            <a:fld id="{DEB5B197-0821-413C-9726-0FF05CC6CE3B}" type="slidenum">
              <a:rPr lang="en-US" smtClean="0">
                <a:solidFill>
                  <a:prstClr val="black">
                    <a:tint val="75000"/>
                  </a:prstClr>
                </a:solidFill>
              </a:rPr>
              <a:pPr defTabSz="914218"/>
              <a:t>‹#›</a:t>
            </a:fld>
            <a:endParaRPr lang="en-US">
              <a:solidFill>
                <a:prstClr val="black">
                  <a:tint val="75000"/>
                </a:prstClr>
              </a:solidFill>
            </a:endParaRPr>
          </a:p>
        </p:txBody>
      </p:sp>
    </p:spTree>
    <p:extLst>
      <p:ext uri="{BB962C8B-B14F-4D97-AF65-F5344CB8AC3E}">
        <p14:creationId xmlns:p14="http://schemas.microsoft.com/office/powerpoint/2010/main" val="25059878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359053"/>
      </p:ext>
    </p:extLst>
  </p:cSld>
  <p:clrMapOvr>
    <a:masterClrMapping/>
  </p:clrMapOvr>
  <p:transition spd="slow" advTm="3000">
    <p:cove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7" y="5472806"/>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5753">
                <a:defRPr/>
              </a:pPr>
              <a:endParaRPr lang="zh-CN" altLang="en-US" sz="1300" kern="0">
                <a:solidFill>
                  <a:sysClr val="windowText" lastClr="000000"/>
                </a:solidFill>
              </a:endParaRPr>
            </a:p>
          </p:txBody>
        </p:sp>
      </p:grpSp>
      <p:sp>
        <p:nvSpPr>
          <p:cNvPr id="46" name="AutoShape 16"/>
          <p:cNvSpPr>
            <a:spLocks/>
          </p:cNvSpPr>
          <p:nvPr userDrawn="1"/>
        </p:nvSpPr>
        <p:spPr bwMode="auto">
          <a:xfrm>
            <a:off x="637745" y="235083"/>
            <a:ext cx="220041" cy="327799"/>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121896" tIns="60948" rIns="121896" bIns="60948" anchor="ctr"/>
          <a:lstStyle/>
          <a:p>
            <a:pPr defTabSz="685753">
              <a:defRPr/>
            </a:pPr>
            <a:endParaRPr lang="zh-CN" altLang="en-US" sz="1300" kern="0">
              <a:solidFill>
                <a:sysClr val="windowText" lastClr="000000"/>
              </a:solidFill>
            </a:endParaRPr>
          </a:p>
        </p:txBody>
      </p:sp>
      <p:sp>
        <p:nvSpPr>
          <p:cNvPr id="47" name="AutoShape 17"/>
          <p:cNvSpPr>
            <a:spLocks/>
          </p:cNvSpPr>
          <p:nvPr userDrawn="1"/>
        </p:nvSpPr>
        <p:spPr bwMode="auto">
          <a:xfrm>
            <a:off x="367688" y="343981"/>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121896" tIns="60948" rIns="121896" bIns="60948" anchor="ctr"/>
          <a:lstStyle/>
          <a:p>
            <a:pPr defTabSz="685753">
              <a:defRPr/>
            </a:pPr>
            <a:endParaRPr lang="zh-CN" altLang="en-US" sz="1300" kern="0">
              <a:solidFill>
                <a:sysClr val="windowText" lastClr="000000"/>
              </a:solidFill>
            </a:endParaRPr>
          </a:p>
        </p:txBody>
      </p:sp>
      <p:sp>
        <p:nvSpPr>
          <p:cNvPr id="48" name="AutoShape 18"/>
          <p:cNvSpPr>
            <a:spLocks/>
          </p:cNvSpPr>
          <p:nvPr userDrawn="1"/>
        </p:nvSpPr>
        <p:spPr bwMode="auto">
          <a:xfrm>
            <a:off x="721091" y="626219"/>
            <a:ext cx="321173" cy="175567"/>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121896" tIns="60948" rIns="121896" bIns="60948" anchor="ctr"/>
          <a:lstStyle/>
          <a:p>
            <a:pPr defTabSz="685753">
              <a:defRPr/>
            </a:pPr>
            <a:endParaRPr lang="zh-CN" altLang="en-US" sz="1300" kern="0">
              <a:solidFill>
                <a:sysClr val="windowText" lastClr="000000"/>
              </a:solidFill>
            </a:endParaRPr>
          </a:p>
        </p:txBody>
      </p:sp>
      <p:sp>
        <p:nvSpPr>
          <p:cNvPr id="49" name="AutoShape 15"/>
          <p:cNvSpPr>
            <a:spLocks/>
          </p:cNvSpPr>
          <p:nvPr userDrawn="1"/>
        </p:nvSpPr>
        <p:spPr bwMode="auto">
          <a:xfrm>
            <a:off x="1097711" y="196940"/>
            <a:ext cx="179436" cy="202043"/>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121896" tIns="60948" rIns="121896" bIns="60948" anchor="ctr"/>
          <a:lstStyle/>
          <a:p>
            <a:pPr defTabSz="685753">
              <a:defRPr/>
            </a:pPr>
            <a:endParaRPr lang="zh-CN" altLang="en-US" sz="1300" kern="0">
              <a:solidFill>
                <a:sysClr val="windowText" lastClr="000000"/>
              </a:solidFill>
            </a:endParaRPr>
          </a:p>
        </p:txBody>
      </p:sp>
    </p:spTree>
    <p:extLst>
      <p:ext uri="{BB962C8B-B14F-4D97-AF65-F5344CB8AC3E}">
        <p14:creationId xmlns:p14="http://schemas.microsoft.com/office/powerpoint/2010/main" val="15194392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53730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86EC43-84ED-8E41-8C15-3FF35DAE8128}"/>
              </a:ext>
            </a:extLst>
          </p:cNvPr>
          <p:cNvSpPr>
            <a:spLocks noGrp="1"/>
          </p:cNvSpPr>
          <p:nvPr>
            <p:ph type="title"/>
          </p:nvPr>
        </p:nvSpPr>
        <p:spPr>
          <a:xfrm>
            <a:off x="831850" y="1709754"/>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C21E9299-FAEF-6D4C-9962-BA9E0CB743C0}"/>
              </a:ext>
            </a:extLst>
          </p:cNvPr>
          <p:cNvSpPr>
            <a:spLocks noGrp="1"/>
          </p:cNvSpPr>
          <p:nvPr>
            <p:ph type="body" idx="1"/>
          </p:nvPr>
        </p:nvSpPr>
        <p:spPr>
          <a:xfrm>
            <a:off x="831850" y="4589479"/>
            <a:ext cx="10515600" cy="1500187"/>
          </a:xfrm>
        </p:spPr>
        <p:txBody>
          <a:bodyPr/>
          <a:lstStyle>
            <a:lvl1pPr marL="0" indent="0">
              <a:buNone/>
              <a:defRPr sz="2400">
                <a:solidFill>
                  <a:schemeClr val="tx1">
                    <a:tint val="75000"/>
                  </a:schemeClr>
                </a:solidFill>
              </a:defRPr>
            </a:lvl1pPr>
            <a:lvl2pPr marL="456464" indent="0">
              <a:buNone/>
              <a:defRPr sz="2000">
                <a:solidFill>
                  <a:schemeClr val="tx1">
                    <a:tint val="75000"/>
                  </a:schemeClr>
                </a:solidFill>
              </a:defRPr>
            </a:lvl2pPr>
            <a:lvl3pPr marL="912944" indent="0">
              <a:buNone/>
              <a:defRPr sz="1800">
                <a:solidFill>
                  <a:schemeClr val="tx1">
                    <a:tint val="75000"/>
                  </a:schemeClr>
                </a:solidFill>
              </a:defRPr>
            </a:lvl3pPr>
            <a:lvl4pPr marL="1369408" indent="0">
              <a:buNone/>
              <a:defRPr sz="1600">
                <a:solidFill>
                  <a:schemeClr val="tx1">
                    <a:tint val="75000"/>
                  </a:schemeClr>
                </a:solidFill>
              </a:defRPr>
            </a:lvl4pPr>
            <a:lvl5pPr marL="1825885" indent="0">
              <a:buNone/>
              <a:defRPr sz="1600">
                <a:solidFill>
                  <a:schemeClr val="tx1">
                    <a:tint val="75000"/>
                  </a:schemeClr>
                </a:solidFill>
              </a:defRPr>
            </a:lvl5pPr>
            <a:lvl6pPr marL="2282351" indent="0">
              <a:buNone/>
              <a:defRPr sz="1600">
                <a:solidFill>
                  <a:schemeClr val="tx1">
                    <a:tint val="75000"/>
                  </a:schemeClr>
                </a:solidFill>
              </a:defRPr>
            </a:lvl6pPr>
            <a:lvl7pPr marL="2738816" indent="0">
              <a:buNone/>
              <a:defRPr sz="1600">
                <a:solidFill>
                  <a:schemeClr val="tx1">
                    <a:tint val="75000"/>
                  </a:schemeClr>
                </a:solidFill>
              </a:defRPr>
            </a:lvl7pPr>
            <a:lvl8pPr marL="3195280" indent="0">
              <a:buNone/>
              <a:defRPr sz="1600">
                <a:solidFill>
                  <a:schemeClr val="tx1">
                    <a:tint val="75000"/>
                  </a:schemeClr>
                </a:solidFill>
              </a:defRPr>
            </a:lvl8pPr>
            <a:lvl9pPr marL="3651752"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11BE811-71E4-F34B-BF56-C30688E1DD26}"/>
              </a:ext>
            </a:extLst>
          </p:cNvPr>
          <p:cNvSpPr>
            <a:spLocks noGrp="1"/>
          </p:cNvSpPr>
          <p:nvPr>
            <p:ph type="dt" sz="half" idx="10"/>
          </p:nvPr>
        </p:nvSpPr>
        <p:spPr/>
        <p:txBody>
          <a:bodyPr/>
          <a:lstStyle/>
          <a:p>
            <a:fld id="{B21305FC-35EF-7148-90ED-B2C88C295387}" type="datetimeFigureOut">
              <a:rPr lang="x-none" smtClean="0"/>
              <a:t>10/15/2025</a:t>
            </a:fld>
            <a:endParaRPr lang="x-none"/>
          </a:p>
        </p:txBody>
      </p:sp>
      <p:sp>
        <p:nvSpPr>
          <p:cNvPr id="5" name="Footer Placeholder 4">
            <a:extLst>
              <a:ext uri="{FF2B5EF4-FFF2-40B4-BE49-F238E27FC236}">
                <a16:creationId xmlns:a16="http://schemas.microsoft.com/office/drawing/2014/main" xmlns="" id="{205855F5-D36D-A647-96C1-2C449C3ABCB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F02F52E0-5705-1946-B3B6-5DE126E05631}"/>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560523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22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969705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5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83"/>
            <a:ext cx="10515600" cy="1500187"/>
          </a:xfrm>
        </p:spPr>
        <p:txBody>
          <a:bodyPr/>
          <a:lstStyle>
            <a:lvl1pPr marL="0" indent="0">
              <a:buNone/>
              <a:defRPr sz="2400">
                <a:solidFill>
                  <a:schemeClr val="tx1">
                    <a:tint val="75000"/>
                  </a:schemeClr>
                </a:solidFill>
              </a:defRPr>
            </a:lvl1pPr>
            <a:lvl2pPr marL="456464" indent="0">
              <a:buNone/>
              <a:defRPr sz="2000">
                <a:solidFill>
                  <a:schemeClr val="tx1">
                    <a:tint val="75000"/>
                  </a:schemeClr>
                </a:solidFill>
              </a:defRPr>
            </a:lvl2pPr>
            <a:lvl3pPr marL="912944" indent="0">
              <a:buNone/>
              <a:defRPr sz="1800">
                <a:solidFill>
                  <a:schemeClr val="tx1">
                    <a:tint val="75000"/>
                  </a:schemeClr>
                </a:solidFill>
              </a:defRPr>
            </a:lvl3pPr>
            <a:lvl4pPr marL="1369408" indent="0">
              <a:buNone/>
              <a:defRPr sz="1600">
                <a:solidFill>
                  <a:schemeClr val="tx1">
                    <a:tint val="75000"/>
                  </a:schemeClr>
                </a:solidFill>
              </a:defRPr>
            </a:lvl4pPr>
            <a:lvl5pPr marL="1825885" indent="0">
              <a:buNone/>
              <a:defRPr sz="1600">
                <a:solidFill>
                  <a:schemeClr val="tx1">
                    <a:tint val="75000"/>
                  </a:schemeClr>
                </a:solidFill>
              </a:defRPr>
            </a:lvl5pPr>
            <a:lvl6pPr marL="2282351" indent="0">
              <a:buNone/>
              <a:defRPr sz="1600">
                <a:solidFill>
                  <a:schemeClr val="tx1">
                    <a:tint val="75000"/>
                  </a:schemeClr>
                </a:solidFill>
              </a:defRPr>
            </a:lvl6pPr>
            <a:lvl7pPr marL="2738816" indent="0">
              <a:buNone/>
              <a:defRPr sz="1600">
                <a:solidFill>
                  <a:schemeClr val="tx1">
                    <a:tint val="75000"/>
                  </a:schemeClr>
                </a:solidFill>
              </a:defRPr>
            </a:lvl7pPr>
            <a:lvl8pPr marL="3195280" indent="0">
              <a:buNone/>
              <a:defRPr sz="1600">
                <a:solidFill>
                  <a:schemeClr val="tx1">
                    <a:tint val="75000"/>
                  </a:schemeClr>
                </a:solidFill>
              </a:defRPr>
            </a:lvl8pPr>
            <a:lvl9pPr marL="3651752"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6360212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878100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34"/>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805" y="1681163"/>
            <a:ext cx="5157787" cy="82391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zh-CN" altLang="en-US"/>
              <a:t>编辑母版文本样式</a:t>
            </a:r>
          </a:p>
        </p:txBody>
      </p:sp>
      <p:sp>
        <p:nvSpPr>
          <p:cNvPr id="4" name="内容占位符 3"/>
          <p:cNvSpPr>
            <a:spLocks noGrp="1"/>
          </p:cNvSpPr>
          <p:nvPr>
            <p:ph sz="half" idx="2"/>
          </p:nvPr>
        </p:nvSpPr>
        <p:spPr>
          <a:xfrm>
            <a:off x="839805"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3"/>
            <a:ext cx="5183188" cy="82391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397010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465388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68774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00"/>
            <a:ext cx="3932237" cy="3811588"/>
          </a:xfrm>
        </p:spPr>
        <p:txBody>
          <a:bodyPr/>
          <a:lstStyle>
            <a:lvl1pPr marL="0" indent="0">
              <a:buNone/>
              <a:defRPr sz="1600"/>
            </a:lvl1pPr>
            <a:lvl2pPr marL="456464" indent="0">
              <a:buNone/>
              <a:defRPr sz="1400"/>
            </a:lvl2pPr>
            <a:lvl3pPr marL="912944" indent="0">
              <a:buNone/>
              <a:defRPr sz="1200"/>
            </a:lvl3pPr>
            <a:lvl4pPr marL="1369408" indent="0">
              <a:buNone/>
              <a:defRPr sz="1000"/>
            </a:lvl4pPr>
            <a:lvl5pPr marL="1825885" indent="0">
              <a:buNone/>
              <a:defRPr sz="1000"/>
            </a:lvl5pPr>
            <a:lvl6pPr marL="2282351" indent="0">
              <a:buNone/>
              <a:defRPr sz="1000"/>
            </a:lvl6pPr>
            <a:lvl7pPr marL="2738816" indent="0">
              <a:buNone/>
              <a:defRPr sz="1000"/>
            </a:lvl7pPr>
            <a:lvl8pPr marL="3195280" indent="0">
              <a:buNone/>
              <a:defRPr sz="1000"/>
            </a:lvl8pPr>
            <a:lvl9pPr marL="3651752"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64240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45"/>
            <a:ext cx="6172200" cy="4873625"/>
          </a:xfrm>
        </p:spPr>
        <p:txBody>
          <a:bodyPr/>
          <a:lstStyle>
            <a:lvl1pPr marL="0" indent="0">
              <a:buNone/>
              <a:defRPr sz="3200"/>
            </a:lvl1pPr>
            <a:lvl2pPr marL="456464" indent="0">
              <a:buNone/>
              <a:defRPr sz="2800"/>
            </a:lvl2pPr>
            <a:lvl3pPr marL="912944" indent="0">
              <a:buNone/>
              <a:defRPr sz="2400"/>
            </a:lvl3pPr>
            <a:lvl4pPr marL="1369408" indent="0">
              <a:buNone/>
              <a:defRPr sz="2000"/>
            </a:lvl4pPr>
            <a:lvl5pPr marL="1825885" indent="0">
              <a:buNone/>
              <a:defRPr sz="2000"/>
            </a:lvl5pPr>
            <a:lvl6pPr marL="2282351" indent="0">
              <a:buNone/>
              <a:defRPr sz="2000"/>
            </a:lvl6pPr>
            <a:lvl7pPr marL="2738816" indent="0">
              <a:buNone/>
              <a:defRPr sz="2000"/>
            </a:lvl7pPr>
            <a:lvl8pPr marL="3195280" indent="0">
              <a:buNone/>
              <a:defRPr sz="2000"/>
            </a:lvl8pPr>
            <a:lvl9pPr marL="3651752" indent="0">
              <a:buNone/>
              <a:defRPr sz="2000"/>
            </a:lvl9pPr>
          </a:lstStyle>
          <a:p>
            <a:endParaRPr lang="zh-CN" altLang="en-US"/>
          </a:p>
        </p:txBody>
      </p:sp>
      <p:sp>
        <p:nvSpPr>
          <p:cNvPr id="4" name="文本占位符 3"/>
          <p:cNvSpPr>
            <a:spLocks noGrp="1"/>
          </p:cNvSpPr>
          <p:nvPr>
            <p:ph type="body" sz="half" idx="2"/>
          </p:nvPr>
        </p:nvSpPr>
        <p:spPr>
          <a:xfrm>
            <a:off x="839804" y="2057400"/>
            <a:ext cx="3932237" cy="3811588"/>
          </a:xfrm>
        </p:spPr>
        <p:txBody>
          <a:bodyPr/>
          <a:lstStyle>
            <a:lvl1pPr marL="0" indent="0">
              <a:buNone/>
              <a:defRPr sz="1600"/>
            </a:lvl1pPr>
            <a:lvl2pPr marL="456464" indent="0">
              <a:buNone/>
              <a:defRPr sz="1400"/>
            </a:lvl2pPr>
            <a:lvl3pPr marL="912944" indent="0">
              <a:buNone/>
              <a:defRPr sz="1200"/>
            </a:lvl3pPr>
            <a:lvl4pPr marL="1369408" indent="0">
              <a:buNone/>
              <a:defRPr sz="1000"/>
            </a:lvl4pPr>
            <a:lvl5pPr marL="1825885" indent="0">
              <a:buNone/>
              <a:defRPr sz="1000"/>
            </a:lvl5pPr>
            <a:lvl6pPr marL="2282351" indent="0">
              <a:buNone/>
              <a:defRPr sz="1000"/>
            </a:lvl6pPr>
            <a:lvl7pPr marL="2738816" indent="0">
              <a:buNone/>
              <a:defRPr sz="1000"/>
            </a:lvl7pPr>
            <a:lvl8pPr marL="3195280" indent="0">
              <a:buNone/>
              <a:defRPr sz="1000"/>
            </a:lvl8pPr>
            <a:lvl9pPr marL="3651752"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175767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482555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14A2D0-5B56-2342-A6E0-5396BC970B40}"/>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8FFD983B-13CE-E548-9071-2FB4A420CAF9}"/>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62683E10-F94B-0746-8813-EAD33D7564B1}"/>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6C906D4C-9163-7548-AA32-13AE1A95CED3}"/>
              </a:ext>
            </a:extLst>
          </p:cNvPr>
          <p:cNvSpPr>
            <a:spLocks noGrp="1"/>
          </p:cNvSpPr>
          <p:nvPr>
            <p:ph type="dt" sz="half" idx="10"/>
          </p:nvPr>
        </p:nvSpPr>
        <p:spPr/>
        <p:txBody>
          <a:bodyPr/>
          <a:lstStyle/>
          <a:p>
            <a:fld id="{B21305FC-35EF-7148-90ED-B2C88C295387}" type="datetimeFigureOut">
              <a:rPr lang="x-none" smtClean="0"/>
              <a:t>10/15/2025</a:t>
            </a:fld>
            <a:endParaRPr lang="x-none"/>
          </a:p>
        </p:txBody>
      </p:sp>
      <p:sp>
        <p:nvSpPr>
          <p:cNvPr id="6" name="Footer Placeholder 5">
            <a:extLst>
              <a:ext uri="{FF2B5EF4-FFF2-40B4-BE49-F238E27FC236}">
                <a16:creationId xmlns:a16="http://schemas.microsoft.com/office/drawing/2014/main" xmlns="" id="{2E6EA044-7183-7C40-97E6-6D950244D65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45F3B73F-2B1B-5C4E-A918-A2D41DDF1DD6}"/>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16065329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2" y="365126"/>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954562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605278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5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83"/>
            <a:ext cx="10515600" cy="1500187"/>
          </a:xfrm>
        </p:spPr>
        <p:txBody>
          <a:bodyPr/>
          <a:lstStyle>
            <a:lvl1pPr marL="0" indent="0">
              <a:buNone/>
              <a:defRPr sz="2400">
                <a:solidFill>
                  <a:schemeClr val="tx1">
                    <a:tint val="75000"/>
                  </a:schemeClr>
                </a:solidFill>
              </a:defRPr>
            </a:lvl1pPr>
            <a:lvl2pPr marL="456464" indent="0">
              <a:buNone/>
              <a:defRPr sz="2000">
                <a:solidFill>
                  <a:schemeClr val="tx1">
                    <a:tint val="75000"/>
                  </a:schemeClr>
                </a:solidFill>
              </a:defRPr>
            </a:lvl2pPr>
            <a:lvl3pPr marL="912944" indent="0">
              <a:buNone/>
              <a:defRPr sz="1800">
                <a:solidFill>
                  <a:schemeClr val="tx1">
                    <a:tint val="75000"/>
                  </a:schemeClr>
                </a:solidFill>
              </a:defRPr>
            </a:lvl3pPr>
            <a:lvl4pPr marL="1369408" indent="0">
              <a:buNone/>
              <a:defRPr sz="1600">
                <a:solidFill>
                  <a:schemeClr val="tx1">
                    <a:tint val="75000"/>
                  </a:schemeClr>
                </a:solidFill>
              </a:defRPr>
            </a:lvl4pPr>
            <a:lvl5pPr marL="1825885" indent="0">
              <a:buNone/>
              <a:defRPr sz="1600">
                <a:solidFill>
                  <a:schemeClr val="tx1">
                    <a:tint val="75000"/>
                  </a:schemeClr>
                </a:solidFill>
              </a:defRPr>
            </a:lvl5pPr>
            <a:lvl6pPr marL="2282351" indent="0">
              <a:buNone/>
              <a:defRPr sz="1600">
                <a:solidFill>
                  <a:schemeClr val="tx1">
                    <a:tint val="75000"/>
                  </a:schemeClr>
                </a:solidFill>
              </a:defRPr>
            </a:lvl6pPr>
            <a:lvl7pPr marL="2738816" indent="0">
              <a:buNone/>
              <a:defRPr sz="1600">
                <a:solidFill>
                  <a:schemeClr val="tx1">
                    <a:tint val="75000"/>
                  </a:schemeClr>
                </a:solidFill>
              </a:defRPr>
            </a:lvl7pPr>
            <a:lvl8pPr marL="3195280" indent="0">
              <a:buNone/>
              <a:defRPr sz="1600">
                <a:solidFill>
                  <a:schemeClr val="tx1">
                    <a:tint val="75000"/>
                  </a:schemeClr>
                </a:solidFill>
              </a:defRPr>
            </a:lvl8pPr>
            <a:lvl9pPr marL="3651752"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726383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479278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34"/>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805" y="1681163"/>
            <a:ext cx="5157787" cy="82391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zh-CN" altLang="en-US"/>
              <a:t>编辑母版文本样式</a:t>
            </a:r>
          </a:p>
        </p:txBody>
      </p:sp>
      <p:sp>
        <p:nvSpPr>
          <p:cNvPr id="4" name="内容占位符 3"/>
          <p:cNvSpPr>
            <a:spLocks noGrp="1"/>
          </p:cNvSpPr>
          <p:nvPr>
            <p:ph sz="half" idx="2"/>
          </p:nvPr>
        </p:nvSpPr>
        <p:spPr>
          <a:xfrm>
            <a:off x="839805"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3"/>
            <a:ext cx="5183188" cy="82391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974055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186521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484348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00"/>
            <a:ext cx="3932237" cy="3811588"/>
          </a:xfrm>
        </p:spPr>
        <p:txBody>
          <a:bodyPr/>
          <a:lstStyle>
            <a:lvl1pPr marL="0" indent="0">
              <a:buNone/>
              <a:defRPr sz="1600"/>
            </a:lvl1pPr>
            <a:lvl2pPr marL="456464" indent="0">
              <a:buNone/>
              <a:defRPr sz="1400"/>
            </a:lvl2pPr>
            <a:lvl3pPr marL="912944" indent="0">
              <a:buNone/>
              <a:defRPr sz="1200"/>
            </a:lvl3pPr>
            <a:lvl4pPr marL="1369408" indent="0">
              <a:buNone/>
              <a:defRPr sz="1000"/>
            </a:lvl4pPr>
            <a:lvl5pPr marL="1825885" indent="0">
              <a:buNone/>
              <a:defRPr sz="1000"/>
            </a:lvl5pPr>
            <a:lvl6pPr marL="2282351" indent="0">
              <a:buNone/>
              <a:defRPr sz="1000"/>
            </a:lvl6pPr>
            <a:lvl7pPr marL="2738816" indent="0">
              <a:buNone/>
              <a:defRPr sz="1000"/>
            </a:lvl7pPr>
            <a:lvl8pPr marL="3195280" indent="0">
              <a:buNone/>
              <a:defRPr sz="1000"/>
            </a:lvl8pPr>
            <a:lvl9pPr marL="3651752"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638784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45"/>
            <a:ext cx="6172200" cy="4873625"/>
          </a:xfrm>
        </p:spPr>
        <p:txBody>
          <a:bodyPr/>
          <a:lstStyle>
            <a:lvl1pPr marL="0" indent="0">
              <a:buNone/>
              <a:defRPr sz="3200"/>
            </a:lvl1pPr>
            <a:lvl2pPr marL="456464" indent="0">
              <a:buNone/>
              <a:defRPr sz="2800"/>
            </a:lvl2pPr>
            <a:lvl3pPr marL="912944" indent="0">
              <a:buNone/>
              <a:defRPr sz="2400"/>
            </a:lvl3pPr>
            <a:lvl4pPr marL="1369408" indent="0">
              <a:buNone/>
              <a:defRPr sz="2000"/>
            </a:lvl4pPr>
            <a:lvl5pPr marL="1825885" indent="0">
              <a:buNone/>
              <a:defRPr sz="2000"/>
            </a:lvl5pPr>
            <a:lvl6pPr marL="2282351" indent="0">
              <a:buNone/>
              <a:defRPr sz="2000"/>
            </a:lvl6pPr>
            <a:lvl7pPr marL="2738816" indent="0">
              <a:buNone/>
              <a:defRPr sz="2000"/>
            </a:lvl7pPr>
            <a:lvl8pPr marL="3195280" indent="0">
              <a:buNone/>
              <a:defRPr sz="2000"/>
            </a:lvl8pPr>
            <a:lvl9pPr marL="3651752" indent="0">
              <a:buNone/>
              <a:defRPr sz="2000"/>
            </a:lvl9pPr>
          </a:lstStyle>
          <a:p>
            <a:endParaRPr lang="zh-CN" altLang="en-US"/>
          </a:p>
        </p:txBody>
      </p:sp>
      <p:sp>
        <p:nvSpPr>
          <p:cNvPr id="4" name="文本占位符 3"/>
          <p:cNvSpPr>
            <a:spLocks noGrp="1"/>
          </p:cNvSpPr>
          <p:nvPr>
            <p:ph type="body" sz="half" idx="2"/>
          </p:nvPr>
        </p:nvSpPr>
        <p:spPr>
          <a:xfrm>
            <a:off x="839804" y="2057400"/>
            <a:ext cx="3932237" cy="3811588"/>
          </a:xfrm>
        </p:spPr>
        <p:txBody>
          <a:bodyPr/>
          <a:lstStyle>
            <a:lvl1pPr marL="0" indent="0">
              <a:buNone/>
              <a:defRPr sz="1600"/>
            </a:lvl1pPr>
            <a:lvl2pPr marL="456464" indent="0">
              <a:buNone/>
              <a:defRPr sz="1400"/>
            </a:lvl2pPr>
            <a:lvl3pPr marL="912944" indent="0">
              <a:buNone/>
              <a:defRPr sz="1200"/>
            </a:lvl3pPr>
            <a:lvl4pPr marL="1369408" indent="0">
              <a:buNone/>
              <a:defRPr sz="1000"/>
            </a:lvl4pPr>
            <a:lvl5pPr marL="1825885" indent="0">
              <a:buNone/>
              <a:defRPr sz="1000"/>
            </a:lvl5pPr>
            <a:lvl6pPr marL="2282351" indent="0">
              <a:buNone/>
              <a:defRPr sz="1000"/>
            </a:lvl6pPr>
            <a:lvl7pPr marL="2738816" indent="0">
              <a:buNone/>
              <a:defRPr sz="1000"/>
            </a:lvl7pPr>
            <a:lvl8pPr marL="3195280" indent="0">
              <a:buNone/>
              <a:defRPr sz="1000"/>
            </a:lvl8pPr>
            <a:lvl9pPr marL="3651752"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345948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023461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2BF363-2AA0-154D-8B1D-49EFB17B5154}"/>
              </a:ext>
            </a:extLst>
          </p:cNvPr>
          <p:cNvSpPr>
            <a:spLocks noGrp="1"/>
          </p:cNvSpPr>
          <p:nvPr>
            <p:ph type="title"/>
          </p:nvPr>
        </p:nvSpPr>
        <p:spPr>
          <a:xfrm>
            <a:off x="839788" y="365134"/>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44323BF6-CC2B-A54F-84B9-D092CF59412A}"/>
              </a:ext>
            </a:extLst>
          </p:cNvPr>
          <p:cNvSpPr>
            <a:spLocks noGrp="1"/>
          </p:cNvSpPr>
          <p:nvPr>
            <p:ph type="body" idx="1"/>
          </p:nvPr>
        </p:nvSpPr>
        <p:spPr>
          <a:xfrm>
            <a:off x="839804" y="1681163"/>
            <a:ext cx="5157787" cy="82391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56E19AB-F0B7-AB4F-A78C-FC3F7BEC1FC5}"/>
              </a:ext>
            </a:extLst>
          </p:cNvPr>
          <p:cNvSpPr>
            <a:spLocks noGrp="1"/>
          </p:cNvSpPr>
          <p:nvPr>
            <p:ph sz="half" idx="2"/>
          </p:nvPr>
        </p:nvSpPr>
        <p:spPr>
          <a:xfrm>
            <a:off x="83980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60280B2B-A87A-7D4C-B1E7-EBCC5F3FC4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4B55E50-86B5-734C-8FCF-798A0109C3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FB7E845C-CB9B-8243-AEEF-24E108069E5D}"/>
              </a:ext>
            </a:extLst>
          </p:cNvPr>
          <p:cNvSpPr>
            <a:spLocks noGrp="1"/>
          </p:cNvSpPr>
          <p:nvPr>
            <p:ph type="dt" sz="half" idx="10"/>
          </p:nvPr>
        </p:nvSpPr>
        <p:spPr/>
        <p:txBody>
          <a:bodyPr/>
          <a:lstStyle/>
          <a:p>
            <a:fld id="{B21305FC-35EF-7148-90ED-B2C88C295387}" type="datetimeFigureOut">
              <a:rPr lang="x-none" smtClean="0"/>
              <a:t>10/15/2025</a:t>
            </a:fld>
            <a:endParaRPr lang="x-none"/>
          </a:p>
        </p:txBody>
      </p:sp>
      <p:sp>
        <p:nvSpPr>
          <p:cNvPr id="8" name="Footer Placeholder 7">
            <a:extLst>
              <a:ext uri="{FF2B5EF4-FFF2-40B4-BE49-F238E27FC236}">
                <a16:creationId xmlns:a16="http://schemas.microsoft.com/office/drawing/2014/main" xmlns="" id="{2895AEF7-9C81-E540-9739-952B0565DB37}"/>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ACFD3CB6-FA32-C143-9F20-01BC75A4CFFB}"/>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11428697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2" y="365126"/>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512216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C2E0D0-26D9-8E45-BF17-4B9EA76232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08A70760-F191-8243-8B6D-C7C643920A39}"/>
              </a:ext>
            </a:extLst>
          </p:cNvPr>
          <p:cNvSpPr>
            <a:spLocks noGrp="1"/>
          </p:cNvSpPr>
          <p:nvPr>
            <p:ph type="subTitle" idx="1"/>
          </p:nvPr>
        </p:nvSpPr>
        <p:spPr>
          <a:xfrm>
            <a:off x="1524000" y="3602038"/>
            <a:ext cx="9144000" cy="1655762"/>
          </a:xfrm>
        </p:spPr>
        <p:txBody>
          <a:bodyPr/>
          <a:lstStyle>
            <a:lvl1pPr marL="0" indent="0" algn="ctr">
              <a:buNone/>
              <a:defRPr sz="2400"/>
            </a:lvl1pPr>
            <a:lvl2pPr marL="456464" indent="0" algn="ctr">
              <a:buNone/>
              <a:defRPr sz="2000"/>
            </a:lvl2pPr>
            <a:lvl3pPr marL="912944" indent="0" algn="ctr">
              <a:buNone/>
              <a:defRPr sz="1800"/>
            </a:lvl3pPr>
            <a:lvl4pPr marL="1369408" indent="0" algn="ctr">
              <a:buNone/>
              <a:defRPr sz="1600"/>
            </a:lvl4pPr>
            <a:lvl5pPr marL="1825885" indent="0" algn="ctr">
              <a:buNone/>
              <a:defRPr sz="1600"/>
            </a:lvl5pPr>
            <a:lvl6pPr marL="2282351" indent="0" algn="ctr">
              <a:buNone/>
              <a:defRPr sz="1600"/>
            </a:lvl6pPr>
            <a:lvl7pPr marL="2738816" indent="0" algn="ctr">
              <a:buNone/>
              <a:defRPr sz="1600"/>
            </a:lvl7pPr>
            <a:lvl8pPr marL="3195280" indent="0" algn="ctr">
              <a:buNone/>
              <a:defRPr sz="1600"/>
            </a:lvl8pPr>
            <a:lvl9pPr marL="3651752"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C4F1DC96-BE12-AD49-BF61-51D2999E5B76}"/>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A3D0AD88-2207-DE49-898B-74E6C860D48D}"/>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41E400CD-87C6-5245-A2D4-8A39A2533EE6}"/>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0409663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C6D929-C8D4-044D-A08E-67371170617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C15E4CEF-EB0F-1C4D-A719-50373065E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CFB53177-04E2-6948-9DF4-8C3095CB3FDE}"/>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A224FC81-E312-BF40-88DB-BBC74968D345}"/>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E521962F-85A1-BD4D-8361-6FF3755329D5}"/>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5632467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86EC43-84ED-8E41-8C15-3FF35DAE8128}"/>
              </a:ext>
            </a:extLst>
          </p:cNvPr>
          <p:cNvSpPr>
            <a:spLocks noGrp="1"/>
          </p:cNvSpPr>
          <p:nvPr>
            <p:ph type="title"/>
          </p:nvPr>
        </p:nvSpPr>
        <p:spPr>
          <a:xfrm>
            <a:off x="831850" y="1709754"/>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C21E9299-FAEF-6D4C-9962-BA9E0CB743C0}"/>
              </a:ext>
            </a:extLst>
          </p:cNvPr>
          <p:cNvSpPr>
            <a:spLocks noGrp="1"/>
          </p:cNvSpPr>
          <p:nvPr>
            <p:ph type="body" idx="1"/>
          </p:nvPr>
        </p:nvSpPr>
        <p:spPr>
          <a:xfrm>
            <a:off x="831850" y="4589479"/>
            <a:ext cx="10515600" cy="1500187"/>
          </a:xfrm>
        </p:spPr>
        <p:txBody>
          <a:bodyPr/>
          <a:lstStyle>
            <a:lvl1pPr marL="0" indent="0">
              <a:buNone/>
              <a:defRPr sz="2400">
                <a:solidFill>
                  <a:schemeClr val="tx1">
                    <a:tint val="75000"/>
                  </a:schemeClr>
                </a:solidFill>
              </a:defRPr>
            </a:lvl1pPr>
            <a:lvl2pPr marL="456464" indent="0">
              <a:buNone/>
              <a:defRPr sz="2000">
                <a:solidFill>
                  <a:schemeClr val="tx1">
                    <a:tint val="75000"/>
                  </a:schemeClr>
                </a:solidFill>
              </a:defRPr>
            </a:lvl2pPr>
            <a:lvl3pPr marL="912944" indent="0">
              <a:buNone/>
              <a:defRPr sz="1800">
                <a:solidFill>
                  <a:schemeClr val="tx1">
                    <a:tint val="75000"/>
                  </a:schemeClr>
                </a:solidFill>
              </a:defRPr>
            </a:lvl3pPr>
            <a:lvl4pPr marL="1369408" indent="0">
              <a:buNone/>
              <a:defRPr sz="1600">
                <a:solidFill>
                  <a:schemeClr val="tx1">
                    <a:tint val="75000"/>
                  </a:schemeClr>
                </a:solidFill>
              </a:defRPr>
            </a:lvl4pPr>
            <a:lvl5pPr marL="1825885" indent="0">
              <a:buNone/>
              <a:defRPr sz="1600">
                <a:solidFill>
                  <a:schemeClr val="tx1">
                    <a:tint val="75000"/>
                  </a:schemeClr>
                </a:solidFill>
              </a:defRPr>
            </a:lvl5pPr>
            <a:lvl6pPr marL="2282351" indent="0">
              <a:buNone/>
              <a:defRPr sz="1600">
                <a:solidFill>
                  <a:schemeClr val="tx1">
                    <a:tint val="75000"/>
                  </a:schemeClr>
                </a:solidFill>
              </a:defRPr>
            </a:lvl6pPr>
            <a:lvl7pPr marL="2738816" indent="0">
              <a:buNone/>
              <a:defRPr sz="1600">
                <a:solidFill>
                  <a:schemeClr val="tx1">
                    <a:tint val="75000"/>
                  </a:schemeClr>
                </a:solidFill>
              </a:defRPr>
            </a:lvl7pPr>
            <a:lvl8pPr marL="3195280" indent="0">
              <a:buNone/>
              <a:defRPr sz="1600">
                <a:solidFill>
                  <a:schemeClr val="tx1">
                    <a:tint val="75000"/>
                  </a:schemeClr>
                </a:solidFill>
              </a:defRPr>
            </a:lvl8pPr>
            <a:lvl9pPr marL="3651752"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11BE811-71E4-F34B-BF56-C30688E1DD26}"/>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205855F5-D36D-A647-96C1-2C449C3ABCB0}"/>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F02F52E0-5705-1946-B3B6-5DE126E05631}"/>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1017853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14A2D0-5B56-2342-A6E0-5396BC970B40}"/>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8FFD983B-13CE-E548-9071-2FB4A420CAF9}"/>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62683E10-F94B-0746-8813-EAD33D7564B1}"/>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6C906D4C-9163-7548-AA32-13AE1A95CED3}"/>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2E6EA044-7183-7C40-97E6-6D950244D658}"/>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45F3B73F-2B1B-5C4E-A918-A2D41DDF1DD6}"/>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2034737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2BF363-2AA0-154D-8B1D-49EFB17B5154}"/>
              </a:ext>
            </a:extLst>
          </p:cNvPr>
          <p:cNvSpPr>
            <a:spLocks noGrp="1"/>
          </p:cNvSpPr>
          <p:nvPr>
            <p:ph type="title"/>
          </p:nvPr>
        </p:nvSpPr>
        <p:spPr>
          <a:xfrm>
            <a:off x="839788" y="365134"/>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44323BF6-CC2B-A54F-84B9-D092CF59412A}"/>
              </a:ext>
            </a:extLst>
          </p:cNvPr>
          <p:cNvSpPr>
            <a:spLocks noGrp="1"/>
          </p:cNvSpPr>
          <p:nvPr>
            <p:ph type="body" idx="1"/>
          </p:nvPr>
        </p:nvSpPr>
        <p:spPr>
          <a:xfrm>
            <a:off x="839804" y="1681163"/>
            <a:ext cx="5157787" cy="82391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56E19AB-F0B7-AB4F-A78C-FC3F7BEC1FC5}"/>
              </a:ext>
            </a:extLst>
          </p:cNvPr>
          <p:cNvSpPr>
            <a:spLocks noGrp="1"/>
          </p:cNvSpPr>
          <p:nvPr>
            <p:ph sz="half" idx="2"/>
          </p:nvPr>
        </p:nvSpPr>
        <p:spPr>
          <a:xfrm>
            <a:off x="83980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60280B2B-A87A-7D4C-B1E7-EBCC5F3FC4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4B55E50-86B5-734C-8FCF-798A0109C3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FB7E845C-CB9B-8243-AEEF-24E108069E5D}"/>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8" name="Footer Placeholder 7">
            <a:extLst>
              <a:ext uri="{FF2B5EF4-FFF2-40B4-BE49-F238E27FC236}">
                <a16:creationId xmlns:a16="http://schemas.microsoft.com/office/drawing/2014/main" xmlns="" id="{2895AEF7-9C81-E540-9739-952B0565DB37}"/>
              </a:ext>
            </a:extLst>
          </p:cNvPr>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a:extLst>
              <a:ext uri="{FF2B5EF4-FFF2-40B4-BE49-F238E27FC236}">
                <a16:creationId xmlns:a16="http://schemas.microsoft.com/office/drawing/2014/main" xmlns="" id="{ACFD3CB6-FA32-C143-9F20-01BC75A4CFFB}"/>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8713187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332DB4-D39B-6247-B5E1-3A8EDBF1B483}"/>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FD3DA4A8-E011-804F-9277-6D25BF2BEE4A}"/>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4" name="Footer Placeholder 3">
            <a:extLst>
              <a:ext uri="{FF2B5EF4-FFF2-40B4-BE49-F238E27FC236}">
                <a16:creationId xmlns:a16="http://schemas.microsoft.com/office/drawing/2014/main" xmlns="" id="{39FA6669-928C-EF41-923C-BABEC018F200}"/>
              </a:ext>
            </a:extLst>
          </p:cNvPr>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a:extLst>
              <a:ext uri="{FF2B5EF4-FFF2-40B4-BE49-F238E27FC236}">
                <a16:creationId xmlns:a16="http://schemas.microsoft.com/office/drawing/2014/main" xmlns="" id="{1F1E018B-57B2-204B-B811-D14BAE3810AF}"/>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2814860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766DBF8-3149-F447-ACBD-D30C9B85609B}"/>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3" name="Footer Placeholder 2">
            <a:extLst>
              <a:ext uri="{FF2B5EF4-FFF2-40B4-BE49-F238E27FC236}">
                <a16:creationId xmlns:a16="http://schemas.microsoft.com/office/drawing/2014/main" xmlns="" id="{0A6E0031-F414-284E-A661-D5203F21B019}"/>
              </a:ext>
            </a:extLst>
          </p:cNvPr>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a:extLst>
              <a:ext uri="{FF2B5EF4-FFF2-40B4-BE49-F238E27FC236}">
                <a16:creationId xmlns:a16="http://schemas.microsoft.com/office/drawing/2014/main" xmlns="" id="{C70159AB-C7D4-184D-A80B-34571CFB2DDB}"/>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9601187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D8F36A-6945-FB4A-81B7-D10CC4D2C486}"/>
              </a:ext>
            </a:extLst>
          </p:cNvPr>
          <p:cNvSpPr>
            <a:spLocks noGrp="1"/>
          </p:cNvSpPr>
          <p:nvPr>
            <p:ph type="title"/>
          </p:nvPr>
        </p:nvSpPr>
        <p:spPr>
          <a:xfrm>
            <a:off x="839804"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1D8B06D3-170A-EB4C-9C57-D049E3D836A2}"/>
              </a:ext>
            </a:extLst>
          </p:cNvPr>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5E44AD4D-802C-FB48-9281-3CDBD89EB0E6}"/>
              </a:ext>
            </a:extLst>
          </p:cNvPr>
          <p:cNvSpPr>
            <a:spLocks noGrp="1"/>
          </p:cNvSpPr>
          <p:nvPr>
            <p:ph type="body" sz="half" idx="2"/>
          </p:nvPr>
        </p:nvSpPr>
        <p:spPr>
          <a:xfrm>
            <a:off x="839804" y="2057400"/>
            <a:ext cx="3932237" cy="3811588"/>
          </a:xfrm>
        </p:spPr>
        <p:txBody>
          <a:bodyPr/>
          <a:lstStyle>
            <a:lvl1pPr marL="0" indent="0">
              <a:buNone/>
              <a:defRPr sz="1600"/>
            </a:lvl1pPr>
            <a:lvl2pPr marL="456464" indent="0">
              <a:buNone/>
              <a:defRPr sz="1400"/>
            </a:lvl2pPr>
            <a:lvl3pPr marL="912944" indent="0">
              <a:buNone/>
              <a:defRPr sz="1200"/>
            </a:lvl3pPr>
            <a:lvl4pPr marL="1369408" indent="0">
              <a:buNone/>
              <a:defRPr sz="1000"/>
            </a:lvl4pPr>
            <a:lvl5pPr marL="1825885" indent="0">
              <a:buNone/>
              <a:defRPr sz="1000"/>
            </a:lvl5pPr>
            <a:lvl6pPr marL="2282351" indent="0">
              <a:buNone/>
              <a:defRPr sz="1000"/>
            </a:lvl6pPr>
            <a:lvl7pPr marL="2738816" indent="0">
              <a:buNone/>
              <a:defRPr sz="1000"/>
            </a:lvl7pPr>
            <a:lvl8pPr marL="3195280" indent="0">
              <a:buNone/>
              <a:defRPr sz="1000"/>
            </a:lvl8pPr>
            <a:lvl9pPr marL="365175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8223C6E-B3C3-5E4B-818B-8237B2238C72}"/>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085BC7C5-1DD0-104E-AEC0-1C057F2FD231}"/>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74EBD54A-BC2E-CD4E-ACA2-E8B74A4821A4}"/>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6930432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743EA9-BEE7-B34A-9FBB-69DE7531118C}"/>
              </a:ext>
            </a:extLst>
          </p:cNvPr>
          <p:cNvSpPr>
            <a:spLocks noGrp="1"/>
          </p:cNvSpPr>
          <p:nvPr>
            <p:ph type="title"/>
          </p:nvPr>
        </p:nvSpPr>
        <p:spPr>
          <a:xfrm>
            <a:off x="839804"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818E6AE0-7033-F44C-9E8F-3107F7BD3926}"/>
              </a:ext>
            </a:extLst>
          </p:cNvPr>
          <p:cNvSpPr>
            <a:spLocks noGrp="1"/>
          </p:cNvSpPr>
          <p:nvPr>
            <p:ph type="pic" idx="1"/>
          </p:nvPr>
        </p:nvSpPr>
        <p:spPr>
          <a:xfrm>
            <a:off x="5183188" y="987441"/>
            <a:ext cx="6172200" cy="4873625"/>
          </a:xfrm>
        </p:spPr>
        <p:txBody>
          <a:bodyPr/>
          <a:lstStyle>
            <a:lvl1pPr marL="0" indent="0">
              <a:buNone/>
              <a:defRPr sz="3200"/>
            </a:lvl1pPr>
            <a:lvl2pPr marL="456464" indent="0">
              <a:buNone/>
              <a:defRPr sz="2800"/>
            </a:lvl2pPr>
            <a:lvl3pPr marL="912944" indent="0">
              <a:buNone/>
              <a:defRPr sz="2400"/>
            </a:lvl3pPr>
            <a:lvl4pPr marL="1369408" indent="0">
              <a:buNone/>
              <a:defRPr sz="2000"/>
            </a:lvl4pPr>
            <a:lvl5pPr marL="1825885" indent="0">
              <a:buNone/>
              <a:defRPr sz="2000"/>
            </a:lvl5pPr>
            <a:lvl6pPr marL="2282351" indent="0">
              <a:buNone/>
              <a:defRPr sz="2000"/>
            </a:lvl6pPr>
            <a:lvl7pPr marL="2738816" indent="0">
              <a:buNone/>
              <a:defRPr sz="2000"/>
            </a:lvl7pPr>
            <a:lvl8pPr marL="3195280" indent="0">
              <a:buNone/>
              <a:defRPr sz="2000"/>
            </a:lvl8pPr>
            <a:lvl9pPr marL="3651752" indent="0">
              <a:buNone/>
              <a:defRPr sz="2000"/>
            </a:lvl9pPr>
          </a:lstStyle>
          <a:p>
            <a:endParaRPr lang="x-none"/>
          </a:p>
        </p:txBody>
      </p:sp>
      <p:sp>
        <p:nvSpPr>
          <p:cNvPr id="4" name="Text Placeholder 3">
            <a:extLst>
              <a:ext uri="{FF2B5EF4-FFF2-40B4-BE49-F238E27FC236}">
                <a16:creationId xmlns:a16="http://schemas.microsoft.com/office/drawing/2014/main" xmlns="" id="{2E723E68-AB5B-8E40-BF7E-ED8AA83836BF}"/>
              </a:ext>
            </a:extLst>
          </p:cNvPr>
          <p:cNvSpPr>
            <a:spLocks noGrp="1"/>
          </p:cNvSpPr>
          <p:nvPr>
            <p:ph type="body" sz="half" idx="2"/>
          </p:nvPr>
        </p:nvSpPr>
        <p:spPr>
          <a:xfrm>
            <a:off x="839804" y="2057400"/>
            <a:ext cx="3932237" cy="3811588"/>
          </a:xfrm>
        </p:spPr>
        <p:txBody>
          <a:bodyPr/>
          <a:lstStyle>
            <a:lvl1pPr marL="0" indent="0">
              <a:buNone/>
              <a:defRPr sz="1600"/>
            </a:lvl1pPr>
            <a:lvl2pPr marL="456464" indent="0">
              <a:buNone/>
              <a:defRPr sz="1400"/>
            </a:lvl2pPr>
            <a:lvl3pPr marL="912944" indent="0">
              <a:buNone/>
              <a:defRPr sz="1200"/>
            </a:lvl3pPr>
            <a:lvl4pPr marL="1369408" indent="0">
              <a:buNone/>
              <a:defRPr sz="1000"/>
            </a:lvl4pPr>
            <a:lvl5pPr marL="1825885" indent="0">
              <a:buNone/>
              <a:defRPr sz="1000"/>
            </a:lvl5pPr>
            <a:lvl6pPr marL="2282351" indent="0">
              <a:buNone/>
              <a:defRPr sz="1000"/>
            </a:lvl6pPr>
            <a:lvl7pPr marL="2738816" indent="0">
              <a:buNone/>
              <a:defRPr sz="1000"/>
            </a:lvl7pPr>
            <a:lvl8pPr marL="3195280" indent="0">
              <a:buNone/>
              <a:defRPr sz="1000"/>
            </a:lvl8pPr>
            <a:lvl9pPr marL="365175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DF24E9F-898D-8742-ACB2-0A10B7D76CC3}"/>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D80D3F31-216C-D046-9421-1190B88364EF}"/>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4FA8F1C3-90F0-B840-8AFC-7D0177320EEF}"/>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600902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332DB4-D39B-6247-B5E1-3A8EDBF1B483}"/>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FD3DA4A8-E011-804F-9277-6D25BF2BEE4A}"/>
              </a:ext>
            </a:extLst>
          </p:cNvPr>
          <p:cNvSpPr>
            <a:spLocks noGrp="1"/>
          </p:cNvSpPr>
          <p:nvPr>
            <p:ph type="dt" sz="half" idx="10"/>
          </p:nvPr>
        </p:nvSpPr>
        <p:spPr/>
        <p:txBody>
          <a:bodyPr/>
          <a:lstStyle/>
          <a:p>
            <a:fld id="{B21305FC-35EF-7148-90ED-B2C88C295387}" type="datetimeFigureOut">
              <a:rPr lang="x-none" smtClean="0"/>
              <a:t>10/15/2025</a:t>
            </a:fld>
            <a:endParaRPr lang="x-none"/>
          </a:p>
        </p:txBody>
      </p:sp>
      <p:sp>
        <p:nvSpPr>
          <p:cNvPr id="4" name="Footer Placeholder 3">
            <a:extLst>
              <a:ext uri="{FF2B5EF4-FFF2-40B4-BE49-F238E27FC236}">
                <a16:creationId xmlns:a16="http://schemas.microsoft.com/office/drawing/2014/main" xmlns="" id="{39FA6669-928C-EF41-923C-BABEC018F200}"/>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1F1E018B-57B2-204B-B811-D14BAE3810AF}"/>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7926956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44C8D1-FFD0-DF43-8D7E-C2A7DD232C3F}"/>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B2663B08-A960-2448-B0AD-ED68EBBC9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643FFE0F-30A7-AE4B-B1FE-6F2D95811142}"/>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EC94A9DF-D684-F94D-BBF3-E96EF0168269}"/>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DFB265C4-9712-AF49-A588-39F4458E49D5}"/>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1224238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567A308-55F0-9842-9E1D-52364DE80E25}"/>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0A1E2750-312E-A648-9304-205CEDBE03D9}"/>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1DF2B67E-01EC-E54C-A338-DCD739F37533}"/>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CF410C20-A9F6-664F-820B-08DCEEC4C12A}"/>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AE261F2F-0807-6B4A-B6CC-708E4BB58159}"/>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4731979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C2E0D0-26D9-8E45-BF17-4B9EA76232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08A70760-F191-8243-8B6D-C7C643920A39}"/>
              </a:ext>
            </a:extLst>
          </p:cNvPr>
          <p:cNvSpPr>
            <a:spLocks noGrp="1"/>
          </p:cNvSpPr>
          <p:nvPr>
            <p:ph type="subTitle" idx="1"/>
          </p:nvPr>
        </p:nvSpPr>
        <p:spPr>
          <a:xfrm>
            <a:off x="1524000" y="3602038"/>
            <a:ext cx="9144000" cy="1655762"/>
          </a:xfrm>
        </p:spPr>
        <p:txBody>
          <a:bodyPr/>
          <a:lstStyle>
            <a:lvl1pPr marL="0" indent="0" algn="ctr">
              <a:buNone/>
              <a:defRPr sz="2400"/>
            </a:lvl1pPr>
            <a:lvl2pPr marL="456464" indent="0" algn="ctr">
              <a:buNone/>
              <a:defRPr sz="2000"/>
            </a:lvl2pPr>
            <a:lvl3pPr marL="912944" indent="0" algn="ctr">
              <a:buNone/>
              <a:defRPr sz="1800"/>
            </a:lvl3pPr>
            <a:lvl4pPr marL="1369408" indent="0" algn="ctr">
              <a:buNone/>
              <a:defRPr sz="1600"/>
            </a:lvl4pPr>
            <a:lvl5pPr marL="1825885" indent="0" algn="ctr">
              <a:buNone/>
              <a:defRPr sz="1600"/>
            </a:lvl5pPr>
            <a:lvl6pPr marL="2282351" indent="0" algn="ctr">
              <a:buNone/>
              <a:defRPr sz="1600"/>
            </a:lvl6pPr>
            <a:lvl7pPr marL="2738816" indent="0" algn="ctr">
              <a:buNone/>
              <a:defRPr sz="1600"/>
            </a:lvl7pPr>
            <a:lvl8pPr marL="3195280" indent="0" algn="ctr">
              <a:buNone/>
              <a:defRPr sz="1600"/>
            </a:lvl8pPr>
            <a:lvl9pPr marL="3651752"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C4F1DC96-BE12-AD49-BF61-51D2999E5B76}"/>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A3D0AD88-2207-DE49-898B-74E6C860D48D}"/>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41E400CD-87C6-5245-A2D4-8A39A2533EE6}"/>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102572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C6D929-C8D4-044D-A08E-67371170617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C15E4CEF-EB0F-1C4D-A719-50373065E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CFB53177-04E2-6948-9DF4-8C3095CB3FDE}"/>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A224FC81-E312-BF40-88DB-BBC74968D345}"/>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E521962F-85A1-BD4D-8361-6FF3755329D5}"/>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7220503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86EC43-84ED-8E41-8C15-3FF35DAE8128}"/>
              </a:ext>
            </a:extLst>
          </p:cNvPr>
          <p:cNvSpPr>
            <a:spLocks noGrp="1"/>
          </p:cNvSpPr>
          <p:nvPr>
            <p:ph type="title"/>
          </p:nvPr>
        </p:nvSpPr>
        <p:spPr>
          <a:xfrm>
            <a:off x="831850" y="1709754"/>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C21E9299-FAEF-6D4C-9962-BA9E0CB743C0}"/>
              </a:ext>
            </a:extLst>
          </p:cNvPr>
          <p:cNvSpPr>
            <a:spLocks noGrp="1"/>
          </p:cNvSpPr>
          <p:nvPr>
            <p:ph type="body" idx="1"/>
          </p:nvPr>
        </p:nvSpPr>
        <p:spPr>
          <a:xfrm>
            <a:off x="831850" y="4589479"/>
            <a:ext cx="10515600" cy="1500187"/>
          </a:xfrm>
        </p:spPr>
        <p:txBody>
          <a:bodyPr/>
          <a:lstStyle>
            <a:lvl1pPr marL="0" indent="0">
              <a:buNone/>
              <a:defRPr sz="2400">
                <a:solidFill>
                  <a:schemeClr val="tx1">
                    <a:tint val="75000"/>
                  </a:schemeClr>
                </a:solidFill>
              </a:defRPr>
            </a:lvl1pPr>
            <a:lvl2pPr marL="456464" indent="0">
              <a:buNone/>
              <a:defRPr sz="2000">
                <a:solidFill>
                  <a:schemeClr val="tx1">
                    <a:tint val="75000"/>
                  </a:schemeClr>
                </a:solidFill>
              </a:defRPr>
            </a:lvl2pPr>
            <a:lvl3pPr marL="912944" indent="0">
              <a:buNone/>
              <a:defRPr sz="1800">
                <a:solidFill>
                  <a:schemeClr val="tx1">
                    <a:tint val="75000"/>
                  </a:schemeClr>
                </a:solidFill>
              </a:defRPr>
            </a:lvl3pPr>
            <a:lvl4pPr marL="1369408" indent="0">
              <a:buNone/>
              <a:defRPr sz="1600">
                <a:solidFill>
                  <a:schemeClr val="tx1">
                    <a:tint val="75000"/>
                  </a:schemeClr>
                </a:solidFill>
              </a:defRPr>
            </a:lvl4pPr>
            <a:lvl5pPr marL="1825885" indent="0">
              <a:buNone/>
              <a:defRPr sz="1600">
                <a:solidFill>
                  <a:schemeClr val="tx1">
                    <a:tint val="75000"/>
                  </a:schemeClr>
                </a:solidFill>
              </a:defRPr>
            </a:lvl5pPr>
            <a:lvl6pPr marL="2282351" indent="0">
              <a:buNone/>
              <a:defRPr sz="1600">
                <a:solidFill>
                  <a:schemeClr val="tx1">
                    <a:tint val="75000"/>
                  </a:schemeClr>
                </a:solidFill>
              </a:defRPr>
            </a:lvl6pPr>
            <a:lvl7pPr marL="2738816" indent="0">
              <a:buNone/>
              <a:defRPr sz="1600">
                <a:solidFill>
                  <a:schemeClr val="tx1">
                    <a:tint val="75000"/>
                  </a:schemeClr>
                </a:solidFill>
              </a:defRPr>
            </a:lvl7pPr>
            <a:lvl8pPr marL="3195280" indent="0">
              <a:buNone/>
              <a:defRPr sz="1600">
                <a:solidFill>
                  <a:schemeClr val="tx1">
                    <a:tint val="75000"/>
                  </a:schemeClr>
                </a:solidFill>
              </a:defRPr>
            </a:lvl8pPr>
            <a:lvl9pPr marL="3651752"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11BE811-71E4-F34B-BF56-C30688E1DD26}"/>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205855F5-D36D-A647-96C1-2C449C3ABCB0}"/>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F02F52E0-5705-1946-B3B6-5DE126E05631}"/>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1691302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14A2D0-5B56-2342-A6E0-5396BC970B40}"/>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8FFD983B-13CE-E548-9071-2FB4A420CAF9}"/>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62683E10-F94B-0746-8813-EAD33D7564B1}"/>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6C906D4C-9163-7548-AA32-13AE1A95CED3}"/>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2E6EA044-7183-7C40-97E6-6D950244D658}"/>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45F3B73F-2B1B-5C4E-A918-A2D41DDF1DD6}"/>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3455962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2BF363-2AA0-154D-8B1D-49EFB17B5154}"/>
              </a:ext>
            </a:extLst>
          </p:cNvPr>
          <p:cNvSpPr>
            <a:spLocks noGrp="1"/>
          </p:cNvSpPr>
          <p:nvPr>
            <p:ph type="title"/>
          </p:nvPr>
        </p:nvSpPr>
        <p:spPr>
          <a:xfrm>
            <a:off x="839788" y="365134"/>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44323BF6-CC2B-A54F-84B9-D092CF59412A}"/>
              </a:ext>
            </a:extLst>
          </p:cNvPr>
          <p:cNvSpPr>
            <a:spLocks noGrp="1"/>
          </p:cNvSpPr>
          <p:nvPr>
            <p:ph type="body" idx="1"/>
          </p:nvPr>
        </p:nvSpPr>
        <p:spPr>
          <a:xfrm>
            <a:off x="839804" y="1681163"/>
            <a:ext cx="5157787" cy="82391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56E19AB-F0B7-AB4F-A78C-FC3F7BEC1FC5}"/>
              </a:ext>
            </a:extLst>
          </p:cNvPr>
          <p:cNvSpPr>
            <a:spLocks noGrp="1"/>
          </p:cNvSpPr>
          <p:nvPr>
            <p:ph sz="half" idx="2"/>
          </p:nvPr>
        </p:nvSpPr>
        <p:spPr>
          <a:xfrm>
            <a:off x="83980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60280B2B-A87A-7D4C-B1E7-EBCC5F3FC4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4B55E50-86B5-734C-8FCF-798A0109C3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FB7E845C-CB9B-8243-AEEF-24E108069E5D}"/>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8" name="Footer Placeholder 7">
            <a:extLst>
              <a:ext uri="{FF2B5EF4-FFF2-40B4-BE49-F238E27FC236}">
                <a16:creationId xmlns:a16="http://schemas.microsoft.com/office/drawing/2014/main" xmlns="" id="{2895AEF7-9C81-E540-9739-952B0565DB37}"/>
              </a:ext>
            </a:extLst>
          </p:cNvPr>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a:extLst>
              <a:ext uri="{FF2B5EF4-FFF2-40B4-BE49-F238E27FC236}">
                <a16:creationId xmlns:a16="http://schemas.microsoft.com/office/drawing/2014/main" xmlns="" id="{ACFD3CB6-FA32-C143-9F20-01BC75A4CFFB}"/>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195666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332DB4-D39B-6247-B5E1-3A8EDBF1B483}"/>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FD3DA4A8-E011-804F-9277-6D25BF2BEE4A}"/>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4" name="Footer Placeholder 3">
            <a:extLst>
              <a:ext uri="{FF2B5EF4-FFF2-40B4-BE49-F238E27FC236}">
                <a16:creationId xmlns:a16="http://schemas.microsoft.com/office/drawing/2014/main" xmlns="" id="{39FA6669-928C-EF41-923C-BABEC018F200}"/>
              </a:ext>
            </a:extLst>
          </p:cNvPr>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a:extLst>
              <a:ext uri="{FF2B5EF4-FFF2-40B4-BE49-F238E27FC236}">
                <a16:creationId xmlns:a16="http://schemas.microsoft.com/office/drawing/2014/main" xmlns="" id="{1F1E018B-57B2-204B-B811-D14BAE3810AF}"/>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7020149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766DBF8-3149-F447-ACBD-D30C9B85609B}"/>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3" name="Footer Placeholder 2">
            <a:extLst>
              <a:ext uri="{FF2B5EF4-FFF2-40B4-BE49-F238E27FC236}">
                <a16:creationId xmlns:a16="http://schemas.microsoft.com/office/drawing/2014/main" xmlns="" id="{0A6E0031-F414-284E-A661-D5203F21B019}"/>
              </a:ext>
            </a:extLst>
          </p:cNvPr>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a:extLst>
              <a:ext uri="{FF2B5EF4-FFF2-40B4-BE49-F238E27FC236}">
                <a16:creationId xmlns:a16="http://schemas.microsoft.com/office/drawing/2014/main" xmlns="" id="{C70159AB-C7D4-184D-A80B-34571CFB2DDB}"/>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9398524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D8F36A-6945-FB4A-81B7-D10CC4D2C486}"/>
              </a:ext>
            </a:extLst>
          </p:cNvPr>
          <p:cNvSpPr>
            <a:spLocks noGrp="1"/>
          </p:cNvSpPr>
          <p:nvPr>
            <p:ph type="title"/>
          </p:nvPr>
        </p:nvSpPr>
        <p:spPr>
          <a:xfrm>
            <a:off x="839804"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1D8B06D3-170A-EB4C-9C57-D049E3D836A2}"/>
              </a:ext>
            </a:extLst>
          </p:cNvPr>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5E44AD4D-802C-FB48-9281-3CDBD89EB0E6}"/>
              </a:ext>
            </a:extLst>
          </p:cNvPr>
          <p:cNvSpPr>
            <a:spLocks noGrp="1"/>
          </p:cNvSpPr>
          <p:nvPr>
            <p:ph type="body" sz="half" idx="2"/>
          </p:nvPr>
        </p:nvSpPr>
        <p:spPr>
          <a:xfrm>
            <a:off x="839804" y="2057400"/>
            <a:ext cx="3932237" cy="3811588"/>
          </a:xfrm>
        </p:spPr>
        <p:txBody>
          <a:bodyPr/>
          <a:lstStyle>
            <a:lvl1pPr marL="0" indent="0">
              <a:buNone/>
              <a:defRPr sz="1600"/>
            </a:lvl1pPr>
            <a:lvl2pPr marL="456464" indent="0">
              <a:buNone/>
              <a:defRPr sz="1400"/>
            </a:lvl2pPr>
            <a:lvl3pPr marL="912944" indent="0">
              <a:buNone/>
              <a:defRPr sz="1200"/>
            </a:lvl3pPr>
            <a:lvl4pPr marL="1369408" indent="0">
              <a:buNone/>
              <a:defRPr sz="1000"/>
            </a:lvl4pPr>
            <a:lvl5pPr marL="1825885" indent="0">
              <a:buNone/>
              <a:defRPr sz="1000"/>
            </a:lvl5pPr>
            <a:lvl6pPr marL="2282351" indent="0">
              <a:buNone/>
              <a:defRPr sz="1000"/>
            </a:lvl6pPr>
            <a:lvl7pPr marL="2738816" indent="0">
              <a:buNone/>
              <a:defRPr sz="1000"/>
            </a:lvl7pPr>
            <a:lvl8pPr marL="3195280" indent="0">
              <a:buNone/>
              <a:defRPr sz="1000"/>
            </a:lvl8pPr>
            <a:lvl9pPr marL="365175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8223C6E-B3C3-5E4B-818B-8237B2238C72}"/>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085BC7C5-1DD0-104E-AEC0-1C057F2FD231}"/>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74EBD54A-BC2E-CD4E-ACA2-E8B74A4821A4}"/>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384986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766DBF8-3149-F447-ACBD-D30C9B85609B}"/>
              </a:ext>
            </a:extLst>
          </p:cNvPr>
          <p:cNvSpPr>
            <a:spLocks noGrp="1"/>
          </p:cNvSpPr>
          <p:nvPr>
            <p:ph type="dt" sz="half" idx="10"/>
          </p:nvPr>
        </p:nvSpPr>
        <p:spPr/>
        <p:txBody>
          <a:bodyPr/>
          <a:lstStyle/>
          <a:p>
            <a:fld id="{B21305FC-35EF-7148-90ED-B2C88C295387}" type="datetimeFigureOut">
              <a:rPr lang="x-none" smtClean="0"/>
              <a:t>10/15/2025</a:t>
            </a:fld>
            <a:endParaRPr lang="x-none"/>
          </a:p>
        </p:txBody>
      </p:sp>
      <p:sp>
        <p:nvSpPr>
          <p:cNvPr id="3" name="Footer Placeholder 2">
            <a:extLst>
              <a:ext uri="{FF2B5EF4-FFF2-40B4-BE49-F238E27FC236}">
                <a16:creationId xmlns:a16="http://schemas.microsoft.com/office/drawing/2014/main" xmlns="" id="{0A6E0031-F414-284E-A661-D5203F21B019}"/>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C70159AB-C7D4-184D-A80B-34571CFB2DDB}"/>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6697377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743EA9-BEE7-B34A-9FBB-69DE7531118C}"/>
              </a:ext>
            </a:extLst>
          </p:cNvPr>
          <p:cNvSpPr>
            <a:spLocks noGrp="1"/>
          </p:cNvSpPr>
          <p:nvPr>
            <p:ph type="title"/>
          </p:nvPr>
        </p:nvSpPr>
        <p:spPr>
          <a:xfrm>
            <a:off x="839804"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818E6AE0-7033-F44C-9E8F-3107F7BD3926}"/>
              </a:ext>
            </a:extLst>
          </p:cNvPr>
          <p:cNvSpPr>
            <a:spLocks noGrp="1"/>
          </p:cNvSpPr>
          <p:nvPr>
            <p:ph type="pic" idx="1"/>
          </p:nvPr>
        </p:nvSpPr>
        <p:spPr>
          <a:xfrm>
            <a:off x="5183188" y="987441"/>
            <a:ext cx="6172200" cy="4873625"/>
          </a:xfrm>
        </p:spPr>
        <p:txBody>
          <a:bodyPr/>
          <a:lstStyle>
            <a:lvl1pPr marL="0" indent="0">
              <a:buNone/>
              <a:defRPr sz="3200"/>
            </a:lvl1pPr>
            <a:lvl2pPr marL="456464" indent="0">
              <a:buNone/>
              <a:defRPr sz="2800"/>
            </a:lvl2pPr>
            <a:lvl3pPr marL="912944" indent="0">
              <a:buNone/>
              <a:defRPr sz="2400"/>
            </a:lvl3pPr>
            <a:lvl4pPr marL="1369408" indent="0">
              <a:buNone/>
              <a:defRPr sz="2000"/>
            </a:lvl4pPr>
            <a:lvl5pPr marL="1825885" indent="0">
              <a:buNone/>
              <a:defRPr sz="2000"/>
            </a:lvl5pPr>
            <a:lvl6pPr marL="2282351" indent="0">
              <a:buNone/>
              <a:defRPr sz="2000"/>
            </a:lvl6pPr>
            <a:lvl7pPr marL="2738816" indent="0">
              <a:buNone/>
              <a:defRPr sz="2000"/>
            </a:lvl7pPr>
            <a:lvl8pPr marL="3195280" indent="0">
              <a:buNone/>
              <a:defRPr sz="2000"/>
            </a:lvl8pPr>
            <a:lvl9pPr marL="3651752" indent="0">
              <a:buNone/>
              <a:defRPr sz="2000"/>
            </a:lvl9pPr>
          </a:lstStyle>
          <a:p>
            <a:endParaRPr lang="x-none"/>
          </a:p>
        </p:txBody>
      </p:sp>
      <p:sp>
        <p:nvSpPr>
          <p:cNvPr id="4" name="Text Placeholder 3">
            <a:extLst>
              <a:ext uri="{FF2B5EF4-FFF2-40B4-BE49-F238E27FC236}">
                <a16:creationId xmlns:a16="http://schemas.microsoft.com/office/drawing/2014/main" xmlns="" id="{2E723E68-AB5B-8E40-BF7E-ED8AA83836BF}"/>
              </a:ext>
            </a:extLst>
          </p:cNvPr>
          <p:cNvSpPr>
            <a:spLocks noGrp="1"/>
          </p:cNvSpPr>
          <p:nvPr>
            <p:ph type="body" sz="half" idx="2"/>
          </p:nvPr>
        </p:nvSpPr>
        <p:spPr>
          <a:xfrm>
            <a:off x="839804" y="2057400"/>
            <a:ext cx="3932237" cy="3811588"/>
          </a:xfrm>
        </p:spPr>
        <p:txBody>
          <a:bodyPr/>
          <a:lstStyle>
            <a:lvl1pPr marL="0" indent="0">
              <a:buNone/>
              <a:defRPr sz="1600"/>
            </a:lvl1pPr>
            <a:lvl2pPr marL="456464" indent="0">
              <a:buNone/>
              <a:defRPr sz="1400"/>
            </a:lvl2pPr>
            <a:lvl3pPr marL="912944" indent="0">
              <a:buNone/>
              <a:defRPr sz="1200"/>
            </a:lvl3pPr>
            <a:lvl4pPr marL="1369408" indent="0">
              <a:buNone/>
              <a:defRPr sz="1000"/>
            </a:lvl4pPr>
            <a:lvl5pPr marL="1825885" indent="0">
              <a:buNone/>
              <a:defRPr sz="1000"/>
            </a:lvl5pPr>
            <a:lvl6pPr marL="2282351" indent="0">
              <a:buNone/>
              <a:defRPr sz="1000"/>
            </a:lvl6pPr>
            <a:lvl7pPr marL="2738816" indent="0">
              <a:buNone/>
              <a:defRPr sz="1000"/>
            </a:lvl7pPr>
            <a:lvl8pPr marL="3195280" indent="0">
              <a:buNone/>
              <a:defRPr sz="1000"/>
            </a:lvl8pPr>
            <a:lvl9pPr marL="365175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DF24E9F-898D-8742-ACB2-0A10B7D76CC3}"/>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D80D3F31-216C-D046-9421-1190B88364EF}"/>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4FA8F1C3-90F0-B840-8AFC-7D0177320EEF}"/>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6865619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44C8D1-FFD0-DF43-8D7E-C2A7DD232C3F}"/>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B2663B08-A960-2448-B0AD-ED68EBBC9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643FFE0F-30A7-AE4B-B1FE-6F2D95811142}"/>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EC94A9DF-D684-F94D-BBF3-E96EF0168269}"/>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DFB265C4-9712-AF49-A588-39F4458E49D5}"/>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2474009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567A308-55F0-9842-9E1D-52364DE80E25}"/>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0A1E2750-312E-A648-9304-205CEDBE03D9}"/>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1DF2B67E-01EC-E54C-A338-DCD739F37533}"/>
              </a:ext>
            </a:extLst>
          </p:cNvPr>
          <p:cNvSpPr>
            <a:spLocks noGrp="1"/>
          </p:cNvSpPr>
          <p:nvPr>
            <p:ph type="dt" sz="half" idx="10"/>
          </p:nvPr>
        </p:nvSpPr>
        <p:spPr/>
        <p:txBody>
          <a:body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CF410C20-A9F6-664F-820B-08DCEEC4C12A}"/>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AE261F2F-0807-6B4A-B6CC-708E4BB58159}"/>
              </a:ext>
            </a:extLst>
          </p:cNvPr>
          <p:cNvSpPr>
            <a:spLocks noGrp="1"/>
          </p:cNvSpPr>
          <p:nvPr>
            <p:ph type="sldNum" sz="quarter" idx="12"/>
          </p:nvPr>
        </p:nvSpPr>
        <p:spPr/>
        <p:txBody>
          <a:body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8321226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464" indent="0" algn="ctr">
              <a:buNone/>
              <a:defRPr>
                <a:solidFill>
                  <a:schemeClr val="tx1">
                    <a:tint val="75000"/>
                  </a:schemeClr>
                </a:solidFill>
              </a:defRPr>
            </a:lvl2pPr>
            <a:lvl3pPr marL="912944" indent="0" algn="ctr">
              <a:buNone/>
              <a:defRPr>
                <a:solidFill>
                  <a:schemeClr val="tx1">
                    <a:tint val="75000"/>
                  </a:schemeClr>
                </a:solidFill>
              </a:defRPr>
            </a:lvl3pPr>
            <a:lvl4pPr marL="1369408" indent="0" algn="ctr">
              <a:buNone/>
              <a:defRPr>
                <a:solidFill>
                  <a:schemeClr val="tx1">
                    <a:tint val="75000"/>
                  </a:schemeClr>
                </a:solidFill>
              </a:defRPr>
            </a:lvl4pPr>
            <a:lvl5pPr marL="1825885" indent="0" algn="ctr">
              <a:buNone/>
              <a:defRPr>
                <a:solidFill>
                  <a:schemeClr val="tx1">
                    <a:tint val="75000"/>
                  </a:schemeClr>
                </a:solidFill>
              </a:defRPr>
            </a:lvl5pPr>
            <a:lvl6pPr marL="2282351" indent="0" algn="ctr">
              <a:buNone/>
              <a:defRPr>
                <a:solidFill>
                  <a:schemeClr val="tx1">
                    <a:tint val="75000"/>
                  </a:schemeClr>
                </a:solidFill>
              </a:defRPr>
            </a:lvl6pPr>
            <a:lvl7pPr marL="2738816" indent="0" algn="ctr">
              <a:buNone/>
              <a:defRPr>
                <a:solidFill>
                  <a:schemeClr val="tx1">
                    <a:tint val="75000"/>
                  </a:schemeClr>
                </a:solidFill>
              </a:defRPr>
            </a:lvl7pPr>
            <a:lvl8pPr marL="3195280" indent="0" algn="ctr">
              <a:buNone/>
              <a:defRPr>
                <a:solidFill>
                  <a:schemeClr val="tx1">
                    <a:tint val="75000"/>
                  </a:schemeClr>
                </a:solidFill>
              </a:defRPr>
            </a:lvl8pPr>
            <a:lvl9pPr marL="36517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6464"/>
            <a:fld id="{BCA71907-EEC1-614C-ADEF-4C4E76667389}" type="datetimeFigureOut">
              <a:rPr lang="en-US" smtClean="0">
                <a:solidFill>
                  <a:prstClr val="black">
                    <a:tint val="75000"/>
                  </a:prstClr>
                </a:solidFill>
              </a:rPr>
              <a:pPr defTabSz="456464"/>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46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464"/>
            <a:fld id="{FCBE5C6D-206D-934B-90DE-6522D36A0F6A}" type="slidenum">
              <a:rPr lang="en-US" smtClean="0">
                <a:solidFill>
                  <a:prstClr val="black">
                    <a:tint val="75000"/>
                  </a:prstClr>
                </a:solidFill>
              </a:rPr>
              <a:pPr defTabSz="456464"/>
              <a:t>‹#›</a:t>
            </a:fld>
            <a:endParaRPr lang="en-US">
              <a:solidFill>
                <a:prstClr val="black">
                  <a:tint val="75000"/>
                </a:prstClr>
              </a:solidFill>
            </a:endParaRPr>
          </a:p>
        </p:txBody>
      </p:sp>
    </p:spTree>
    <p:extLst>
      <p:ext uri="{BB962C8B-B14F-4D97-AF65-F5344CB8AC3E}">
        <p14:creationId xmlns:p14="http://schemas.microsoft.com/office/powerpoint/2010/main" val="4072353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6464"/>
            <a:fld id="{BCA71907-EEC1-614C-ADEF-4C4E76667389}" type="datetimeFigureOut">
              <a:rPr lang="en-US" smtClean="0">
                <a:solidFill>
                  <a:prstClr val="black">
                    <a:tint val="75000"/>
                  </a:prstClr>
                </a:solidFill>
              </a:rPr>
              <a:pPr defTabSz="456464"/>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46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464"/>
            <a:fld id="{FCBE5C6D-206D-934B-90DE-6522D36A0F6A}" type="slidenum">
              <a:rPr lang="en-US" smtClean="0">
                <a:solidFill>
                  <a:prstClr val="black">
                    <a:tint val="75000"/>
                  </a:prstClr>
                </a:solidFill>
              </a:rPr>
              <a:pPr defTabSz="456464"/>
              <a:t>‹#›</a:t>
            </a:fld>
            <a:endParaRPr lang="en-US">
              <a:solidFill>
                <a:prstClr val="black">
                  <a:tint val="75000"/>
                </a:prstClr>
              </a:solidFill>
            </a:endParaRPr>
          </a:p>
        </p:txBody>
      </p:sp>
    </p:spTree>
    <p:extLst>
      <p:ext uri="{BB962C8B-B14F-4D97-AF65-F5344CB8AC3E}">
        <p14:creationId xmlns:p14="http://schemas.microsoft.com/office/powerpoint/2010/main" val="10112323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9"/>
            <a:ext cx="10363200" cy="1500187"/>
          </a:xfrm>
        </p:spPr>
        <p:txBody>
          <a:bodyPr anchor="b"/>
          <a:lstStyle>
            <a:lvl1pPr marL="0" indent="0">
              <a:buNone/>
              <a:defRPr sz="2000">
                <a:solidFill>
                  <a:schemeClr val="tx1">
                    <a:tint val="75000"/>
                  </a:schemeClr>
                </a:solidFill>
              </a:defRPr>
            </a:lvl1pPr>
            <a:lvl2pPr marL="456464" indent="0">
              <a:buNone/>
              <a:defRPr sz="1800">
                <a:solidFill>
                  <a:schemeClr val="tx1">
                    <a:tint val="75000"/>
                  </a:schemeClr>
                </a:solidFill>
              </a:defRPr>
            </a:lvl2pPr>
            <a:lvl3pPr marL="912944" indent="0">
              <a:buNone/>
              <a:defRPr sz="1600">
                <a:solidFill>
                  <a:schemeClr val="tx1">
                    <a:tint val="75000"/>
                  </a:schemeClr>
                </a:solidFill>
              </a:defRPr>
            </a:lvl3pPr>
            <a:lvl4pPr marL="1369408" indent="0">
              <a:buNone/>
              <a:defRPr sz="1400">
                <a:solidFill>
                  <a:schemeClr val="tx1">
                    <a:tint val="75000"/>
                  </a:schemeClr>
                </a:solidFill>
              </a:defRPr>
            </a:lvl4pPr>
            <a:lvl5pPr marL="1825885" indent="0">
              <a:buNone/>
              <a:defRPr sz="1400">
                <a:solidFill>
                  <a:schemeClr val="tx1">
                    <a:tint val="75000"/>
                  </a:schemeClr>
                </a:solidFill>
              </a:defRPr>
            </a:lvl5pPr>
            <a:lvl6pPr marL="2282351" indent="0">
              <a:buNone/>
              <a:defRPr sz="1400">
                <a:solidFill>
                  <a:schemeClr val="tx1">
                    <a:tint val="75000"/>
                  </a:schemeClr>
                </a:solidFill>
              </a:defRPr>
            </a:lvl6pPr>
            <a:lvl7pPr marL="2738816" indent="0">
              <a:buNone/>
              <a:defRPr sz="1400">
                <a:solidFill>
                  <a:schemeClr val="tx1">
                    <a:tint val="75000"/>
                  </a:schemeClr>
                </a:solidFill>
              </a:defRPr>
            </a:lvl7pPr>
            <a:lvl8pPr marL="3195280" indent="0">
              <a:buNone/>
              <a:defRPr sz="1400">
                <a:solidFill>
                  <a:schemeClr val="tx1">
                    <a:tint val="75000"/>
                  </a:schemeClr>
                </a:solidFill>
              </a:defRPr>
            </a:lvl8pPr>
            <a:lvl9pPr marL="36517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6464"/>
            <a:fld id="{BCA71907-EEC1-614C-ADEF-4C4E76667389}" type="datetimeFigureOut">
              <a:rPr lang="en-US" smtClean="0">
                <a:solidFill>
                  <a:prstClr val="black">
                    <a:tint val="75000"/>
                  </a:prstClr>
                </a:solidFill>
              </a:rPr>
              <a:pPr defTabSz="456464"/>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46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464"/>
            <a:fld id="{FCBE5C6D-206D-934B-90DE-6522D36A0F6A}" type="slidenum">
              <a:rPr lang="en-US" smtClean="0">
                <a:solidFill>
                  <a:prstClr val="black">
                    <a:tint val="75000"/>
                  </a:prstClr>
                </a:solidFill>
              </a:rPr>
              <a:pPr defTabSz="456464"/>
              <a:t>‹#›</a:t>
            </a:fld>
            <a:endParaRPr lang="en-US">
              <a:solidFill>
                <a:prstClr val="black">
                  <a:tint val="75000"/>
                </a:prstClr>
              </a:solidFill>
            </a:endParaRPr>
          </a:p>
        </p:txBody>
      </p:sp>
    </p:spTree>
    <p:extLst>
      <p:ext uri="{BB962C8B-B14F-4D97-AF65-F5344CB8AC3E}">
        <p14:creationId xmlns:p14="http://schemas.microsoft.com/office/powerpoint/2010/main" val="4150935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1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1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6464"/>
            <a:fld id="{BCA71907-EEC1-614C-ADEF-4C4E76667389}" type="datetimeFigureOut">
              <a:rPr lang="en-US" smtClean="0">
                <a:solidFill>
                  <a:prstClr val="black">
                    <a:tint val="75000"/>
                  </a:prstClr>
                </a:solidFill>
              </a:rPr>
              <a:pPr defTabSz="456464"/>
              <a:t>10/15/2025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646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6464"/>
            <a:fld id="{FCBE5C6D-206D-934B-90DE-6522D36A0F6A}" type="slidenum">
              <a:rPr lang="en-US" smtClean="0">
                <a:solidFill>
                  <a:prstClr val="black">
                    <a:tint val="75000"/>
                  </a:prstClr>
                </a:solidFill>
              </a:rPr>
              <a:pPr defTabSz="456464"/>
              <a:t>‹#›</a:t>
            </a:fld>
            <a:endParaRPr lang="en-US">
              <a:solidFill>
                <a:prstClr val="black">
                  <a:tint val="75000"/>
                </a:prstClr>
              </a:solidFill>
            </a:endParaRPr>
          </a:p>
        </p:txBody>
      </p:sp>
    </p:spTree>
    <p:extLst>
      <p:ext uri="{BB962C8B-B14F-4D97-AF65-F5344CB8AC3E}">
        <p14:creationId xmlns:p14="http://schemas.microsoft.com/office/powerpoint/2010/main" val="35730143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9" y="1535114"/>
            <a:ext cx="5386917" cy="63976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9"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4"/>
            <a:ext cx="5389033" cy="63976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6464"/>
            <a:fld id="{BCA71907-EEC1-614C-ADEF-4C4E76667389}" type="datetimeFigureOut">
              <a:rPr lang="en-US" smtClean="0">
                <a:solidFill>
                  <a:prstClr val="black">
                    <a:tint val="75000"/>
                  </a:prstClr>
                </a:solidFill>
              </a:rPr>
              <a:pPr defTabSz="456464"/>
              <a:t>10/15/2025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6464"/>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6464"/>
            <a:fld id="{FCBE5C6D-206D-934B-90DE-6522D36A0F6A}" type="slidenum">
              <a:rPr lang="en-US" smtClean="0">
                <a:solidFill>
                  <a:prstClr val="black">
                    <a:tint val="75000"/>
                  </a:prstClr>
                </a:solidFill>
              </a:rPr>
              <a:pPr defTabSz="456464"/>
              <a:t>‹#›</a:t>
            </a:fld>
            <a:endParaRPr lang="en-US">
              <a:solidFill>
                <a:prstClr val="black">
                  <a:tint val="75000"/>
                </a:prstClr>
              </a:solidFill>
            </a:endParaRPr>
          </a:p>
        </p:txBody>
      </p:sp>
    </p:spTree>
    <p:extLst>
      <p:ext uri="{BB962C8B-B14F-4D97-AF65-F5344CB8AC3E}">
        <p14:creationId xmlns:p14="http://schemas.microsoft.com/office/powerpoint/2010/main" val="29941135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6464"/>
            <a:fld id="{BCA71907-EEC1-614C-ADEF-4C4E76667389}" type="datetimeFigureOut">
              <a:rPr lang="en-US" smtClean="0">
                <a:solidFill>
                  <a:prstClr val="black">
                    <a:tint val="75000"/>
                  </a:prstClr>
                </a:solidFill>
              </a:rPr>
              <a:pPr defTabSz="456464"/>
              <a:t>10/15/2025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6464"/>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6464"/>
            <a:fld id="{FCBE5C6D-206D-934B-90DE-6522D36A0F6A}" type="slidenum">
              <a:rPr lang="en-US" smtClean="0">
                <a:solidFill>
                  <a:prstClr val="black">
                    <a:tint val="75000"/>
                  </a:prstClr>
                </a:solidFill>
              </a:rPr>
              <a:pPr defTabSz="456464"/>
              <a:t>‹#›</a:t>
            </a:fld>
            <a:endParaRPr lang="en-US">
              <a:solidFill>
                <a:prstClr val="black">
                  <a:tint val="75000"/>
                </a:prstClr>
              </a:solidFill>
            </a:endParaRPr>
          </a:p>
        </p:txBody>
      </p:sp>
    </p:spTree>
    <p:extLst>
      <p:ext uri="{BB962C8B-B14F-4D97-AF65-F5344CB8AC3E}">
        <p14:creationId xmlns:p14="http://schemas.microsoft.com/office/powerpoint/2010/main" val="95825370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6464"/>
            <a:fld id="{BCA71907-EEC1-614C-ADEF-4C4E76667389}" type="datetimeFigureOut">
              <a:rPr lang="en-US" smtClean="0">
                <a:solidFill>
                  <a:prstClr val="black">
                    <a:tint val="75000"/>
                  </a:prstClr>
                </a:solidFill>
              </a:rPr>
              <a:pPr defTabSz="456464"/>
              <a:t>10/15/2025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6464"/>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6464"/>
            <a:fld id="{FCBE5C6D-206D-934B-90DE-6522D36A0F6A}" type="slidenum">
              <a:rPr lang="en-US" smtClean="0">
                <a:solidFill>
                  <a:prstClr val="black">
                    <a:tint val="75000"/>
                  </a:prstClr>
                </a:solidFill>
              </a:rPr>
              <a:pPr defTabSz="456464"/>
              <a:t>‹#›</a:t>
            </a:fld>
            <a:endParaRPr lang="en-US">
              <a:solidFill>
                <a:prstClr val="black">
                  <a:tint val="75000"/>
                </a:prstClr>
              </a:solidFill>
            </a:endParaRPr>
          </a:p>
        </p:txBody>
      </p:sp>
    </p:spTree>
    <p:extLst>
      <p:ext uri="{BB962C8B-B14F-4D97-AF65-F5344CB8AC3E}">
        <p14:creationId xmlns:p14="http://schemas.microsoft.com/office/powerpoint/2010/main" val="1818502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D8F36A-6945-FB4A-81B7-D10CC4D2C486}"/>
              </a:ext>
            </a:extLst>
          </p:cNvPr>
          <p:cNvSpPr>
            <a:spLocks noGrp="1"/>
          </p:cNvSpPr>
          <p:nvPr>
            <p:ph type="title"/>
          </p:nvPr>
        </p:nvSpPr>
        <p:spPr>
          <a:xfrm>
            <a:off x="839804"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1D8B06D3-170A-EB4C-9C57-D049E3D836A2}"/>
              </a:ext>
            </a:extLst>
          </p:cNvPr>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5E44AD4D-802C-FB48-9281-3CDBD89EB0E6}"/>
              </a:ext>
            </a:extLst>
          </p:cNvPr>
          <p:cNvSpPr>
            <a:spLocks noGrp="1"/>
          </p:cNvSpPr>
          <p:nvPr>
            <p:ph type="body" sz="half" idx="2"/>
          </p:nvPr>
        </p:nvSpPr>
        <p:spPr>
          <a:xfrm>
            <a:off x="839804" y="2057400"/>
            <a:ext cx="3932237" cy="3811588"/>
          </a:xfrm>
        </p:spPr>
        <p:txBody>
          <a:bodyPr/>
          <a:lstStyle>
            <a:lvl1pPr marL="0" indent="0">
              <a:buNone/>
              <a:defRPr sz="1600"/>
            </a:lvl1pPr>
            <a:lvl2pPr marL="456464" indent="0">
              <a:buNone/>
              <a:defRPr sz="1400"/>
            </a:lvl2pPr>
            <a:lvl3pPr marL="912944" indent="0">
              <a:buNone/>
              <a:defRPr sz="1200"/>
            </a:lvl3pPr>
            <a:lvl4pPr marL="1369408" indent="0">
              <a:buNone/>
              <a:defRPr sz="1000"/>
            </a:lvl4pPr>
            <a:lvl5pPr marL="1825885" indent="0">
              <a:buNone/>
              <a:defRPr sz="1000"/>
            </a:lvl5pPr>
            <a:lvl6pPr marL="2282351" indent="0">
              <a:buNone/>
              <a:defRPr sz="1000"/>
            </a:lvl6pPr>
            <a:lvl7pPr marL="2738816" indent="0">
              <a:buNone/>
              <a:defRPr sz="1000"/>
            </a:lvl7pPr>
            <a:lvl8pPr marL="3195280" indent="0">
              <a:buNone/>
              <a:defRPr sz="1000"/>
            </a:lvl8pPr>
            <a:lvl9pPr marL="365175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8223C6E-B3C3-5E4B-818B-8237B2238C72}"/>
              </a:ext>
            </a:extLst>
          </p:cNvPr>
          <p:cNvSpPr>
            <a:spLocks noGrp="1"/>
          </p:cNvSpPr>
          <p:nvPr>
            <p:ph type="dt" sz="half" idx="10"/>
          </p:nvPr>
        </p:nvSpPr>
        <p:spPr/>
        <p:txBody>
          <a:bodyPr/>
          <a:lstStyle/>
          <a:p>
            <a:fld id="{B21305FC-35EF-7148-90ED-B2C88C295387}" type="datetimeFigureOut">
              <a:rPr lang="x-none" smtClean="0"/>
              <a:t>10/15/2025</a:t>
            </a:fld>
            <a:endParaRPr lang="x-none"/>
          </a:p>
        </p:txBody>
      </p:sp>
      <p:sp>
        <p:nvSpPr>
          <p:cNvPr id="6" name="Footer Placeholder 5">
            <a:extLst>
              <a:ext uri="{FF2B5EF4-FFF2-40B4-BE49-F238E27FC236}">
                <a16:creationId xmlns:a16="http://schemas.microsoft.com/office/drawing/2014/main" xmlns="" id="{085BC7C5-1DD0-104E-AEC0-1C057F2FD23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74EBD54A-BC2E-CD4E-ACA2-E8B74A4821A4}"/>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9154381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49"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4"/>
            <a:ext cx="4011084" cy="4691063"/>
          </a:xfrm>
        </p:spPr>
        <p:txBody>
          <a:bodyPr/>
          <a:lstStyle>
            <a:lvl1pPr marL="0" indent="0">
              <a:buNone/>
              <a:defRPr sz="1400"/>
            </a:lvl1pPr>
            <a:lvl2pPr marL="456464" indent="0">
              <a:buNone/>
              <a:defRPr sz="1200"/>
            </a:lvl2pPr>
            <a:lvl3pPr marL="912944" indent="0">
              <a:buNone/>
              <a:defRPr sz="1000"/>
            </a:lvl3pPr>
            <a:lvl4pPr marL="1369408" indent="0">
              <a:buNone/>
              <a:defRPr sz="900"/>
            </a:lvl4pPr>
            <a:lvl5pPr marL="1825885" indent="0">
              <a:buNone/>
              <a:defRPr sz="900"/>
            </a:lvl5pPr>
            <a:lvl6pPr marL="2282351" indent="0">
              <a:buNone/>
              <a:defRPr sz="900"/>
            </a:lvl6pPr>
            <a:lvl7pPr marL="2738816" indent="0">
              <a:buNone/>
              <a:defRPr sz="900"/>
            </a:lvl7pPr>
            <a:lvl8pPr marL="3195280" indent="0">
              <a:buNone/>
              <a:defRPr sz="900"/>
            </a:lvl8pPr>
            <a:lvl9pPr marL="36517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6464"/>
            <a:fld id="{BCA71907-EEC1-614C-ADEF-4C4E76667389}" type="datetimeFigureOut">
              <a:rPr lang="en-US" smtClean="0">
                <a:solidFill>
                  <a:prstClr val="black">
                    <a:tint val="75000"/>
                  </a:prstClr>
                </a:solidFill>
              </a:rPr>
              <a:pPr defTabSz="456464"/>
              <a:t>10/15/2025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646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6464"/>
            <a:fld id="{FCBE5C6D-206D-934B-90DE-6522D36A0F6A}" type="slidenum">
              <a:rPr lang="en-US" smtClean="0">
                <a:solidFill>
                  <a:prstClr val="black">
                    <a:tint val="75000"/>
                  </a:prstClr>
                </a:solidFill>
              </a:rPr>
              <a:pPr defTabSz="456464"/>
              <a:t>‹#›</a:t>
            </a:fld>
            <a:endParaRPr lang="en-US">
              <a:solidFill>
                <a:prstClr val="black">
                  <a:tint val="75000"/>
                </a:prstClr>
              </a:solidFill>
            </a:endParaRPr>
          </a:p>
        </p:txBody>
      </p:sp>
    </p:spTree>
    <p:extLst>
      <p:ext uri="{BB962C8B-B14F-4D97-AF65-F5344CB8AC3E}">
        <p14:creationId xmlns:p14="http://schemas.microsoft.com/office/powerpoint/2010/main" val="18197409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464" indent="0">
              <a:buNone/>
              <a:defRPr sz="2800"/>
            </a:lvl2pPr>
            <a:lvl3pPr marL="912944" indent="0">
              <a:buNone/>
              <a:defRPr sz="2400"/>
            </a:lvl3pPr>
            <a:lvl4pPr marL="1369408" indent="0">
              <a:buNone/>
              <a:defRPr sz="2000"/>
            </a:lvl4pPr>
            <a:lvl5pPr marL="1825885" indent="0">
              <a:buNone/>
              <a:defRPr sz="2000"/>
            </a:lvl5pPr>
            <a:lvl6pPr marL="2282351" indent="0">
              <a:buNone/>
              <a:defRPr sz="2000"/>
            </a:lvl6pPr>
            <a:lvl7pPr marL="2738816" indent="0">
              <a:buNone/>
              <a:defRPr sz="2000"/>
            </a:lvl7pPr>
            <a:lvl8pPr marL="3195280" indent="0">
              <a:buNone/>
              <a:defRPr sz="2000"/>
            </a:lvl8pPr>
            <a:lvl9pPr marL="3651752"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464" indent="0">
              <a:buNone/>
              <a:defRPr sz="1200"/>
            </a:lvl2pPr>
            <a:lvl3pPr marL="912944" indent="0">
              <a:buNone/>
              <a:defRPr sz="1000"/>
            </a:lvl3pPr>
            <a:lvl4pPr marL="1369408" indent="0">
              <a:buNone/>
              <a:defRPr sz="900"/>
            </a:lvl4pPr>
            <a:lvl5pPr marL="1825885" indent="0">
              <a:buNone/>
              <a:defRPr sz="900"/>
            </a:lvl5pPr>
            <a:lvl6pPr marL="2282351" indent="0">
              <a:buNone/>
              <a:defRPr sz="900"/>
            </a:lvl6pPr>
            <a:lvl7pPr marL="2738816" indent="0">
              <a:buNone/>
              <a:defRPr sz="900"/>
            </a:lvl7pPr>
            <a:lvl8pPr marL="3195280" indent="0">
              <a:buNone/>
              <a:defRPr sz="900"/>
            </a:lvl8pPr>
            <a:lvl9pPr marL="36517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6464"/>
            <a:fld id="{BCA71907-EEC1-614C-ADEF-4C4E76667389}" type="datetimeFigureOut">
              <a:rPr lang="en-US" smtClean="0">
                <a:solidFill>
                  <a:prstClr val="black">
                    <a:tint val="75000"/>
                  </a:prstClr>
                </a:solidFill>
              </a:rPr>
              <a:pPr defTabSz="456464"/>
              <a:t>10/15/2025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646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6464"/>
            <a:fld id="{FCBE5C6D-206D-934B-90DE-6522D36A0F6A}" type="slidenum">
              <a:rPr lang="en-US" smtClean="0">
                <a:solidFill>
                  <a:prstClr val="black">
                    <a:tint val="75000"/>
                  </a:prstClr>
                </a:solidFill>
              </a:rPr>
              <a:pPr defTabSz="456464"/>
              <a:t>‹#›</a:t>
            </a:fld>
            <a:endParaRPr lang="en-US">
              <a:solidFill>
                <a:prstClr val="black">
                  <a:tint val="75000"/>
                </a:prstClr>
              </a:solidFill>
            </a:endParaRPr>
          </a:p>
        </p:txBody>
      </p:sp>
    </p:spTree>
    <p:extLst>
      <p:ext uri="{BB962C8B-B14F-4D97-AF65-F5344CB8AC3E}">
        <p14:creationId xmlns:p14="http://schemas.microsoft.com/office/powerpoint/2010/main" val="5345190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6464"/>
            <a:fld id="{BCA71907-EEC1-614C-ADEF-4C4E76667389}" type="datetimeFigureOut">
              <a:rPr lang="en-US" smtClean="0">
                <a:solidFill>
                  <a:prstClr val="black">
                    <a:tint val="75000"/>
                  </a:prstClr>
                </a:solidFill>
              </a:rPr>
              <a:pPr defTabSz="456464"/>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46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464"/>
            <a:fld id="{FCBE5C6D-206D-934B-90DE-6522D36A0F6A}" type="slidenum">
              <a:rPr lang="en-US" smtClean="0">
                <a:solidFill>
                  <a:prstClr val="black">
                    <a:tint val="75000"/>
                  </a:prstClr>
                </a:solidFill>
              </a:rPr>
              <a:pPr defTabSz="456464"/>
              <a:t>‹#›</a:t>
            </a:fld>
            <a:endParaRPr lang="en-US">
              <a:solidFill>
                <a:prstClr val="black">
                  <a:tint val="75000"/>
                </a:prstClr>
              </a:solidFill>
            </a:endParaRPr>
          </a:p>
        </p:txBody>
      </p:sp>
    </p:spTree>
    <p:extLst>
      <p:ext uri="{BB962C8B-B14F-4D97-AF65-F5344CB8AC3E}">
        <p14:creationId xmlns:p14="http://schemas.microsoft.com/office/powerpoint/2010/main" val="12657426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6464"/>
            <a:fld id="{BCA71907-EEC1-614C-ADEF-4C4E76667389}" type="datetimeFigureOut">
              <a:rPr lang="en-US" smtClean="0">
                <a:solidFill>
                  <a:prstClr val="black">
                    <a:tint val="75000"/>
                  </a:prstClr>
                </a:solidFill>
              </a:rPr>
              <a:pPr defTabSz="456464"/>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46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464"/>
            <a:fld id="{FCBE5C6D-206D-934B-90DE-6522D36A0F6A}" type="slidenum">
              <a:rPr lang="en-US" smtClean="0">
                <a:solidFill>
                  <a:prstClr val="black">
                    <a:tint val="75000"/>
                  </a:prstClr>
                </a:solidFill>
              </a:rPr>
              <a:pPr defTabSz="456464"/>
              <a:t>‹#›</a:t>
            </a:fld>
            <a:endParaRPr lang="en-US">
              <a:solidFill>
                <a:prstClr val="black">
                  <a:tint val="75000"/>
                </a:prstClr>
              </a:solidFill>
            </a:endParaRPr>
          </a:p>
        </p:txBody>
      </p:sp>
    </p:spTree>
    <p:extLst>
      <p:ext uri="{BB962C8B-B14F-4D97-AF65-F5344CB8AC3E}">
        <p14:creationId xmlns:p14="http://schemas.microsoft.com/office/powerpoint/2010/main" val="4352337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760712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5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83"/>
            <a:ext cx="10515600" cy="1500187"/>
          </a:xfrm>
        </p:spPr>
        <p:txBody>
          <a:bodyPr/>
          <a:lstStyle>
            <a:lvl1pPr marL="0" indent="0">
              <a:buNone/>
              <a:defRPr sz="2400">
                <a:solidFill>
                  <a:schemeClr val="tx1">
                    <a:tint val="75000"/>
                  </a:schemeClr>
                </a:solidFill>
              </a:defRPr>
            </a:lvl1pPr>
            <a:lvl2pPr marL="456464" indent="0">
              <a:buNone/>
              <a:defRPr sz="2000">
                <a:solidFill>
                  <a:schemeClr val="tx1">
                    <a:tint val="75000"/>
                  </a:schemeClr>
                </a:solidFill>
              </a:defRPr>
            </a:lvl2pPr>
            <a:lvl3pPr marL="912944" indent="0">
              <a:buNone/>
              <a:defRPr sz="1800">
                <a:solidFill>
                  <a:schemeClr val="tx1">
                    <a:tint val="75000"/>
                  </a:schemeClr>
                </a:solidFill>
              </a:defRPr>
            </a:lvl3pPr>
            <a:lvl4pPr marL="1369408" indent="0">
              <a:buNone/>
              <a:defRPr sz="1600">
                <a:solidFill>
                  <a:schemeClr val="tx1">
                    <a:tint val="75000"/>
                  </a:schemeClr>
                </a:solidFill>
              </a:defRPr>
            </a:lvl4pPr>
            <a:lvl5pPr marL="1825885" indent="0">
              <a:buNone/>
              <a:defRPr sz="1600">
                <a:solidFill>
                  <a:schemeClr val="tx1">
                    <a:tint val="75000"/>
                  </a:schemeClr>
                </a:solidFill>
              </a:defRPr>
            </a:lvl5pPr>
            <a:lvl6pPr marL="2282351" indent="0">
              <a:buNone/>
              <a:defRPr sz="1600">
                <a:solidFill>
                  <a:schemeClr val="tx1">
                    <a:tint val="75000"/>
                  </a:schemeClr>
                </a:solidFill>
              </a:defRPr>
            </a:lvl6pPr>
            <a:lvl7pPr marL="2738816" indent="0">
              <a:buNone/>
              <a:defRPr sz="1600">
                <a:solidFill>
                  <a:schemeClr val="tx1">
                    <a:tint val="75000"/>
                  </a:schemeClr>
                </a:solidFill>
              </a:defRPr>
            </a:lvl7pPr>
            <a:lvl8pPr marL="3195280" indent="0">
              <a:buNone/>
              <a:defRPr sz="1600">
                <a:solidFill>
                  <a:schemeClr val="tx1">
                    <a:tint val="75000"/>
                  </a:schemeClr>
                </a:solidFill>
              </a:defRPr>
            </a:lvl8pPr>
            <a:lvl9pPr marL="3651752"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548628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211301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34"/>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805" y="1681163"/>
            <a:ext cx="5157787" cy="82391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zh-CN" altLang="en-US"/>
              <a:t>编辑母版文本样式</a:t>
            </a:r>
          </a:p>
        </p:txBody>
      </p:sp>
      <p:sp>
        <p:nvSpPr>
          <p:cNvPr id="4" name="内容占位符 3"/>
          <p:cNvSpPr>
            <a:spLocks noGrp="1"/>
          </p:cNvSpPr>
          <p:nvPr>
            <p:ph sz="half" idx="2"/>
          </p:nvPr>
        </p:nvSpPr>
        <p:spPr>
          <a:xfrm>
            <a:off x="839805"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3"/>
            <a:ext cx="5183188" cy="82391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500823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872445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91216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743EA9-BEE7-B34A-9FBB-69DE7531118C}"/>
              </a:ext>
            </a:extLst>
          </p:cNvPr>
          <p:cNvSpPr>
            <a:spLocks noGrp="1"/>
          </p:cNvSpPr>
          <p:nvPr>
            <p:ph type="title"/>
          </p:nvPr>
        </p:nvSpPr>
        <p:spPr>
          <a:xfrm>
            <a:off x="839804"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818E6AE0-7033-F44C-9E8F-3107F7BD3926}"/>
              </a:ext>
            </a:extLst>
          </p:cNvPr>
          <p:cNvSpPr>
            <a:spLocks noGrp="1"/>
          </p:cNvSpPr>
          <p:nvPr>
            <p:ph type="pic" idx="1"/>
          </p:nvPr>
        </p:nvSpPr>
        <p:spPr>
          <a:xfrm>
            <a:off x="5183188" y="987441"/>
            <a:ext cx="6172200" cy="4873625"/>
          </a:xfrm>
        </p:spPr>
        <p:txBody>
          <a:bodyPr/>
          <a:lstStyle>
            <a:lvl1pPr marL="0" indent="0">
              <a:buNone/>
              <a:defRPr sz="3200"/>
            </a:lvl1pPr>
            <a:lvl2pPr marL="456464" indent="0">
              <a:buNone/>
              <a:defRPr sz="2800"/>
            </a:lvl2pPr>
            <a:lvl3pPr marL="912944" indent="0">
              <a:buNone/>
              <a:defRPr sz="2400"/>
            </a:lvl3pPr>
            <a:lvl4pPr marL="1369408" indent="0">
              <a:buNone/>
              <a:defRPr sz="2000"/>
            </a:lvl4pPr>
            <a:lvl5pPr marL="1825885" indent="0">
              <a:buNone/>
              <a:defRPr sz="2000"/>
            </a:lvl5pPr>
            <a:lvl6pPr marL="2282351" indent="0">
              <a:buNone/>
              <a:defRPr sz="2000"/>
            </a:lvl6pPr>
            <a:lvl7pPr marL="2738816" indent="0">
              <a:buNone/>
              <a:defRPr sz="2000"/>
            </a:lvl7pPr>
            <a:lvl8pPr marL="3195280" indent="0">
              <a:buNone/>
              <a:defRPr sz="2000"/>
            </a:lvl8pPr>
            <a:lvl9pPr marL="3651752" indent="0">
              <a:buNone/>
              <a:defRPr sz="2000"/>
            </a:lvl9pPr>
          </a:lstStyle>
          <a:p>
            <a:endParaRPr lang="x-none"/>
          </a:p>
        </p:txBody>
      </p:sp>
      <p:sp>
        <p:nvSpPr>
          <p:cNvPr id="4" name="Text Placeholder 3">
            <a:extLst>
              <a:ext uri="{FF2B5EF4-FFF2-40B4-BE49-F238E27FC236}">
                <a16:creationId xmlns:a16="http://schemas.microsoft.com/office/drawing/2014/main" xmlns="" id="{2E723E68-AB5B-8E40-BF7E-ED8AA83836BF}"/>
              </a:ext>
            </a:extLst>
          </p:cNvPr>
          <p:cNvSpPr>
            <a:spLocks noGrp="1"/>
          </p:cNvSpPr>
          <p:nvPr>
            <p:ph type="body" sz="half" idx="2"/>
          </p:nvPr>
        </p:nvSpPr>
        <p:spPr>
          <a:xfrm>
            <a:off x="839804" y="2057400"/>
            <a:ext cx="3932237" cy="3811588"/>
          </a:xfrm>
        </p:spPr>
        <p:txBody>
          <a:bodyPr/>
          <a:lstStyle>
            <a:lvl1pPr marL="0" indent="0">
              <a:buNone/>
              <a:defRPr sz="1600"/>
            </a:lvl1pPr>
            <a:lvl2pPr marL="456464" indent="0">
              <a:buNone/>
              <a:defRPr sz="1400"/>
            </a:lvl2pPr>
            <a:lvl3pPr marL="912944" indent="0">
              <a:buNone/>
              <a:defRPr sz="1200"/>
            </a:lvl3pPr>
            <a:lvl4pPr marL="1369408" indent="0">
              <a:buNone/>
              <a:defRPr sz="1000"/>
            </a:lvl4pPr>
            <a:lvl5pPr marL="1825885" indent="0">
              <a:buNone/>
              <a:defRPr sz="1000"/>
            </a:lvl5pPr>
            <a:lvl6pPr marL="2282351" indent="0">
              <a:buNone/>
              <a:defRPr sz="1000"/>
            </a:lvl6pPr>
            <a:lvl7pPr marL="2738816" indent="0">
              <a:buNone/>
              <a:defRPr sz="1000"/>
            </a:lvl7pPr>
            <a:lvl8pPr marL="3195280" indent="0">
              <a:buNone/>
              <a:defRPr sz="1000"/>
            </a:lvl8pPr>
            <a:lvl9pPr marL="365175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DF24E9F-898D-8742-ACB2-0A10B7D76CC3}"/>
              </a:ext>
            </a:extLst>
          </p:cNvPr>
          <p:cNvSpPr>
            <a:spLocks noGrp="1"/>
          </p:cNvSpPr>
          <p:nvPr>
            <p:ph type="dt" sz="half" idx="10"/>
          </p:nvPr>
        </p:nvSpPr>
        <p:spPr/>
        <p:txBody>
          <a:bodyPr/>
          <a:lstStyle/>
          <a:p>
            <a:fld id="{B21305FC-35EF-7148-90ED-B2C88C295387}" type="datetimeFigureOut">
              <a:rPr lang="x-none" smtClean="0"/>
              <a:t>10/15/2025</a:t>
            </a:fld>
            <a:endParaRPr lang="x-none"/>
          </a:p>
        </p:txBody>
      </p:sp>
      <p:sp>
        <p:nvSpPr>
          <p:cNvPr id="6" name="Footer Placeholder 5">
            <a:extLst>
              <a:ext uri="{FF2B5EF4-FFF2-40B4-BE49-F238E27FC236}">
                <a16:creationId xmlns:a16="http://schemas.microsoft.com/office/drawing/2014/main" xmlns="" id="{D80D3F31-216C-D046-9421-1190B88364E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4FA8F1C3-90F0-B840-8AFC-7D0177320EEF}"/>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210362949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00"/>
            <a:ext cx="3932237" cy="3811588"/>
          </a:xfrm>
        </p:spPr>
        <p:txBody>
          <a:bodyPr/>
          <a:lstStyle>
            <a:lvl1pPr marL="0" indent="0">
              <a:buNone/>
              <a:defRPr sz="1600"/>
            </a:lvl1pPr>
            <a:lvl2pPr marL="456464" indent="0">
              <a:buNone/>
              <a:defRPr sz="1400"/>
            </a:lvl2pPr>
            <a:lvl3pPr marL="912944" indent="0">
              <a:buNone/>
              <a:defRPr sz="1200"/>
            </a:lvl3pPr>
            <a:lvl4pPr marL="1369408" indent="0">
              <a:buNone/>
              <a:defRPr sz="1000"/>
            </a:lvl4pPr>
            <a:lvl5pPr marL="1825885" indent="0">
              <a:buNone/>
              <a:defRPr sz="1000"/>
            </a:lvl5pPr>
            <a:lvl6pPr marL="2282351" indent="0">
              <a:buNone/>
              <a:defRPr sz="1000"/>
            </a:lvl6pPr>
            <a:lvl7pPr marL="2738816" indent="0">
              <a:buNone/>
              <a:defRPr sz="1000"/>
            </a:lvl7pPr>
            <a:lvl8pPr marL="3195280" indent="0">
              <a:buNone/>
              <a:defRPr sz="1000"/>
            </a:lvl8pPr>
            <a:lvl9pPr marL="3651752"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121303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45"/>
            <a:ext cx="6172200" cy="4873625"/>
          </a:xfrm>
        </p:spPr>
        <p:txBody>
          <a:bodyPr/>
          <a:lstStyle>
            <a:lvl1pPr marL="0" indent="0">
              <a:buNone/>
              <a:defRPr sz="3200"/>
            </a:lvl1pPr>
            <a:lvl2pPr marL="456464" indent="0">
              <a:buNone/>
              <a:defRPr sz="2800"/>
            </a:lvl2pPr>
            <a:lvl3pPr marL="912944" indent="0">
              <a:buNone/>
              <a:defRPr sz="2400"/>
            </a:lvl3pPr>
            <a:lvl4pPr marL="1369408" indent="0">
              <a:buNone/>
              <a:defRPr sz="2000"/>
            </a:lvl4pPr>
            <a:lvl5pPr marL="1825885" indent="0">
              <a:buNone/>
              <a:defRPr sz="2000"/>
            </a:lvl5pPr>
            <a:lvl6pPr marL="2282351" indent="0">
              <a:buNone/>
              <a:defRPr sz="2000"/>
            </a:lvl6pPr>
            <a:lvl7pPr marL="2738816" indent="0">
              <a:buNone/>
              <a:defRPr sz="2000"/>
            </a:lvl7pPr>
            <a:lvl8pPr marL="3195280" indent="0">
              <a:buNone/>
              <a:defRPr sz="2000"/>
            </a:lvl8pPr>
            <a:lvl9pPr marL="3651752" indent="0">
              <a:buNone/>
              <a:defRPr sz="2000"/>
            </a:lvl9pPr>
          </a:lstStyle>
          <a:p>
            <a:endParaRPr lang="zh-CN" altLang="en-US"/>
          </a:p>
        </p:txBody>
      </p:sp>
      <p:sp>
        <p:nvSpPr>
          <p:cNvPr id="4" name="文本占位符 3"/>
          <p:cNvSpPr>
            <a:spLocks noGrp="1"/>
          </p:cNvSpPr>
          <p:nvPr>
            <p:ph type="body" sz="half" idx="2"/>
          </p:nvPr>
        </p:nvSpPr>
        <p:spPr>
          <a:xfrm>
            <a:off x="839804" y="2057400"/>
            <a:ext cx="3932237" cy="3811588"/>
          </a:xfrm>
        </p:spPr>
        <p:txBody>
          <a:bodyPr/>
          <a:lstStyle>
            <a:lvl1pPr marL="0" indent="0">
              <a:buNone/>
              <a:defRPr sz="1600"/>
            </a:lvl1pPr>
            <a:lvl2pPr marL="456464" indent="0">
              <a:buNone/>
              <a:defRPr sz="1400"/>
            </a:lvl2pPr>
            <a:lvl3pPr marL="912944" indent="0">
              <a:buNone/>
              <a:defRPr sz="1200"/>
            </a:lvl3pPr>
            <a:lvl4pPr marL="1369408" indent="0">
              <a:buNone/>
              <a:defRPr sz="1000"/>
            </a:lvl4pPr>
            <a:lvl5pPr marL="1825885" indent="0">
              <a:buNone/>
              <a:defRPr sz="1000"/>
            </a:lvl5pPr>
            <a:lvl6pPr marL="2282351" indent="0">
              <a:buNone/>
              <a:defRPr sz="1000"/>
            </a:lvl6pPr>
            <a:lvl7pPr marL="2738816" indent="0">
              <a:buNone/>
              <a:defRPr sz="1000"/>
            </a:lvl7pPr>
            <a:lvl8pPr marL="3195280" indent="0">
              <a:buNone/>
              <a:defRPr sz="1000"/>
            </a:lvl8pPr>
            <a:lvl9pPr marL="3651752"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80099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958386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2" y="365126"/>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318629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5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83"/>
            <a:ext cx="10515600" cy="1500187"/>
          </a:xfrm>
        </p:spPr>
        <p:txBody>
          <a:bodyPr/>
          <a:lstStyle>
            <a:lvl1pPr marL="0" indent="0">
              <a:buNone/>
              <a:defRPr sz="2400">
                <a:solidFill>
                  <a:schemeClr val="tx1">
                    <a:tint val="75000"/>
                  </a:schemeClr>
                </a:solidFill>
              </a:defRPr>
            </a:lvl1pPr>
            <a:lvl2pPr marL="456464" indent="0">
              <a:buNone/>
              <a:defRPr sz="2000">
                <a:solidFill>
                  <a:schemeClr val="tx1">
                    <a:tint val="75000"/>
                  </a:schemeClr>
                </a:solidFill>
              </a:defRPr>
            </a:lvl2pPr>
            <a:lvl3pPr marL="912944" indent="0">
              <a:buNone/>
              <a:defRPr sz="1800">
                <a:solidFill>
                  <a:schemeClr val="tx1">
                    <a:tint val="75000"/>
                  </a:schemeClr>
                </a:solidFill>
              </a:defRPr>
            </a:lvl3pPr>
            <a:lvl4pPr marL="1369408" indent="0">
              <a:buNone/>
              <a:defRPr sz="1600">
                <a:solidFill>
                  <a:schemeClr val="tx1">
                    <a:tint val="75000"/>
                  </a:schemeClr>
                </a:solidFill>
              </a:defRPr>
            </a:lvl4pPr>
            <a:lvl5pPr marL="1825885" indent="0">
              <a:buNone/>
              <a:defRPr sz="1600">
                <a:solidFill>
                  <a:schemeClr val="tx1">
                    <a:tint val="75000"/>
                  </a:schemeClr>
                </a:solidFill>
              </a:defRPr>
            </a:lvl5pPr>
            <a:lvl6pPr marL="2282351" indent="0">
              <a:buNone/>
              <a:defRPr sz="1600">
                <a:solidFill>
                  <a:schemeClr val="tx1">
                    <a:tint val="75000"/>
                  </a:schemeClr>
                </a:solidFill>
              </a:defRPr>
            </a:lvl6pPr>
            <a:lvl7pPr marL="2738816" indent="0">
              <a:buNone/>
              <a:defRPr sz="1600">
                <a:solidFill>
                  <a:schemeClr val="tx1">
                    <a:tint val="75000"/>
                  </a:schemeClr>
                </a:solidFill>
              </a:defRPr>
            </a:lvl7pPr>
            <a:lvl8pPr marL="3195280" indent="0">
              <a:buNone/>
              <a:defRPr sz="1600">
                <a:solidFill>
                  <a:schemeClr val="tx1">
                    <a:tint val="75000"/>
                  </a:schemeClr>
                </a:solidFill>
              </a:defRPr>
            </a:lvl8pPr>
            <a:lvl9pPr marL="3651752"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1F6821A-882B-429B-BADE-C9B4BD41CECE}" type="datetimeFigureOut">
              <a:rPr lang="zh-CN" altLang="en-US" smtClean="0"/>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99516924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44C8D1-FFD0-DF43-8D7E-C2A7DD232C3F}"/>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B2663B08-A960-2448-B0AD-ED68EBBC9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643FFE0F-30A7-AE4B-B1FE-6F2D95811142}"/>
              </a:ext>
            </a:extLst>
          </p:cNvPr>
          <p:cNvSpPr>
            <a:spLocks noGrp="1"/>
          </p:cNvSpPr>
          <p:nvPr>
            <p:ph type="dt" sz="half" idx="10"/>
          </p:nvPr>
        </p:nvSpPr>
        <p:spPr/>
        <p:txBody>
          <a:bodyPr/>
          <a:lstStyle/>
          <a:p>
            <a:fld id="{B21305FC-35EF-7148-90ED-B2C88C295387}" type="datetimeFigureOut">
              <a:rPr lang="x-none" smtClean="0"/>
              <a:t>10/15/2025</a:t>
            </a:fld>
            <a:endParaRPr lang="x-none"/>
          </a:p>
        </p:txBody>
      </p:sp>
      <p:sp>
        <p:nvSpPr>
          <p:cNvPr id="5" name="Footer Placeholder 4">
            <a:extLst>
              <a:ext uri="{FF2B5EF4-FFF2-40B4-BE49-F238E27FC236}">
                <a16:creationId xmlns:a16="http://schemas.microsoft.com/office/drawing/2014/main" xmlns="" id="{EC94A9DF-D684-F94D-BBF3-E96EF016826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DFB265C4-9712-AF49-A588-39F4458E49D5}"/>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1211910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567A308-55F0-9842-9E1D-52364DE80E25}"/>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0A1E2750-312E-A648-9304-205CEDBE03D9}"/>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1DF2B67E-01EC-E54C-A338-DCD739F37533}"/>
              </a:ext>
            </a:extLst>
          </p:cNvPr>
          <p:cNvSpPr>
            <a:spLocks noGrp="1"/>
          </p:cNvSpPr>
          <p:nvPr>
            <p:ph type="dt" sz="half" idx="10"/>
          </p:nvPr>
        </p:nvSpPr>
        <p:spPr/>
        <p:txBody>
          <a:bodyPr/>
          <a:lstStyle/>
          <a:p>
            <a:fld id="{B21305FC-35EF-7148-90ED-B2C88C295387}" type="datetimeFigureOut">
              <a:rPr lang="x-none" smtClean="0"/>
              <a:t>10/15/2025</a:t>
            </a:fld>
            <a:endParaRPr lang="x-none"/>
          </a:p>
        </p:txBody>
      </p:sp>
      <p:sp>
        <p:nvSpPr>
          <p:cNvPr id="5" name="Footer Placeholder 4">
            <a:extLst>
              <a:ext uri="{FF2B5EF4-FFF2-40B4-BE49-F238E27FC236}">
                <a16:creationId xmlns:a16="http://schemas.microsoft.com/office/drawing/2014/main" xmlns="" id="{CF410C20-A9F6-664F-820B-08DCEEC4C12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AE261F2F-0807-6B4A-B6CC-708E4BB58159}"/>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097033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9A1B98-75FA-48C9-AE3F-5228987EB2B1}"/>
              </a:ext>
            </a:extLst>
          </p:cNvPr>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6418" indent="0" algn="ctr">
              <a:buNone/>
              <a:defRPr sz="2000"/>
            </a:lvl2pPr>
            <a:lvl3pPr marL="912853" indent="0" algn="ctr">
              <a:buNone/>
              <a:defRPr sz="1800"/>
            </a:lvl3pPr>
            <a:lvl4pPr marL="1369271" indent="0" algn="ctr">
              <a:buNone/>
              <a:defRPr sz="1600"/>
            </a:lvl4pPr>
            <a:lvl5pPr marL="1825703" indent="0" algn="ctr">
              <a:buNone/>
              <a:defRPr sz="1600"/>
            </a:lvl5pPr>
            <a:lvl6pPr marL="2282123" indent="0" algn="ctr">
              <a:buNone/>
              <a:defRPr sz="1600"/>
            </a:lvl6pPr>
            <a:lvl7pPr marL="2738542" indent="0" algn="ctr">
              <a:buNone/>
              <a:defRPr sz="1600"/>
            </a:lvl7pPr>
            <a:lvl8pPr marL="3194960" indent="0" algn="ctr">
              <a:buNone/>
              <a:defRPr sz="1600"/>
            </a:lvl8pPr>
            <a:lvl9pPr marL="365138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190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122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3C1D5A-C4ED-4D96-B4B6-C79597A03C5F}"/>
              </a:ext>
            </a:extLst>
          </p:cNvPr>
          <p:cNvSpPr>
            <a:spLocks noGrp="1"/>
          </p:cNvSpPr>
          <p:nvPr>
            <p:ph type="title"/>
          </p:nvPr>
        </p:nvSpPr>
        <p:spPr>
          <a:xfrm>
            <a:off x="831851" y="170975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7C61160-5F29-47DB-B594-3D6D2FC2CC9C}"/>
              </a:ext>
            </a:extLst>
          </p:cNvPr>
          <p:cNvSpPr>
            <a:spLocks noGrp="1"/>
          </p:cNvSpPr>
          <p:nvPr>
            <p:ph type="body" idx="1"/>
          </p:nvPr>
        </p:nvSpPr>
        <p:spPr>
          <a:xfrm>
            <a:off x="831851" y="4589481"/>
            <a:ext cx="10515600" cy="1500187"/>
          </a:xfrm>
        </p:spPr>
        <p:txBody>
          <a:bodyPr/>
          <a:lstStyle>
            <a:lvl1pPr marL="0" indent="0">
              <a:buNone/>
              <a:defRPr sz="2400">
                <a:solidFill>
                  <a:schemeClr val="tx1">
                    <a:tint val="75000"/>
                  </a:schemeClr>
                </a:solidFill>
              </a:defRPr>
            </a:lvl1pPr>
            <a:lvl2pPr marL="456418" indent="0">
              <a:buNone/>
              <a:defRPr sz="2000">
                <a:solidFill>
                  <a:schemeClr val="tx1">
                    <a:tint val="75000"/>
                  </a:schemeClr>
                </a:solidFill>
              </a:defRPr>
            </a:lvl2pPr>
            <a:lvl3pPr marL="912853" indent="0">
              <a:buNone/>
              <a:defRPr sz="1800">
                <a:solidFill>
                  <a:schemeClr val="tx1">
                    <a:tint val="75000"/>
                  </a:schemeClr>
                </a:solidFill>
              </a:defRPr>
            </a:lvl3pPr>
            <a:lvl4pPr marL="1369271" indent="0">
              <a:buNone/>
              <a:defRPr sz="1600">
                <a:solidFill>
                  <a:schemeClr val="tx1">
                    <a:tint val="75000"/>
                  </a:schemeClr>
                </a:solidFill>
              </a:defRPr>
            </a:lvl4pPr>
            <a:lvl5pPr marL="1825703" indent="0">
              <a:buNone/>
              <a:defRPr sz="1600">
                <a:solidFill>
                  <a:schemeClr val="tx1">
                    <a:tint val="75000"/>
                  </a:schemeClr>
                </a:solidFill>
              </a:defRPr>
            </a:lvl5pPr>
            <a:lvl6pPr marL="2282123" indent="0">
              <a:buNone/>
              <a:defRPr sz="1600">
                <a:solidFill>
                  <a:schemeClr val="tx1">
                    <a:tint val="75000"/>
                  </a:schemeClr>
                </a:solidFill>
              </a:defRPr>
            </a:lvl6pPr>
            <a:lvl7pPr marL="2738542" indent="0">
              <a:buNone/>
              <a:defRPr sz="1600">
                <a:solidFill>
                  <a:schemeClr val="tx1">
                    <a:tint val="75000"/>
                  </a:schemeClr>
                </a:solidFill>
              </a:defRPr>
            </a:lvl7pPr>
            <a:lvl8pPr marL="3194960" indent="0">
              <a:buNone/>
              <a:defRPr sz="1600">
                <a:solidFill>
                  <a:schemeClr val="tx1">
                    <a:tint val="75000"/>
                  </a:schemeClr>
                </a:solidFill>
              </a:defRPr>
            </a:lvl8pPr>
            <a:lvl9pPr marL="365138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026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325FECC-79C0-4280-BEEF-38A4DBB42AE3}"/>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D61411D-6D7A-4F68-BD62-D8DB6CB253ED}"/>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594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D5B8D-C51E-421A-90B2-89AC1C015A71}"/>
              </a:ext>
            </a:extLst>
          </p:cNvPr>
          <p:cNvSpPr>
            <a:spLocks noGrp="1"/>
          </p:cNvSpPr>
          <p:nvPr>
            <p:ph type="title"/>
          </p:nvPr>
        </p:nvSpPr>
        <p:spPr>
          <a:xfrm>
            <a:off x="839789" y="365134"/>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BD17A77-5318-454F-93BB-1C8C2808FCF4}"/>
              </a:ext>
            </a:extLst>
          </p:cNvPr>
          <p:cNvSpPr>
            <a:spLocks noGrp="1"/>
          </p:cNvSpPr>
          <p:nvPr>
            <p:ph type="body" idx="1"/>
          </p:nvPr>
        </p:nvSpPr>
        <p:spPr>
          <a:xfrm>
            <a:off x="839805" y="1681163"/>
            <a:ext cx="5157787" cy="823912"/>
          </a:xfrm>
        </p:spPr>
        <p:txBody>
          <a:bodyPr anchor="b"/>
          <a:lstStyle>
            <a:lvl1pPr marL="0" indent="0">
              <a:buNone/>
              <a:defRPr sz="2400" b="1"/>
            </a:lvl1pPr>
            <a:lvl2pPr marL="456418" indent="0">
              <a:buNone/>
              <a:defRPr sz="2000" b="1"/>
            </a:lvl2pPr>
            <a:lvl3pPr marL="912853" indent="0">
              <a:buNone/>
              <a:defRPr sz="1800" b="1"/>
            </a:lvl3pPr>
            <a:lvl4pPr marL="1369271" indent="0">
              <a:buNone/>
              <a:defRPr sz="1600" b="1"/>
            </a:lvl4pPr>
            <a:lvl5pPr marL="1825703" indent="0">
              <a:buNone/>
              <a:defRPr sz="1600" b="1"/>
            </a:lvl5pPr>
            <a:lvl6pPr marL="2282123" indent="0">
              <a:buNone/>
              <a:defRPr sz="1600" b="1"/>
            </a:lvl6pPr>
            <a:lvl7pPr marL="2738542" indent="0">
              <a:buNone/>
              <a:defRPr sz="1600" b="1"/>
            </a:lvl7pPr>
            <a:lvl8pPr marL="3194960" indent="0">
              <a:buNone/>
              <a:defRPr sz="1600" b="1"/>
            </a:lvl8pPr>
            <a:lvl9pPr marL="365138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E794F72-46ED-4C80-BCF9-EAB400880189}"/>
              </a:ext>
            </a:extLst>
          </p:cNvPr>
          <p:cNvSpPr>
            <a:spLocks noGrp="1"/>
          </p:cNvSpPr>
          <p:nvPr>
            <p:ph sz="half" idx="2"/>
          </p:nvPr>
        </p:nvSpPr>
        <p:spPr>
          <a:xfrm>
            <a:off x="83980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6418" indent="0">
              <a:buNone/>
              <a:defRPr sz="2000" b="1"/>
            </a:lvl2pPr>
            <a:lvl3pPr marL="912853" indent="0">
              <a:buNone/>
              <a:defRPr sz="1800" b="1"/>
            </a:lvl3pPr>
            <a:lvl4pPr marL="1369271" indent="0">
              <a:buNone/>
              <a:defRPr sz="1600" b="1"/>
            </a:lvl4pPr>
            <a:lvl5pPr marL="1825703" indent="0">
              <a:buNone/>
              <a:defRPr sz="1600" b="1"/>
            </a:lvl5pPr>
            <a:lvl6pPr marL="2282123" indent="0">
              <a:buNone/>
              <a:defRPr sz="1600" b="1"/>
            </a:lvl6pPr>
            <a:lvl7pPr marL="2738542" indent="0">
              <a:buNone/>
              <a:defRPr sz="1600" b="1"/>
            </a:lvl7pPr>
            <a:lvl8pPr marL="3194960" indent="0">
              <a:buNone/>
              <a:defRPr sz="1600" b="1"/>
            </a:lvl8pPr>
            <a:lvl9pPr marL="365138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10/15/2025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66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410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10/15/2025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506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3D0038-44D8-482F-BCE4-60A2D039839E}"/>
              </a:ext>
            </a:extLst>
          </p:cNvPr>
          <p:cNvSpPr>
            <a:spLocks noGrp="1"/>
          </p:cNvSpPr>
          <p:nvPr>
            <p:ph type="title"/>
          </p:nvPr>
        </p:nvSpPr>
        <p:spPr>
          <a:xfrm>
            <a:off x="839805"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1F96C16-0202-4542-B0AF-27D7754A52B2}"/>
              </a:ext>
            </a:extLst>
          </p:cNvPr>
          <p:cNvSpPr>
            <a:spLocks noGrp="1"/>
          </p:cNvSpPr>
          <p:nvPr>
            <p:ph idx="1"/>
          </p:nvPr>
        </p:nvSpPr>
        <p:spPr>
          <a:xfrm>
            <a:off x="5183188" y="9874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9E68D7A-FF3D-410D-A49F-423C50515A69}"/>
              </a:ext>
            </a:extLst>
          </p:cNvPr>
          <p:cNvSpPr>
            <a:spLocks noGrp="1"/>
          </p:cNvSpPr>
          <p:nvPr>
            <p:ph type="body" sz="half" idx="2"/>
          </p:nvPr>
        </p:nvSpPr>
        <p:spPr>
          <a:xfrm>
            <a:off x="839805" y="2057400"/>
            <a:ext cx="3932237" cy="3811588"/>
          </a:xfrm>
        </p:spPr>
        <p:txBody>
          <a:bodyPr/>
          <a:lstStyle>
            <a:lvl1pPr marL="0" indent="0">
              <a:buNone/>
              <a:defRPr sz="1600"/>
            </a:lvl1pPr>
            <a:lvl2pPr marL="456418" indent="0">
              <a:buNone/>
              <a:defRPr sz="1400"/>
            </a:lvl2pPr>
            <a:lvl3pPr marL="912853" indent="0">
              <a:buNone/>
              <a:defRPr sz="1200"/>
            </a:lvl3pPr>
            <a:lvl4pPr marL="1369271" indent="0">
              <a:buNone/>
              <a:defRPr sz="1000"/>
            </a:lvl4pPr>
            <a:lvl5pPr marL="1825703" indent="0">
              <a:buNone/>
              <a:defRPr sz="1000"/>
            </a:lvl5pPr>
            <a:lvl6pPr marL="2282123" indent="0">
              <a:buNone/>
              <a:defRPr sz="1000"/>
            </a:lvl6pPr>
            <a:lvl7pPr marL="2738542" indent="0">
              <a:buNone/>
              <a:defRPr sz="1000"/>
            </a:lvl7pPr>
            <a:lvl8pPr marL="3194960" indent="0">
              <a:buNone/>
              <a:defRPr sz="1000"/>
            </a:lvl8pPr>
            <a:lvl9pPr marL="365138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692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1F6821A-882B-429B-BADE-C9B4BD41CECE}" type="datetimeFigureOut">
              <a:rPr lang="zh-CN" altLang="en-US" smtClean="0"/>
              <a:t>2025/10/15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384197320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D234F2-A49F-4064-BA0C-9A23DEFF075E}"/>
              </a:ext>
            </a:extLst>
          </p:cNvPr>
          <p:cNvSpPr>
            <a:spLocks noGrp="1"/>
          </p:cNvSpPr>
          <p:nvPr>
            <p:ph type="title"/>
          </p:nvPr>
        </p:nvSpPr>
        <p:spPr>
          <a:xfrm>
            <a:off x="839805"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F8ABB0A-6C26-4C1D-A764-9843EC094CCC}"/>
              </a:ext>
            </a:extLst>
          </p:cNvPr>
          <p:cNvSpPr>
            <a:spLocks noGrp="1"/>
          </p:cNvSpPr>
          <p:nvPr>
            <p:ph type="pic" idx="1"/>
          </p:nvPr>
        </p:nvSpPr>
        <p:spPr>
          <a:xfrm>
            <a:off x="5183188" y="987443"/>
            <a:ext cx="6172200" cy="4873625"/>
          </a:xfrm>
        </p:spPr>
        <p:txBody>
          <a:bodyPr/>
          <a:lstStyle>
            <a:lvl1pPr marL="0" indent="0">
              <a:buNone/>
              <a:defRPr sz="3200"/>
            </a:lvl1pPr>
            <a:lvl2pPr marL="456418" indent="0">
              <a:buNone/>
              <a:defRPr sz="2800"/>
            </a:lvl2pPr>
            <a:lvl3pPr marL="912853" indent="0">
              <a:buNone/>
              <a:defRPr sz="2400"/>
            </a:lvl3pPr>
            <a:lvl4pPr marL="1369271" indent="0">
              <a:buNone/>
              <a:defRPr sz="2000"/>
            </a:lvl4pPr>
            <a:lvl5pPr marL="1825703" indent="0">
              <a:buNone/>
              <a:defRPr sz="2000"/>
            </a:lvl5pPr>
            <a:lvl6pPr marL="2282123" indent="0">
              <a:buNone/>
              <a:defRPr sz="2000"/>
            </a:lvl6pPr>
            <a:lvl7pPr marL="2738542" indent="0">
              <a:buNone/>
              <a:defRPr sz="2000"/>
            </a:lvl7pPr>
            <a:lvl8pPr marL="3194960" indent="0">
              <a:buNone/>
              <a:defRPr sz="2000"/>
            </a:lvl8pPr>
            <a:lvl9pPr marL="3651387" indent="0">
              <a:buNone/>
              <a:defRPr sz="2000"/>
            </a:lvl9pPr>
          </a:lstStyle>
          <a:p>
            <a:endParaRPr lang="en-US"/>
          </a:p>
        </p:txBody>
      </p:sp>
      <p:sp>
        <p:nvSpPr>
          <p:cNvPr id="4" name="Text Placeholder 3">
            <a:extLst>
              <a:ext uri="{FF2B5EF4-FFF2-40B4-BE49-F238E27FC236}">
                <a16:creationId xmlns:a16="http://schemas.microsoft.com/office/drawing/2014/main" xmlns="" id="{09D7504C-099D-4975-8735-39435564983C}"/>
              </a:ext>
            </a:extLst>
          </p:cNvPr>
          <p:cNvSpPr>
            <a:spLocks noGrp="1"/>
          </p:cNvSpPr>
          <p:nvPr>
            <p:ph type="body" sz="half" idx="2"/>
          </p:nvPr>
        </p:nvSpPr>
        <p:spPr>
          <a:xfrm>
            <a:off x="839805" y="2057400"/>
            <a:ext cx="3932237" cy="3811588"/>
          </a:xfrm>
        </p:spPr>
        <p:txBody>
          <a:bodyPr/>
          <a:lstStyle>
            <a:lvl1pPr marL="0" indent="0">
              <a:buNone/>
              <a:defRPr sz="1600"/>
            </a:lvl1pPr>
            <a:lvl2pPr marL="456418" indent="0">
              <a:buNone/>
              <a:defRPr sz="1400"/>
            </a:lvl2pPr>
            <a:lvl3pPr marL="912853" indent="0">
              <a:buNone/>
              <a:defRPr sz="1200"/>
            </a:lvl3pPr>
            <a:lvl4pPr marL="1369271" indent="0">
              <a:buNone/>
              <a:defRPr sz="1000"/>
            </a:lvl4pPr>
            <a:lvl5pPr marL="1825703" indent="0">
              <a:buNone/>
              <a:defRPr sz="1000"/>
            </a:lvl5pPr>
            <a:lvl6pPr marL="2282123" indent="0">
              <a:buNone/>
              <a:defRPr sz="1000"/>
            </a:lvl6pPr>
            <a:lvl7pPr marL="2738542" indent="0">
              <a:buNone/>
              <a:defRPr sz="1000"/>
            </a:lvl7pPr>
            <a:lvl8pPr marL="3194960" indent="0">
              <a:buNone/>
              <a:defRPr sz="1000"/>
            </a:lvl8pPr>
            <a:lvl9pPr marL="365138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852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902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7A626A5-8713-483F-9D1B-9C5761E66137}"/>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8C096FC-B95B-4D88-B31E-B466FA3A42AF}"/>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2383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lIns="91296" tIns="45655" rIns="91296" bIns="45655" rtlCol="0" anchor="ctr">
            <a:noAutofit/>
          </a:bodyPr>
          <a:lstStyle/>
          <a:p>
            <a:pPr algn="ctr" defTabSz="91294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80" y="174168"/>
            <a:ext cx="3204417" cy="510988"/>
          </a:xfrm>
          <a:prstGeom prst="roundRect">
            <a:avLst/>
          </a:prstGeom>
          <a:solidFill>
            <a:srgbClr val="EC7070"/>
          </a:solidFill>
          <a:ln w="12700" cap="flat" cmpd="sng" algn="ctr">
            <a:noFill/>
            <a:prstDash val="solid"/>
            <a:miter lim="800000"/>
          </a:ln>
          <a:effectLst/>
        </p:spPr>
        <p:txBody>
          <a:bodyPr lIns="91296" tIns="45655" rIns="91296" bIns="45655" rtlCol="0" anchor="ctr"/>
          <a:lstStyle/>
          <a:p>
            <a:pPr algn="ctr" defTabSz="91294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70"/>
            <a:ext cx="3057310" cy="413489"/>
          </a:xfrm>
          <a:prstGeom prst="roundRect">
            <a:avLst/>
          </a:prstGeom>
          <a:noFill/>
          <a:ln w="12700" cap="flat" cmpd="sng" algn="ctr">
            <a:solidFill>
              <a:sysClr val="window" lastClr="FFFFFF"/>
            </a:solidFill>
            <a:prstDash val="dash"/>
            <a:miter lim="800000"/>
          </a:ln>
          <a:effectLst/>
        </p:spPr>
        <p:txBody>
          <a:bodyPr lIns="91296" tIns="45655" rIns="91296" bIns="45655" rtlCol="0" anchor="ctr"/>
          <a:lstStyle/>
          <a:p>
            <a:pPr algn="ctr" defTabSz="91294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87"/>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lIns="91296" tIns="45655" rIns="91296" bIns="45655" rtlCol="0" anchor="ctr">
            <a:noAutofit/>
          </a:bodyPr>
          <a:lstStyle/>
          <a:p>
            <a:pPr algn="ctr" defTabSz="91294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40"/>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466476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678997"/>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84">
            <a:off x="3742800" y="4600057"/>
            <a:ext cx="4706400" cy="473600"/>
          </a:xfrm>
          <a:prstGeom prst="rect">
            <a:avLst/>
          </a:prstGeom>
          <a:noFill/>
          <a:ln w="9525" cap="flat" cmpd="sng">
            <a:solidFill>
              <a:schemeClr val="dk1"/>
            </a:solidFill>
            <a:prstDash val="solid"/>
            <a:round/>
            <a:headEnd type="none" w="sm" len="sm"/>
            <a:tailEnd type="none" w="sm" len="sm"/>
          </a:ln>
        </p:spPr>
        <p:txBody>
          <a:bodyPr spcFirstLastPara="1" wrap="square" lIns="91281" tIns="91281" rIns="91281" bIns="91281" anchor="t" anchorCtr="0">
            <a:noAutofit/>
          </a:bodyPr>
          <a:lstStyle>
            <a:lvl1pPr lvl="0" algn="ctr">
              <a:lnSpc>
                <a:spcPct val="100000"/>
              </a:lnSpc>
              <a:spcBef>
                <a:spcPts val="0"/>
              </a:spcBef>
              <a:spcAft>
                <a:spcPts val="0"/>
              </a:spcAft>
              <a:buSzPts val="1400"/>
              <a:buNone/>
              <a:defRPr/>
            </a:lvl1pPr>
            <a:lvl2pPr lvl="1">
              <a:lnSpc>
                <a:spcPct val="100000"/>
              </a:lnSpc>
              <a:spcBef>
                <a:spcPts val="0"/>
              </a:spcBef>
              <a:spcAft>
                <a:spcPts val="0"/>
              </a:spcAft>
              <a:buSzPts val="1800"/>
              <a:buNone/>
              <a:defRPr sz="2400"/>
            </a:lvl2pPr>
            <a:lvl3pPr lvl="2">
              <a:lnSpc>
                <a:spcPct val="100000"/>
              </a:lnSpc>
              <a:spcBef>
                <a:spcPts val="0"/>
              </a:spcBef>
              <a:spcAft>
                <a:spcPts val="0"/>
              </a:spcAft>
              <a:buSzPts val="1800"/>
              <a:buNone/>
              <a:defRPr sz="2400"/>
            </a:lvl3pPr>
            <a:lvl4pPr lvl="3">
              <a:lnSpc>
                <a:spcPct val="100000"/>
              </a:lnSpc>
              <a:spcBef>
                <a:spcPts val="0"/>
              </a:spcBef>
              <a:spcAft>
                <a:spcPts val="0"/>
              </a:spcAft>
              <a:buSzPts val="1800"/>
              <a:buNone/>
              <a:defRPr sz="2400"/>
            </a:lvl4pPr>
            <a:lvl5pPr lvl="4">
              <a:lnSpc>
                <a:spcPct val="100000"/>
              </a:lnSpc>
              <a:spcBef>
                <a:spcPts val="0"/>
              </a:spcBef>
              <a:spcAft>
                <a:spcPts val="0"/>
              </a:spcAft>
              <a:buSzPts val="1800"/>
              <a:buNone/>
              <a:defRPr sz="2400"/>
            </a:lvl5pPr>
            <a:lvl6pPr lvl="5">
              <a:lnSpc>
                <a:spcPct val="100000"/>
              </a:lnSpc>
              <a:spcBef>
                <a:spcPts val="0"/>
              </a:spcBef>
              <a:spcAft>
                <a:spcPts val="0"/>
              </a:spcAft>
              <a:buSzPts val="1800"/>
              <a:buNone/>
              <a:defRPr sz="2400"/>
            </a:lvl6pPr>
            <a:lvl7pPr lvl="6">
              <a:lnSpc>
                <a:spcPct val="100000"/>
              </a:lnSpc>
              <a:spcBef>
                <a:spcPts val="0"/>
              </a:spcBef>
              <a:spcAft>
                <a:spcPts val="0"/>
              </a:spcAft>
              <a:buSzPts val="1800"/>
              <a:buNone/>
              <a:defRPr sz="2400"/>
            </a:lvl7pPr>
            <a:lvl8pPr lvl="7">
              <a:lnSpc>
                <a:spcPct val="100000"/>
              </a:lnSpc>
              <a:spcBef>
                <a:spcPts val="0"/>
              </a:spcBef>
              <a:spcAft>
                <a:spcPts val="0"/>
              </a:spcAft>
              <a:buSzPts val="1800"/>
              <a:buNone/>
              <a:defRPr sz="2400"/>
            </a:lvl8pPr>
            <a:lvl9pPr lvl="8">
              <a:lnSpc>
                <a:spcPct val="100000"/>
              </a:lnSpc>
              <a:spcBef>
                <a:spcPts val="0"/>
              </a:spcBef>
              <a:spcAft>
                <a:spcPts val="0"/>
              </a:spcAft>
              <a:buSzPts val="1800"/>
              <a:buNone/>
              <a:defRPr sz="2400"/>
            </a:lvl9pPr>
          </a:lstStyle>
          <a:p>
            <a:endParaRPr/>
          </a:p>
        </p:txBody>
      </p:sp>
      <p:sp>
        <p:nvSpPr>
          <p:cNvPr id="10" name="Google Shape;10;p2"/>
          <p:cNvSpPr txBox="1">
            <a:spLocks noGrp="1"/>
          </p:cNvSpPr>
          <p:nvPr>
            <p:ph type="ctrTitle"/>
          </p:nvPr>
        </p:nvSpPr>
        <p:spPr>
          <a:xfrm>
            <a:off x="2552400" y="1498533"/>
            <a:ext cx="7087200" cy="2124800"/>
          </a:xfrm>
          <a:prstGeom prst="rect">
            <a:avLst/>
          </a:prstGeom>
        </p:spPr>
        <p:txBody>
          <a:bodyPr spcFirstLastPara="1" wrap="square" lIns="91281" tIns="91281" rIns="91281" bIns="91281" anchor="ctr" anchorCtr="0">
            <a:noAutofit/>
          </a:bodyPr>
          <a:lstStyle>
            <a:lvl1pPr lvl="0" rtl="0">
              <a:spcBef>
                <a:spcPts val="0"/>
              </a:spcBef>
              <a:spcAft>
                <a:spcPts val="0"/>
              </a:spcAft>
              <a:buClr>
                <a:srgbClr val="191919"/>
              </a:buClr>
              <a:buSzPts val="5200"/>
              <a:buNone/>
              <a:defRPr sz="6700" b="0">
                <a:latin typeface="Merienda One"/>
                <a:ea typeface="Merienda One"/>
                <a:cs typeface="Merienda One"/>
                <a:sym typeface="Merienda One"/>
              </a:defRPr>
            </a:lvl1pPr>
            <a:lvl2pPr lvl="1" rtl="0">
              <a:spcBef>
                <a:spcPts val="0"/>
              </a:spcBef>
              <a:spcAft>
                <a:spcPts val="0"/>
              </a:spcAft>
              <a:buClr>
                <a:srgbClr val="191919"/>
              </a:buClr>
              <a:buSzPts val="5200"/>
              <a:buNone/>
              <a:defRPr sz="6900">
                <a:solidFill>
                  <a:srgbClr val="191919"/>
                </a:solidFill>
              </a:defRPr>
            </a:lvl2pPr>
            <a:lvl3pPr lvl="2" rtl="0">
              <a:spcBef>
                <a:spcPts val="0"/>
              </a:spcBef>
              <a:spcAft>
                <a:spcPts val="0"/>
              </a:spcAft>
              <a:buClr>
                <a:srgbClr val="191919"/>
              </a:buClr>
              <a:buSzPts val="5200"/>
              <a:buNone/>
              <a:defRPr sz="6900">
                <a:solidFill>
                  <a:srgbClr val="191919"/>
                </a:solidFill>
              </a:defRPr>
            </a:lvl3pPr>
            <a:lvl4pPr lvl="3" rtl="0">
              <a:spcBef>
                <a:spcPts val="0"/>
              </a:spcBef>
              <a:spcAft>
                <a:spcPts val="0"/>
              </a:spcAft>
              <a:buClr>
                <a:srgbClr val="191919"/>
              </a:buClr>
              <a:buSzPts val="5200"/>
              <a:buNone/>
              <a:defRPr sz="6900">
                <a:solidFill>
                  <a:srgbClr val="191919"/>
                </a:solidFill>
              </a:defRPr>
            </a:lvl4pPr>
            <a:lvl5pPr lvl="4" rtl="0">
              <a:spcBef>
                <a:spcPts val="0"/>
              </a:spcBef>
              <a:spcAft>
                <a:spcPts val="0"/>
              </a:spcAft>
              <a:buClr>
                <a:srgbClr val="191919"/>
              </a:buClr>
              <a:buSzPts val="5200"/>
              <a:buNone/>
              <a:defRPr sz="6900">
                <a:solidFill>
                  <a:srgbClr val="191919"/>
                </a:solidFill>
              </a:defRPr>
            </a:lvl5pPr>
            <a:lvl6pPr lvl="5" rtl="0">
              <a:spcBef>
                <a:spcPts val="0"/>
              </a:spcBef>
              <a:spcAft>
                <a:spcPts val="0"/>
              </a:spcAft>
              <a:buClr>
                <a:srgbClr val="191919"/>
              </a:buClr>
              <a:buSzPts val="5200"/>
              <a:buNone/>
              <a:defRPr sz="6900">
                <a:solidFill>
                  <a:srgbClr val="191919"/>
                </a:solidFill>
              </a:defRPr>
            </a:lvl6pPr>
            <a:lvl7pPr lvl="6" rtl="0">
              <a:spcBef>
                <a:spcPts val="0"/>
              </a:spcBef>
              <a:spcAft>
                <a:spcPts val="0"/>
              </a:spcAft>
              <a:buClr>
                <a:srgbClr val="191919"/>
              </a:buClr>
              <a:buSzPts val="5200"/>
              <a:buNone/>
              <a:defRPr sz="6900">
                <a:solidFill>
                  <a:srgbClr val="191919"/>
                </a:solidFill>
              </a:defRPr>
            </a:lvl7pPr>
            <a:lvl8pPr lvl="7" rtl="0">
              <a:spcBef>
                <a:spcPts val="0"/>
              </a:spcBef>
              <a:spcAft>
                <a:spcPts val="0"/>
              </a:spcAft>
              <a:buClr>
                <a:srgbClr val="191919"/>
              </a:buClr>
              <a:buSzPts val="5200"/>
              <a:buNone/>
              <a:defRPr sz="6900">
                <a:solidFill>
                  <a:srgbClr val="191919"/>
                </a:solidFill>
              </a:defRPr>
            </a:lvl8pPr>
            <a:lvl9pPr lvl="8" rtl="0">
              <a:spcBef>
                <a:spcPts val="0"/>
              </a:spcBef>
              <a:spcAft>
                <a:spcPts val="0"/>
              </a:spcAft>
              <a:buClr>
                <a:srgbClr val="191919"/>
              </a:buClr>
              <a:buSzPts val="5200"/>
              <a:buNone/>
              <a:defRPr sz="6900">
                <a:solidFill>
                  <a:srgbClr val="191919"/>
                </a:solidFill>
              </a:defRPr>
            </a:lvl9pPr>
          </a:lstStyle>
          <a:p>
            <a:endParaRPr/>
          </a:p>
        </p:txBody>
      </p:sp>
      <p:sp>
        <p:nvSpPr>
          <p:cNvPr id="11" name="Google Shape;11;p2"/>
          <p:cNvSpPr txBox="1">
            <a:spLocks noGrp="1"/>
          </p:cNvSpPr>
          <p:nvPr>
            <p:ph type="subTitle" idx="2"/>
          </p:nvPr>
        </p:nvSpPr>
        <p:spPr>
          <a:xfrm>
            <a:off x="4044600" y="3623317"/>
            <a:ext cx="4102800" cy="664000"/>
          </a:xfrm>
          <a:prstGeom prst="rect">
            <a:avLst/>
          </a:prstGeom>
        </p:spPr>
        <p:txBody>
          <a:bodyPr spcFirstLastPara="1" wrap="square" lIns="91281" tIns="91281" rIns="91281" bIns="91281" anchor="ctr" anchorCtr="0">
            <a:noAutofit/>
          </a:bodyPr>
          <a:lstStyle>
            <a:lvl1pPr lvl="0" algn="ctr">
              <a:spcBef>
                <a:spcPts val="0"/>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1pPr>
            <a:lvl2pPr lvl="1">
              <a:spcBef>
                <a:spcPts val="0"/>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2pPr>
            <a:lvl3pPr lvl="2">
              <a:spcBef>
                <a:spcPts val="2133"/>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3pPr>
            <a:lvl4pPr lvl="3">
              <a:spcBef>
                <a:spcPts val="2133"/>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4pPr>
            <a:lvl5pPr lvl="4">
              <a:spcBef>
                <a:spcPts val="2133"/>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5pPr>
            <a:lvl6pPr lvl="5">
              <a:spcBef>
                <a:spcPts val="2133"/>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6pPr>
            <a:lvl7pPr lvl="6">
              <a:spcBef>
                <a:spcPts val="2133"/>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7pPr>
            <a:lvl8pPr lvl="7">
              <a:spcBef>
                <a:spcPts val="2133"/>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8pPr>
            <a:lvl9pPr lvl="8">
              <a:spcBef>
                <a:spcPts val="2133"/>
              </a:spcBef>
              <a:spcAft>
                <a:spcPts val="2133"/>
              </a:spcAft>
              <a:buClr>
                <a:schemeClr val="accent5"/>
              </a:buClr>
              <a:buSzPts val="3000"/>
              <a:buFont typeface="Merienda One"/>
              <a:buNone/>
              <a:defRPr sz="4000">
                <a:solidFill>
                  <a:schemeClr val="accent5"/>
                </a:solidFill>
                <a:latin typeface="Merienda One"/>
                <a:ea typeface="Merienda One"/>
                <a:cs typeface="Merienda One"/>
                <a:sym typeface="Merienda One"/>
              </a:defRPr>
            </a:lvl9pPr>
          </a:lstStyle>
          <a:p>
            <a:endParaRPr/>
          </a:p>
        </p:txBody>
      </p:sp>
      <p:pic>
        <p:nvPicPr>
          <p:cNvPr id="12" name="Google Shape;12;p2"/>
          <p:cNvPicPr preferRelativeResize="0"/>
          <p:nvPr/>
        </p:nvPicPr>
        <p:blipFill>
          <a:blip r:embed="rId3">
            <a:alphaModFix/>
          </a:blip>
          <a:stretch>
            <a:fillRect/>
          </a:stretch>
        </p:blipFill>
        <p:spPr>
          <a:xfrm rot="1224549">
            <a:off x="-1000782" y="-432171"/>
            <a:ext cx="2539767" cy="4415244"/>
          </a:xfrm>
          <a:prstGeom prst="rect">
            <a:avLst/>
          </a:prstGeom>
          <a:noFill/>
          <a:ln>
            <a:noFill/>
          </a:ln>
        </p:spPr>
      </p:pic>
    </p:spTree>
    <p:extLst>
      <p:ext uri="{BB962C8B-B14F-4D97-AF65-F5344CB8AC3E}">
        <p14:creationId xmlns:p14="http://schemas.microsoft.com/office/powerpoint/2010/main" val="3540603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89200" y="4151567"/>
            <a:ext cx="5813600" cy="1122400"/>
          </a:xfrm>
          <a:prstGeom prst="rect">
            <a:avLst/>
          </a:prstGeom>
        </p:spPr>
        <p:txBody>
          <a:bodyPr spcFirstLastPara="1" wrap="square" lIns="91281" tIns="91281" rIns="91281" bIns="91281" anchor="ctr" anchorCtr="0">
            <a:noAutofit/>
          </a:bodyPr>
          <a:lstStyle>
            <a:lvl1pPr lvl="0" algn="ctr">
              <a:spcBef>
                <a:spcPts val="0"/>
              </a:spcBef>
              <a:spcAft>
                <a:spcPts val="0"/>
              </a:spcAft>
              <a:buSzPts val="3600"/>
              <a:buNone/>
              <a:defRPr sz="57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5503200" y="1517233"/>
            <a:ext cx="1185600" cy="2556000"/>
          </a:xfrm>
          <a:prstGeom prst="rect">
            <a:avLst/>
          </a:prstGeom>
          <a:noFill/>
          <a:ln w="9525" cap="flat" cmpd="sng">
            <a:solidFill>
              <a:schemeClr val="dk1"/>
            </a:solidFill>
            <a:prstDash val="solid"/>
            <a:round/>
            <a:headEnd type="none" w="sm" len="sm"/>
            <a:tailEnd type="none" w="sm" len="sm"/>
          </a:ln>
        </p:spPr>
        <p:txBody>
          <a:bodyPr spcFirstLastPara="1" wrap="square" lIns="91281" tIns="91281" rIns="91281" bIns="91281" anchor="ctr" anchorCtr="0">
            <a:noAutofit/>
          </a:bodyPr>
          <a:lstStyle>
            <a:lvl1pPr lvl="0" algn="ctr" rtl="0">
              <a:lnSpc>
                <a:spcPct val="75000"/>
              </a:lnSpc>
              <a:spcBef>
                <a:spcPts val="1333"/>
              </a:spcBef>
              <a:spcAft>
                <a:spcPts val="0"/>
              </a:spcAft>
              <a:buSzPts val="6000"/>
              <a:buNone/>
              <a:defRPr sz="10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 name="Google Shape;16;p3"/>
          <p:cNvSpPr txBox="1">
            <a:spLocks noGrp="1"/>
          </p:cNvSpPr>
          <p:nvPr>
            <p:ph type="subTitle" idx="1"/>
          </p:nvPr>
        </p:nvSpPr>
        <p:spPr>
          <a:xfrm rot="473">
            <a:off x="3212900" y="5217067"/>
            <a:ext cx="5813600" cy="531200"/>
          </a:xfrm>
          <a:prstGeom prst="rect">
            <a:avLst/>
          </a:prstGeom>
          <a:noFill/>
          <a:ln>
            <a:noFill/>
          </a:ln>
        </p:spPr>
        <p:txBody>
          <a:bodyPr spcFirstLastPara="1" wrap="square" lIns="91281" tIns="91281" rIns="91281" bIns="91281"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06479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720000"/>
            <a:ext cx="10272000" cy="752400"/>
          </a:xfrm>
          <a:prstGeom prst="rect">
            <a:avLst/>
          </a:prstGeom>
        </p:spPr>
        <p:txBody>
          <a:bodyPr spcFirstLastPara="1" wrap="square" lIns="91281" tIns="91281" rIns="91281" bIns="91281"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9" name="Google Shape;19;p4"/>
          <p:cNvSpPr txBox="1">
            <a:spLocks noGrp="1"/>
          </p:cNvSpPr>
          <p:nvPr>
            <p:ph type="body" idx="1"/>
          </p:nvPr>
        </p:nvSpPr>
        <p:spPr>
          <a:xfrm>
            <a:off x="960000" y="1649444"/>
            <a:ext cx="10272000" cy="4488400"/>
          </a:xfrm>
          <a:prstGeom prst="rect">
            <a:avLst/>
          </a:prstGeom>
        </p:spPr>
        <p:txBody>
          <a:bodyPr spcFirstLastPara="1" wrap="square" lIns="91281" tIns="91281" rIns="91281" bIns="91281" anchor="t" anchorCtr="0">
            <a:noAutofit/>
          </a:bodyPr>
          <a:lstStyle>
            <a:lvl1pPr marL="608609" lvl="0" indent="-422651" rtl="0">
              <a:lnSpc>
                <a:spcPct val="115000"/>
              </a:lnSpc>
              <a:spcBef>
                <a:spcPts val="0"/>
              </a:spcBef>
              <a:spcAft>
                <a:spcPts val="0"/>
              </a:spcAft>
              <a:buClr>
                <a:schemeClr val="accent2"/>
              </a:buClr>
              <a:buSzPts val="1400"/>
              <a:buAutoNum type="arabicPeriod"/>
              <a:defRPr sz="1400">
                <a:solidFill>
                  <a:srgbClr val="434343"/>
                </a:solidFill>
              </a:defRPr>
            </a:lvl1pPr>
            <a:lvl2pPr marL="1217218" lvl="1" indent="-422651" rtl="0">
              <a:lnSpc>
                <a:spcPct val="115000"/>
              </a:lnSpc>
              <a:spcBef>
                <a:spcPts val="0"/>
              </a:spcBef>
              <a:spcAft>
                <a:spcPts val="0"/>
              </a:spcAft>
              <a:buClr>
                <a:srgbClr val="434343"/>
              </a:buClr>
              <a:buSzPts val="1400"/>
              <a:buAutoNum type="alphaLcPeriod"/>
              <a:defRPr>
                <a:solidFill>
                  <a:srgbClr val="434343"/>
                </a:solidFill>
              </a:defRPr>
            </a:lvl2pPr>
            <a:lvl3pPr marL="1825839" lvl="2" indent="-422651" rtl="0">
              <a:lnSpc>
                <a:spcPct val="115000"/>
              </a:lnSpc>
              <a:spcBef>
                <a:spcPts val="2133"/>
              </a:spcBef>
              <a:spcAft>
                <a:spcPts val="0"/>
              </a:spcAft>
              <a:buClr>
                <a:srgbClr val="434343"/>
              </a:buClr>
              <a:buSzPts val="1400"/>
              <a:buAutoNum type="romanLcPeriod"/>
              <a:defRPr>
                <a:solidFill>
                  <a:srgbClr val="434343"/>
                </a:solidFill>
              </a:defRPr>
            </a:lvl3pPr>
            <a:lvl4pPr marL="2434438" lvl="3" indent="-422651" rtl="0">
              <a:lnSpc>
                <a:spcPct val="115000"/>
              </a:lnSpc>
              <a:spcBef>
                <a:spcPts val="2133"/>
              </a:spcBef>
              <a:spcAft>
                <a:spcPts val="0"/>
              </a:spcAft>
              <a:buClr>
                <a:srgbClr val="434343"/>
              </a:buClr>
              <a:buSzPts val="1400"/>
              <a:buAutoNum type="arabicPeriod"/>
              <a:defRPr>
                <a:solidFill>
                  <a:srgbClr val="434343"/>
                </a:solidFill>
              </a:defRPr>
            </a:lvl4pPr>
            <a:lvl5pPr marL="3043059" lvl="4" indent="-422651" rtl="0">
              <a:lnSpc>
                <a:spcPct val="115000"/>
              </a:lnSpc>
              <a:spcBef>
                <a:spcPts val="2133"/>
              </a:spcBef>
              <a:spcAft>
                <a:spcPts val="0"/>
              </a:spcAft>
              <a:buClr>
                <a:srgbClr val="434343"/>
              </a:buClr>
              <a:buSzPts val="1400"/>
              <a:buAutoNum type="alphaLcPeriod"/>
              <a:defRPr>
                <a:solidFill>
                  <a:srgbClr val="434343"/>
                </a:solidFill>
              </a:defRPr>
            </a:lvl5pPr>
            <a:lvl6pPr marL="3651663" lvl="5" indent="-422651" rtl="0">
              <a:lnSpc>
                <a:spcPct val="115000"/>
              </a:lnSpc>
              <a:spcBef>
                <a:spcPts val="2133"/>
              </a:spcBef>
              <a:spcAft>
                <a:spcPts val="0"/>
              </a:spcAft>
              <a:buClr>
                <a:srgbClr val="434343"/>
              </a:buClr>
              <a:buSzPts val="1400"/>
              <a:buAutoNum type="romanLcPeriod"/>
              <a:defRPr>
                <a:solidFill>
                  <a:srgbClr val="434343"/>
                </a:solidFill>
              </a:defRPr>
            </a:lvl6pPr>
            <a:lvl7pPr marL="4260277" lvl="6" indent="-422651" rtl="0">
              <a:lnSpc>
                <a:spcPct val="115000"/>
              </a:lnSpc>
              <a:spcBef>
                <a:spcPts val="2133"/>
              </a:spcBef>
              <a:spcAft>
                <a:spcPts val="0"/>
              </a:spcAft>
              <a:buClr>
                <a:srgbClr val="434343"/>
              </a:buClr>
              <a:buSzPts val="1400"/>
              <a:buAutoNum type="arabicPeriod"/>
              <a:defRPr>
                <a:solidFill>
                  <a:srgbClr val="434343"/>
                </a:solidFill>
              </a:defRPr>
            </a:lvl7pPr>
            <a:lvl8pPr marL="4868882" lvl="7" indent="-422651" rtl="0">
              <a:lnSpc>
                <a:spcPct val="115000"/>
              </a:lnSpc>
              <a:spcBef>
                <a:spcPts val="2133"/>
              </a:spcBef>
              <a:spcAft>
                <a:spcPts val="0"/>
              </a:spcAft>
              <a:buClr>
                <a:srgbClr val="434343"/>
              </a:buClr>
              <a:buSzPts val="1400"/>
              <a:buAutoNum type="alphaLcPeriod"/>
              <a:defRPr>
                <a:solidFill>
                  <a:srgbClr val="434343"/>
                </a:solidFill>
              </a:defRPr>
            </a:lvl8pPr>
            <a:lvl9pPr marL="5477496" lvl="8" indent="-422651" rtl="0">
              <a:lnSpc>
                <a:spcPct val="115000"/>
              </a:lnSpc>
              <a:spcBef>
                <a:spcPts val="2133"/>
              </a:spcBef>
              <a:spcAft>
                <a:spcPts val="2133"/>
              </a:spcAft>
              <a:buClr>
                <a:srgbClr val="434343"/>
              </a:buClr>
              <a:buSzPts val="1400"/>
              <a:buAutoNum type="romanLcPeriod"/>
              <a:defRPr>
                <a:solidFill>
                  <a:srgbClr val="434343"/>
                </a:solidFill>
              </a:defRPr>
            </a:lvl9pPr>
          </a:lstStyle>
          <a:p>
            <a:endParaRPr/>
          </a:p>
        </p:txBody>
      </p:sp>
      <p:pic>
        <p:nvPicPr>
          <p:cNvPr id="20" name="Google Shape;20;p4"/>
          <p:cNvPicPr preferRelativeResize="0"/>
          <p:nvPr/>
        </p:nvPicPr>
        <p:blipFill>
          <a:blip r:embed="rId3">
            <a:alphaModFix/>
          </a:blip>
          <a:stretch>
            <a:fillRect/>
          </a:stretch>
        </p:blipFill>
        <p:spPr>
          <a:xfrm rot="2288479">
            <a:off x="-90506" y="5664021"/>
            <a:ext cx="902883" cy="1596523"/>
          </a:xfrm>
          <a:prstGeom prst="rect">
            <a:avLst/>
          </a:prstGeom>
          <a:noFill/>
          <a:ln>
            <a:noFill/>
          </a:ln>
        </p:spPr>
      </p:pic>
    </p:spTree>
    <p:extLst>
      <p:ext uri="{BB962C8B-B14F-4D97-AF65-F5344CB8AC3E}">
        <p14:creationId xmlns:p14="http://schemas.microsoft.com/office/powerpoint/2010/main" val="3955924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subTitle" idx="1"/>
          </p:nvPr>
        </p:nvSpPr>
        <p:spPr>
          <a:xfrm>
            <a:off x="1783000" y="3075751"/>
            <a:ext cx="2093600" cy="440800"/>
          </a:xfrm>
          <a:prstGeom prst="rect">
            <a:avLst/>
          </a:prstGeom>
          <a:noFill/>
          <a:ln>
            <a:noFill/>
          </a:ln>
        </p:spPr>
        <p:txBody>
          <a:bodyPr spcFirstLastPara="1" wrap="square" lIns="91281" tIns="91281" rIns="91281" bIns="91281" anchor="ctr" anchorCtr="0">
            <a:noAutofit/>
          </a:bodyPr>
          <a:lstStyle>
            <a:lvl1pPr lvl="0" algn="ctr">
              <a:lnSpc>
                <a:spcPct val="100000"/>
              </a:lnSpc>
              <a:spcBef>
                <a:spcPts val="0"/>
              </a:spcBef>
              <a:spcAft>
                <a:spcPts val="0"/>
              </a:spcAft>
              <a:buSzPts val="2000"/>
              <a:buFont typeface="Jua"/>
              <a:buNone/>
              <a:defRPr sz="2700">
                <a:solidFill>
                  <a:schemeClr val="accent5"/>
                </a:solidFill>
                <a:latin typeface="Merienda One"/>
                <a:ea typeface="Merienda One"/>
                <a:cs typeface="Merienda One"/>
                <a:sym typeface="Merienda One"/>
              </a:defRPr>
            </a:lvl1pPr>
            <a:lvl2pPr lvl="1" algn="ctr">
              <a:lnSpc>
                <a:spcPct val="100000"/>
              </a:lnSpc>
              <a:spcBef>
                <a:spcPts val="0"/>
              </a:spcBef>
              <a:spcAft>
                <a:spcPts val="0"/>
              </a:spcAft>
              <a:buSzPts val="2000"/>
              <a:buFont typeface="Jua"/>
              <a:buNone/>
              <a:defRPr sz="2700" b="1">
                <a:latin typeface="Jua"/>
                <a:ea typeface="Jua"/>
                <a:cs typeface="Jua"/>
                <a:sym typeface="Jua"/>
              </a:defRPr>
            </a:lvl2pPr>
            <a:lvl3pPr lvl="2" algn="ctr">
              <a:lnSpc>
                <a:spcPct val="100000"/>
              </a:lnSpc>
              <a:spcBef>
                <a:spcPts val="2133"/>
              </a:spcBef>
              <a:spcAft>
                <a:spcPts val="0"/>
              </a:spcAft>
              <a:buSzPts val="2000"/>
              <a:buFont typeface="Jua"/>
              <a:buNone/>
              <a:defRPr sz="2700" b="1">
                <a:latin typeface="Jua"/>
                <a:ea typeface="Jua"/>
                <a:cs typeface="Jua"/>
                <a:sym typeface="Jua"/>
              </a:defRPr>
            </a:lvl3pPr>
            <a:lvl4pPr lvl="3" algn="ctr">
              <a:lnSpc>
                <a:spcPct val="100000"/>
              </a:lnSpc>
              <a:spcBef>
                <a:spcPts val="2133"/>
              </a:spcBef>
              <a:spcAft>
                <a:spcPts val="0"/>
              </a:spcAft>
              <a:buSzPts val="2000"/>
              <a:buFont typeface="Jua"/>
              <a:buNone/>
              <a:defRPr sz="2700" b="1">
                <a:latin typeface="Jua"/>
                <a:ea typeface="Jua"/>
                <a:cs typeface="Jua"/>
                <a:sym typeface="Jua"/>
              </a:defRPr>
            </a:lvl4pPr>
            <a:lvl5pPr lvl="4" algn="ctr">
              <a:lnSpc>
                <a:spcPct val="100000"/>
              </a:lnSpc>
              <a:spcBef>
                <a:spcPts val="2133"/>
              </a:spcBef>
              <a:spcAft>
                <a:spcPts val="0"/>
              </a:spcAft>
              <a:buSzPts val="2000"/>
              <a:buFont typeface="Jua"/>
              <a:buNone/>
              <a:defRPr sz="2700" b="1">
                <a:latin typeface="Jua"/>
                <a:ea typeface="Jua"/>
                <a:cs typeface="Jua"/>
                <a:sym typeface="Jua"/>
              </a:defRPr>
            </a:lvl5pPr>
            <a:lvl6pPr lvl="5" algn="ctr">
              <a:lnSpc>
                <a:spcPct val="100000"/>
              </a:lnSpc>
              <a:spcBef>
                <a:spcPts val="2133"/>
              </a:spcBef>
              <a:spcAft>
                <a:spcPts val="0"/>
              </a:spcAft>
              <a:buSzPts val="2000"/>
              <a:buFont typeface="Jua"/>
              <a:buNone/>
              <a:defRPr sz="2700" b="1">
                <a:latin typeface="Jua"/>
                <a:ea typeface="Jua"/>
                <a:cs typeface="Jua"/>
                <a:sym typeface="Jua"/>
              </a:defRPr>
            </a:lvl6pPr>
            <a:lvl7pPr lvl="6" algn="ctr">
              <a:lnSpc>
                <a:spcPct val="100000"/>
              </a:lnSpc>
              <a:spcBef>
                <a:spcPts val="2133"/>
              </a:spcBef>
              <a:spcAft>
                <a:spcPts val="0"/>
              </a:spcAft>
              <a:buSzPts val="2000"/>
              <a:buFont typeface="Jua"/>
              <a:buNone/>
              <a:defRPr sz="2700" b="1">
                <a:latin typeface="Jua"/>
                <a:ea typeface="Jua"/>
                <a:cs typeface="Jua"/>
                <a:sym typeface="Jua"/>
              </a:defRPr>
            </a:lvl7pPr>
            <a:lvl8pPr lvl="7" algn="ctr">
              <a:lnSpc>
                <a:spcPct val="100000"/>
              </a:lnSpc>
              <a:spcBef>
                <a:spcPts val="2133"/>
              </a:spcBef>
              <a:spcAft>
                <a:spcPts val="0"/>
              </a:spcAft>
              <a:buSzPts val="2000"/>
              <a:buFont typeface="Jua"/>
              <a:buNone/>
              <a:defRPr sz="2700" b="1">
                <a:latin typeface="Jua"/>
                <a:ea typeface="Jua"/>
                <a:cs typeface="Jua"/>
                <a:sym typeface="Jua"/>
              </a:defRPr>
            </a:lvl8pPr>
            <a:lvl9pPr lvl="8" algn="ctr">
              <a:lnSpc>
                <a:spcPct val="100000"/>
              </a:lnSpc>
              <a:spcBef>
                <a:spcPts val="2133"/>
              </a:spcBef>
              <a:spcAft>
                <a:spcPts val="2133"/>
              </a:spcAft>
              <a:buSzPts val="2000"/>
              <a:buFont typeface="Jua"/>
              <a:buNone/>
              <a:defRPr sz="2700" b="1">
                <a:latin typeface="Jua"/>
                <a:ea typeface="Jua"/>
                <a:cs typeface="Jua"/>
                <a:sym typeface="Jua"/>
              </a:defRPr>
            </a:lvl9pPr>
          </a:lstStyle>
          <a:p>
            <a:endParaRPr/>
          </a:p>
        </p:txBody>
      </p:sp>
      <p:sp>
        <p:nvSpPr>
          <p:cNvPr id="23" name="Google Shape;23;p5"/>
          <p:cNvSpPr txBox="1">
            <a:spLocks noGrp="1"/>
          </p:cNvSpPr>
          <p:nvPr>
            <p:ph type="subTitle" idx="2"/>
          </p:nvPr>
        </p:nvSpPr>
        <p:spPr>
          <a:xfrm>
            <a:off x="8346600" y="3075751"/>
            <a:ext cx="2093600" cy="440800"/>
          </a:xfrm>
          <a:prstGeom prst="rect">
            <a:avLst/>
          </a:prstGeom>
          <a:noFill/>
          <a:ln>
            <a:noFill/>
          </a:ln>
        </p:spPr>
        <p:txBody>
          <a:bodyPr spcFirstLastPara="1" wrap="square" lIns="91281" tIns="91281" rIns="91281" bIns="91281" anchor="ctr" anchorCtr="0">
            <a:noAutofit/>
          </a:bodyPr>
          <a:lstStyle>
            <a:lvl1pPr lvl="0" algn="ctr" rtl="0">
              <a:lnSpc>
                <a:spcPct val="100000"/>
              </a:lnSpc>
              <a:spcBef>
                <a:spcPts val="0"/>
              </a:spcBef>
              <a:spcAft>
                <a:spcPts val="0"/>
              </a:spcAft>
              <a:buSzPts val="2000"/>
              <a:buFont typeface="Jua"/>
              <a:buNone/>
              <a:defRPr sz="2700">
                <a:solidFill>
                  <a:schemeClr val="lt2"/>
                </a:solidFill>
                <a:latin typeface="Merienda One"/>
                <a:ea typeface="Merienda One"/>
                <a:cs typeface="Merienda One"/>
                <a:sym typeface="Merienda One"/>
              </a:defRPr>
            </a:lvl1pPr>
            <a:lvl2pPr lvl="1" algn="ctr" rtl="0">
              <a:lnSpc>
                <a:spcPct val="100000"/>
              </a:lnSpc>
              <a:spcBef>
                <a:spcPts val="0"/>
              </a:spcBef>
              <a:spcAft>
                <a:spcPts val="0"/>
              </a:spcAft>
              <a:buSzPts val="2000"/>
              <a:buFont typeface="Jua"/>
              <a:buNone/>
              <a:defRPr sz="2700" b="1">
                <a:latin typeface="Jua"/>
                <a:ea typeface="Jua"/>
                <a:cs typeface="Jua"/>
                <a:sym typeface="Jua"/>
              </a:defRPr>
            </a:lvl2pPr>
            <a:lvl3pPr lvl="2" algn="ctr" rtl="0">
              <a:lnSpc>
                <a:spcPct val="100000"/>
              </a:lnSpc>
              <a:spcBef>
                <a:spcPts val="2133"/>
              </a:spcBef>
              <a:spcAft>
                <a:spcPts val="0"/>
              </a:spcAft>
              <a:buSzPts val="2000"/>
              <a:buFont typeface="Jua"/>
              <a:buNone/>
              <a:defRPr sz="2700" b="1">
                <a:latin typeface="Jua"/>
                <a:ea typeface="Jua"/>
                <a:cs typeface="Jua"/>
                <a:sym typeface="Jua"/>
              </a:defRPr>
            </a:lvl3pPr>
            <a:lvl4pPr lvl="3" algn="ctr" rtl="0">
              <a:lnSpc>
                <a:spcPct val="100000"/>
              </a:lnSpc>
              <a:spcBef>
                <a:spcPts val="2133"/>
              </a:spcBef>
              <a:spcAft>
                <a:spcPts val="0"/>
              </a:spcAft>
              <a:buSzPts val="2000"/>
              <a:buFont typeface="Jua"/>
              <a:buNone/>
              <a:defRPr sz="2700" b="1">
                <a:latin typeface="Jua"/>
                <a:ea typeface="Jua"/>
                <a:cs typeface="Jua"/>
                <a:sym typeface="Jua"/>
              </a:defRPr>
            </a:lvl4pPr>
            <a:lvl5pPr lvl="4" algn="ctr" rtl="0">
              <a:lnSpc>
                <a:spcPct val="100000"/>
              </a:lnSpc>
              <a:spcBef>
                <a:spcPts val="2133"/>
              </a:spcBef>
              <a:spcAft>
                <a:spcPts val="0"/>
              </a:spcAft>
              <a:buSzPts val="2000"/>
              <a:buFont typeface="Jua"/>
              <a:buNone/>
              <a:defRPr sz="2700" b="1">
                <a:latin typeface="Jua"/>
                <a:ea typeface="Jua"/>
                <a:cs typeface="Jua"/>
                <a:sym typeface="Jua"/>
              </a:defRPr>
            </a:lvl5pPr>
            <a:lvl6pPr lvl="5" algn="ctr" rtl="0">
              <a:lnSpc>
                <a:spcPct val="100000"/>
              </a:lnSpc>
              <a:spcBef>
                <a:spcPts val="2133"/>
              </a:spcBef>
              <a:spcAft>
                <a:spcPts val="0"/>
              </a:spcAft>
              <a:buSzPts val="2000"/>
              <a:buFont typeface="Jua"/>
              <a:buNone/>
              <a:defRPr sz="2700" b="1">
                <a:latin typeface="Jua"/>
                <a:ea typeface="Jua"/>
                <a:cs typeface="Jua"/>
                <a:sym typeface="Jua"/>
              </a:defRPr>
            </a:lvl6pPr>
            <a:lvl7pPr lvl="6" algn="ctr" rtl="0">
              <a:lnSpc>
                <a:spcPct val="100000"/>
              </a:lnSpc>
              <a:spcBef>
                <a:spcPts val="2133"/>
              </a:spcBef>
              <a:spcAft>
                <a:spcPts val="0"/>
              </a:spcAft>
              <a:buSzPts val="2000"/>
              <a:buFont typeface="Jua"/>
              <a:buNone/>
              <a:defRPr sz="2700" b="1">
                <a:latin typeface="Jua"/>
                <a:ea typeface="Jua"/>
                <a:cs typeface="Jua"/>
                <a:sym typeface="Jua"/>
              </a:defRPr>
            </a:lvl7pPr>
            <a:lvl8pPr lvl="7" algn="ctr" rtl="0">
              <a:lnSpc>
                <a:spcPct val="100000"/>
              </a:lnSpc>
              <a:spcBef>
                <a:spcPts val="2133"/>
              </a:spcBef>
              <a:spcAft>
                <a:spcPts val="0"/>
              </a:spcAft>
              <a:buSzPts val="2000"/>
              <a:buFont typeface="Jua"/>
              <a:buNone/>
              <a:defRPr sz="2700" b="1">
                <a:latin typeface="Jua"/>
                <a:ea typeface="Jua"/>
                <a:cs typeface="Jua"/>
                <a:sym typeface="Jua"/>
              </a:defRPr>
            </a:lvl8pPr>
            <a:lvl9pPr lvl="8" algn="ctr" rtl="0">
              <a:lnSpc>
                <a:spcPct val="100000"/>
              </a:lnSpc>
              <a:spcBef>
                <a:spcPts val="2133"/>
              </a:spcBef>
              <a:spcAft>
                <a:spcPts val="2133"/>
              </a:spcAft>
              <a:buSzPts val="2000"/>
              <a:buFont typeface="Jua"/>
              <a:buNone/>
              <a:defRPr sz="2700" b="1">
                <a:latin typeface="Jua"/>
                <a:ea typeface="Jua"/>
                <a:cs typeface="Jua"/>
                <a:sym typeface="Jua"/>
              </a:defRPr>
            </a:lvl9pPr>
          </a:lstStyle>
          <a:p>
            <a:endParaRPr/>
          </a:p>
        </p:txBody>
      </p:sp>
      <p:sp>
        <p:nvSpPr>
          <p:cNvPr id="24" name="Google Shape;24;p5"/>
          <p:cNvSpPr txBox="1">
            <a:spLocks noGrp="1"/>
          </p:cNvSpPr>
          <p:nvPr>
            <p:ph type="subTitle" idx="3"/>
          </p:nvPr>
        </p:nvSpPr>
        <p:spPr>
          <a:xfrm>
            <a:off x="1092267" y="3516551"/>
            <a:ext cx="3475200" cy="950400"/>
          </a:xfrm>
          <a:prstGeom prst="rect">
            <a:avLst/>
          </a:prstGeom>
        </p:spPr>
        <p:txBody>
          <a:bodyPr spcFirstLastPara="1" wrap="square" lIns="91281" tIns="91281" rIns="91281" bIns="91281"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 name="Google Shape;25;p5"/>
          <p:cNvSpPr txBox="1">
            <a:spLocks noGrp="1"/>
          </p:cNvSpPr>
          <p:nvPr>
            <p:ph type="subTitle" idx="4"/>
          </p:nvPr>
        </p:nvSpPr>
        <p:spPr>
          <a:xfrm>
            <a:off x="7624633" y="3516551"/>
            <a:ext cx="3475200" cy="950400"/>
          </a:xfrm>
          <a:prstGeom prst="rect">
            <a:avLst/>
          </a:prstGeom>
        </p:spPr>
        <p:txBody>
          <a:bodyPr spcFirstLastPara="1" wrap="square" lIns="91281" tIns="91281" rIns="91281" bIns="91281"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 name="Google Shape;26;p5"/>
          <p:cNvSpPr txBox="1">
            <a:spLocks noGrp="1"/>
          </p:cNvSpPr>
          <p:nvPr>
            <p:ph type="title"/>
          </p:nvPr>
        </p:nvSpPr>
        <p:spPr>
          <a:xfrm>
            <a:off x="960000" y="720000"/>
            <a:ext cx="10272000" cy="752400"/>
          </a:xfrm>
          <a:prstGeom prst="rect">
            <a:avLst/>
          </a:prstGeom>
        </p:spPr>
        <p:txBody>
          <a:bodyPr spcFirstLastPara="1" wrap="square" lIns="91281" tIns="91281" rIns="91281" bIns="91281"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pic>
        <p:nvPicPr>
          <p:cNvPr id="27" name="Google Shape;27;p5"/>
          <p:cNvPicPr preferRelativeResize="0"/>
          <p:nvPr/>
        </p:nvPicPr>
        <p:blipFill>
          <a:blip r:embed="rId3">
            <a:alphaModFix/>
          </a:blip>
          <a:stretch>
            <a:fillRect/>
          </a:stretch>
        </p:blipFill>
        <p:spPr>
          <a:xfrm rot="-1204318">
            <a:off x="10655867" y="-328426"/>
            <a:ext cx="1957468" cy="3405635"/>
          </a:xfrm>
          <a:prstGeom prst="rect">
            <a:avLst/>
          </a:prstGeom>
          <a:noFill/>
          <a:ln>
            <a:noFill/>
          </a:ln>
        </p:spPr>
      </p:pic>
      <p:pic>
        <p:nvPicPr>
          <p:cNvPr id="28" name="Google Shape;28;p5"/>
          <p:cNvPicPr preferRelativeResize="0"/>
          <p:nvPr/>
        </p:nvPicPr>
        <p:blipFill>
          <a:blip r:embed="rId3">
            <a:alphaModFix/>
          </a:blip>
          <a:stretch>
            <a:fillRect/>
          </a:stretch>
        </p:blipFill>
        <p:spPr>
          <a:xfrm rot="9396267">
            <a:off x="-269667" y="3836289"/>
            <a:ext cx="1957468" cy="3405635"/>
          </a:xfrm>
          <a:prstGeom prst="rect">
            <a:avLst/>
          </a:prstGeom>
          <a:noFill/>
          <a:ln>
            <a:noFill/>
          </a:ln>
        </p:spPr>
      </p:pic>
    </p:spTree>
    <p:extLst>
      <p:ext uri="{BB962C8B-B14F-4D97-AF65-F5344CB8AC3E}">
        <p14:creationId xmlns:p14="http://schemas.microsoft.com/office/powerpoint/2010/main" val="1014798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960000" y="720000"/>
            <a:ext cx="10272000" cy="752400"/>
          </a:xfrm>
          <a:prstGeom prst="rect">
            <a:avLst/>
          </a:prstGeom>
        </p:spPr>
        <p:txBody>
          <a:bodyPr spcFirstLastPara="1" wrap="square" lIns="91281" tIns="91281" rIns="91281" bIns="91281"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pic>
        <p:nvPicPr>
          <p:cNvPr id="31" name="Google Shape;31;p6"/>
          <p:cNvPicPr preferRelativeResize="0"/>
          <p:nvPr/>
        </p:nvPicPr>
        <p:blipFill>
          <a:blip r:embed="rId2">
            <a:alphaModFix/>
          </a:blip>
          <a:stretch>
            <a:fillRect/>
          </a:stretch>
        </p:blipFill>
        <p:spPr>
          <a:xfrm rot="-1355337">
            <a:off x="10614689" y="5640769"/>
            <a:ext cx="1547616" cy="994464"/>
          </a:xfrm>
          <a:prstGeom prst="rect">
            <a:avLst/>
          </a:prstGeom>
          <a:noFill/>
          <a:ln>
            <a:noFill/>
          </a:ln>
        </p:spPr>
      </p:pic>
      <p:pic>
        <p:nvPicPr>
          <p:cNvPr id="32" name="Google Shape;32;p6"/>
          <p:cNvPicPr preferRelativeResize="0"/>
          <p:nvPr/>
        </p:nvPicPr>
        <p:blipFill>
          <a:blip r:embed="rId2">
            <a:alphaModFix/>
          </a:blip>
          <a:stretch>
            <a:fillRect/>
          </a:stretch>
        </p:blipFill>
        <p:spPr>
          <a:xfrm rot="9584776">
            <a:off x="22008" y="187853"/>
            <a:ext cx="1547613" cy="994463"/>
          </a:xfrm>
          <a:prstGeom prst="rect">
            <a:avLst/>
          </a:prstGeom>
          <a:noFill/>
          <a:ln>
            <a:noFill/>
          </a:ln>
        </p:spPr>
      </p:pic>
    </p:spTree>
    <p:extLst>
      <p:ext uri="{BB962C8B-B14F-4D97-AF65-F5344CB8AC3E}">
        <p14:creationId xmlns:p14="http://schemas.microsoft.com/office/powerpoint/2010/main" val="778227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34"/>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805" y="1681163"/>
            <a:ext cx="5157787" cy="82391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zh-CN" altLang="en-US"/>
              <a:t>编辑母版文本样式</a:t>
            </a:r>
          </a:p>
        </p:txBody>
      </p:sp>
      <p:sp>
        <p:nvSpPr>
          <p:cNvPr id="4" name="内容占位符 3"/>
          <p:cNvSpPr>
            <a:spLocks noGrp="1"/>
          </p:cNvSpPr>
          <p:nvPr>
            <p:ph sz="half" idx="2"/>
          </p:nvPr>
        </p:nvSpPr>
        <p:spPr>
          <a:xfrm>
            <a:off x="839805"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3"/>
            <a:ext cx="5183188" cy="82391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1F6821A-882B-429B-BADE-C9B4BD41CECE}" type="datetimeFigureOut">
              <a:rPr lang="zh-CN" altLang="en-US" smtClean="0"/>
              <a:t>2025/10/15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259579376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2328500" y="1863600"/>
            <a:ext cx="7534800" cy="3130800"/>
          </a:xfrm>
          <a:prstGeom prst="rect">
            <a:avLst/>
          </a:prstGeom>
          <a:ln w="9525" cap="flat" cmpd="sng">
            <a:solidFill>
              <a:schemeClr val="dk1"/>
            </a:solidFill>
            <a:prstDash val="solid"/>
            <a:round/>
            <a:headEnd type="none" w="sm" len="sm"/>
            <a:tailEnd type="none" w="sm" len="sm"/>
          </a:ln>
        </p:spPr>
        <p:txBody>
          <a:bodyPr spcFirstLastPara="1" wrap="square" lIns="91281" tIns="91281" rIns="91281" bIns="91281" anchor="ctr" anchorCtr="0">
            <a:noAutofit/>
          </a:bodyPr>
          <a:lstStyle>
            <a:lvl1pPr lvl="0" algn="ctr">
              <a:spcBef>
                <a:spcPts val="0"/>
              </a:spcBef>
              <a:spcAft>
                <a:spcPts val="0"/>
              </a:spcAft>
              <a:buSzPts val="4800"/>
              <a:buNone/>
              <a:defRPr sz="96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pic>
        <p:nvPicPr>
          <p:cNvPr id="46" name="Google Shape;46;p8"/>
          <p:cNvPicPr preferRelativeResize="0"/>
          <p:nvPr/>
        </p:nvPicPr>
        <p:blipFill>
          <a:blip r:embed="rId3">
            <a:alphaModFix/>
          </a:blip>
          <a:stretch>
            <a:fillRect/>
          </a:stretch>
        </p:blipFill>
        <p:spPr>
          <a:xfrm rot="-1176830">
            <a:off x="10752891" y="2294024"/>
            <a:ext cx="306375" cy="418065"/>
          </a:xfrm>
          <a:prstGeom prst="rect">
            <a:avLst/>
          </a:prstGeom>
          <a:noFill/>
          <a:ln>
            <a:noFill/>
          </a:ln>
        </p:spPr>
      </p:pic>
      <p:pic>
        <p:nvPicPr>
          <p:cNvPr id="47" name="Google Shape;47;p8"/>
          <p:cNvPicPr preferRelativeResize="0"/>
          <p:nvPr/>
        </p:nvPicPr>
        <p:blipFill>
          <a:blip r:embed="rId4">
            <a:alphaModFix/>
          </a:blip>
          <a:stretch>
            <a:fillRect/>
          </a:stretch>
        </p:blipFill>
        <p:spPr>
          <a:xfrm rot="-1813129">
            <a:off x="11357311" y="2175232"/>
            <a:ext cx="780733" cy="793835"/>
          </a:xfrm>
          <a:prstGeom prst="rect">
            <a:avLst/>
          </a:prstGeom>
          <a:noFill/>
          <a:ln>
            <a:noFill/>
          </a:ln>
        </p:spPr>
      </p:pic>
      <p:pic>
        <p:nvPicPr>
          <p:cNvPr id="48" name="Google Shape;48;p8"/>
          <p:cNvPicPr preferRelativeResize="0"/>
          <p:nvPr/>
        </p:nvPicPr>
        <p:blipFill>
          <a:blip r:embed="rId5">
            <a:alphaModFix/>
          </a:blip>
          <a:stretch>
            <a:fillRect/>
          </a:stretch>
        </p:blipFill>
        <p:spPr>
          <a:xfrm rot="-807443">
            <a:off x="11338011" y="3278178"/>
            <a:ext cx="515919" cy="571153"/>
          </a:xfrm>
          <a:prstGeom prst="rect">
            <a:avLst/>
          </a:prstGeom>
          <a:noFill/>
          <a:ln>
            <a:noFill/>
          </a:ln>
        </p:spPr>
      </p:pic>
      <p:pic>
        <p:nvPicPr>
          <p:cNvPr id="49" name="Google Shape;49;p8"/>
          <p:cNvPicPr preferRelativeResize="0"/>
          <p:nvPr/>
        </p:nvPicPr>
        <p:blipFill>
          <a:blip r:embed="rId6">
            <a:alphaModFix/>
          </a:blip>
          <a:stretch>
            <a:fillRect/>
          </a:stretch>
        </p:blipFill>
        <p:spPr>
          <a:xfrm>
            <a:off x="10059049" y="3123263"/>
            <a:ext cx="2633499" cy="4581839"/>
          </a:xfrm>
          <a:prstGeom prst="rect">
            <a:avLst/>
          </a:prstGeom>
          <a:noFill/>
          <a:ln>
            <a:noFill/>
          </a:ln>
        </p:spPr>
      </p:pic>
      <p:pic>
        <p:nvPicPr>
          <p:cNvPr id="50" name="Google Shape;50;p8"/>
          <p:cNvPicPr preferRelativeResize="0"/>
          <p:nvPr/>
        </p:nvPicPr>
        <p:blipFill>
          <a:blip r:embed="rId3">
            <a:alphaModFix/>
          </a:blip>
          <a:stretch>
            <a:fillRect/>
          </a:stretch>
        </p:blipFill>
        <p:spPr>
          <a:xfrm rot="9623170">
            <a:off x="1132566" y="4093870"/>
            <a:ext cx="306375" cy="418065"/>
          </a:xfrm>
          <a:prstGeom prst="rect">
            <a:avLst/>
          </a:prstGeom>
          <a:noFill/>
          <a:ln>
            <a:noFill/>
          </a:ln>
        </p:spPr>
      </p:pic>
      <p:pic>
        <p:nvPicPr>
          <p:cNvPr id="51" name="Google Shape;51;p8"/>
          <p:cNvPicPr preferRelativeResize="0"/>
          <p:nvPr/>
        </p:nvPicPr>
        <p:blipFill>
          <a:blip r:embed="rId4">
            <a:alphaModFix/>
          </a:blip>
          <a:stretch>
            <a:fillRect/>
          </a:stretch>
        </p:blipFill>
        <p:spPr>
          <a:xfrm rot="8986871">
            <a:off x="53772" y="3836897"/>
            <a:ext cx="780733" cy="793835"/>
          </a:xfrm>
          <a:prstGeom prst="rect">
            <a:avLst/>
          </a:prstGeom>
          <a:noFill/>
          <a:ln>
            <a:noFill/>
          </a:ln>
        </p:spPr>
      </p:pic>
      <p:pic>
        <p:nvPicPr>
          <p:cNvPr id="52" name="Google Shape;52;p8"/>
          <p:cNvPicPr preferRelativeResize="0"/>
          <p:nvPr/>
        </p:nvPicPr>
        <p:blipFill>
          <a:blip r:embed="rId5">
            <a:alphaModFix/>
          </a:blip>
          <a:stretch>
            <a:fillRect/>
          </a:stretch>
        </p:blipFill>
        <p:spPr>
          <a:xfrm rot="9992557">
            <a:off x="337902" y="2956618"/>
            <a:ext cx="515919" cy="571153"/>
          </a:xfrm>
          <a:prstGeom prst="rect">
            <a:avLst/>
          </a:prstGeom>
          <a:noFill/>
          <a:ln>
            <a:noFill/>
          </a:ln>
        </p:spPr>
      </p:pic>
      <p:pic>
        <p:nvPicPr>
          <p:cNvPr id="53" name="Google Shape;53;p8"/>
          <p:cNvPicPr preferRelativeResize="0"/>
          <p:nvPr/>
        </p:nvPicPr>
        <p:blipFill>
          <a:blip r:embed="rId6">
            <a:alphaModFix/>
          </a:blip>
          <a:stretch>
            <a:fillRect/>
          </a:stretch>
        </p:blipFill>
        <p:spPr>
          <a:xfrm rot="10800000">
            <a:off x="-500734" y="-899152"/>
            <a:ext cx="2633499" cy="4581839"/>
          </a:xfrm>
          <a:prstGeom prst="rect">
            <a:avLst/>
          </a:prstGeom>
          <a:noFill/>
          <a:ln>
            <a:noFill/>
          </a:ln>
        </p:spPr>
      </p:pic>
    </p:spTree>
    <p:extLst>
      <p:ext uri="{BB962C8B-B14F-4D97-AF65-F5344CB8AC3E}">
        <p14:creationId xmlns:p14="http://schemas.microsoft.com/office/powerpoint/2010/main" val="589717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1221151" y="1908167"/>
            <a:ext cx="5550400" cy="1172800"/>
          </a:xfrm>
          <a:prstGeom prst="rect">
            <a:avLst/>
          </a:prstGeom>
          <a:noFill/>
          <a:ln>
            <a:noFill/>
          </a:ln>
        </p:spPr>
        <p:txBody>
          <a:bodyPr spcFirstLastPara="1" wrap="square" lIns="91281" tIns="91281" rIns="91281" bIns="91281" anchor="ctr" anchorCtr="0">
            <a:noAutofit/>
          </a:bodyPr>
          <a:lstStyle>
            <a:lvl1pPr lvl="0" algn="ctr" rtl="0">
              <a:spcBef>
                <a:spcPts val="0"/>
              </a:spcBef>
              <a:spcAft>
                <a:spcPts val="0"/>
              </a:spcAft>
              <a:buSzPts val="3600"/>
              <a:buNone/>
              <a:defRPr sz="67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6" name="Google Shape;56;p9"/>
          <p:cNvSpPr txBox="1">
            <a:spLocks noGrp="1"/>
          </p:cNvSpPr>
          <p:nvPr>
            <p:ph type="subTitle" idx="1"/>
          </p:nvPr>
        </p:nvSpPr>
        <p:spPr>
          <a:xfrm>
            <a:off x="1221033" y="3020256"/>
            <a:ext cx="5550400" cy="1928800"/>
          </a:xfrm>
          <a:prstGeom prst="rect">
            <a:avLst/>
          </a:prstGeom>
        </p:spPr>
        <p:txBody>
          <a:bodyPr spcFirstLastPara="1" wrap="square" lIns="91281" tIns="91281" rIns="91281" bIns="91281" anchor="t"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57" name="Google Shape;57;p9"/>
          <p:cNvPicPr preferRelativeResize="0"/>
          <p:nvPr/>
        </p:nvPicPr>
        <p:blipFill>
          <a:blip r:embed="rId3">
            <a:alphaModFix/>
          </a:blip>
          <a:stretch>
            <a:fillRect/>
          </a:stretch>
        </p:blipFill>
        <p:spPr>
          <a:xfrm rot="497676">
            <a:off x="10293159" y="191183"/>
            <a:ext cx="3147715" cy="6857999"/>
          </a:xfrm>
          <a:prstGeom prst="rect">
            <a:avLst/>
          </a:prstGeom>
          <a:noFill/>
          <a:ln>
            <a:noFill/>
          </a:ln>
        </p:spPr>
      </p:pic>
      <p:pic>
        <p:nvPicPr>
          <p:cNvPr id="58" name="Google Shape;58;p9"/>
          <p:cNvPicPr preferRelativeResize="0"/>
          <p:nvPr/>
        </p:nvPicPr>
        <p:blipFill>
          <a:blip r:embed="rId4">
            <a:alphaModFix/>
          </a:blip>
          <a:stretch>
            <a:fillRect/>
          </a:stretch>
        </p:blipFill>
        <p:spPr>
          <a:xfrm rot="2288479">
            <a:off x="-90506" y="5664021"/>
            <a:ext cx="902883" cy="1596523"/>
          </a:xfrm>
          <a:prstGeom prst="rect">
            <a:avLst/>
          </a:prstGeom>
          <a:noFill/>
          <a:ln>
            <a:noFill/>
          </a:ln>
        </p:spPr>
      </p:pic>
    </p:spTree>
    <p:extLst>
      <p:ext uri="{BB962C8B-B14F-4D97-AF65-F5344CB8AC3E}">
        <p14:creationId xmlns:p14="http://schemas.microsoft.com/office/powerpoint/2010/main" val="2422598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960000" y="2811984"/>
            <a:ext cx="5743600" cy="1799200"/>
          </a:xfrm>
          <a:prstGeom prst="rect">
            <a:avLst/>
          </a:prstGeom>
          <a:noFill/>
          <a:ln w="9525" cap="flat" cmpd="sng">
            <a:solidFill>
              <a:schemeClr val="dk1"/>
            </a:solidFill>
            <a:prstDash val="solid"/>
            <a:round/>
            <a:headEnd type="none" w="sm" len="sm"/>
            <a:tailEnd type="none" w="sm" len="sm"/>
          </a:ln>
        </p:spPr>
        <p:txBody>
          <a:bodyPr spcFirstLastPara="1" wrap="square" lIns="91281" tIns="91281" rIns="91281" bIns="91281" anchor="ctr" anchorCtr="0">
            <a:noAutofit/>
          </a:bodyPr>
          <a:lstStyle>
            <a:lvl1pPr lvl="0" algn="ctr" rtl="0">
              <a:spcBef>
                <a:spcPts val="0"/>
              </a:spcBef>
              <a:spcAft>
                <a:spcPts val="0"/>
              </a:spcAft>
              <a:buSzPts val="3100"/>
              <a:buNone/>
              <a:defRPr sz="4000" b="0"/>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pic>
        <p:nvPicPr>
          <p:cNvPr id="61" name="Google Shape;61;p10"/>
          <p:cNvPicPr preferRelativeResize="0"/>
          <p:nvPr/>
        </p:nvPicPr>
        <p:blipFill>
          <a:blip r:embed="rId2">
            <a:alphaModFix/>
          </a:blip>
          <a:stretch>
            <a:fillRect/>
          </a:stretch>
        </p:blipFill>
        <p:spPr>
          <a:xfrm>
            <a:off x="1" y="7"/>
            <a:ext cx="12191996" cy="6858013"/>
          </a:xfrm>
          <a:prstGeom prst="rect">
            <a:avLst/>
          </a:prstGeom>
          <a:noFill/>
          <a:ln>
            <a:noFill/>
          </a:ln>
        </p:spPr>
      </p:pic>
    </p:spTree>
    <p:extLst>
      <p:ext uri="{BB962C8B-B14F-4D97-AF65-F5344CB8AC3E}">
        <p14:creationId xmlns:p14="http://schemas.microsoft.com/office/powerpoint/2010/main" val="3286302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960000" y="720000"/>
            <a:ext cx="10272000" cy="752400"/>
          </a:xfrm>
          <a:prstGeom prst="rect">
            <a:avLst/>
          </a:prstGeom>
        </p:spPr>
        <p:txBody>
          <a:bodyPr spcFirstLastPara="1" wrap="square" lIns="91281" tIns="91281" rIns="91281" bIns="91281"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70" name="Google Shape;70;p13"/>
          <p:cNvSpPr txBox="1">
            <a:spLocks noGrp="1"/>
          </p:cNvSpPr>
          <p:nvPr>
            <p:ph type="title" idx="2"/>
          </p:nvPr>
        </p:nvSpPr>
        <p:spPr>
          <a:xfrm>
            <a:off x="2121500" y="2233033"/>
            <a:ext cx="3091600" cy="528400"/>
          </a:xfrm>
          <a:prstGeom prst="rect">
            <a:avLst/>
          </a:prstGeom>
          <a:noFill/>
          <a:ln>
            <a:noFill/>
          </a:ln>
        </p:spPr>
        <p:txBody>
          <a:bodyPr spcFirstLastPara="1" wrap="square" lIns="91281" tIns="91281" rIns="91281" bIns="91281" anchor="ctr" anchorCtr="0">
            <a:noAutofit/>
          </a:bodyPr>
          <a:lstStyle>
            <a:lvl1pPr lvl="0" algn="r" rtl="0">
              <a:spcBef>
                <a:spcPts val="0"/>
              </a:spcBef>
              <a:spcAft>
                <a:spcPts val="0"/>
              </a:spcAft>
              <a:buSzPts val="2400"/>
              <a:buNone/>
              <a:defRPr sz="2700">
                <a:solidFill>
                  <a:schemeClr val="accent5"/>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71" name="Google Shape;71;p13"/>
          <p:cNvSpPr txBox="1">
            <a:spLocks noGrp="1"/>
          </p:cNvSpPr>
          <p:nvPr>
            <p:ph type="subTitle" idx="1"/>
          </p:nvPr>
        </p:nvSpPr>
        <p:spPr>
          <a:xfrm>
            <a:off x="1776167" y="2698300"/>
            <a:ext cx="3437200" cy="659600"/>
          </a:xfrm>
          <a:prstGeom prst="rect">
            <a:avLst/>
          </a:prstGeom>
        </p:spPr>
        <p:txBody>
          <a:bodyPr spcFirstLastPara="1" wrap="square" lIns="91281" tIns="91281" rIns="91281" bIns="91281" anchor="ctr" anchorCtr="0">
            <a:noAutofit/>
          </a:bodyPr>
          <a:lstStyle>
            <a:lvl1pPr lvl="0" algn="r" rtl="0">
              <a:lnSpc>
                <a:spcPct val="100000"/>
              </a:lnSpc>
              <a:spcBef>
                <a:spcPts val="0"/>
              </a:spcBef>
              <a:spcAft>
                <a:spcPts val="0"/>
              </a:spcAft>
              <a:buSzPts val="1400"/>
              <a:buNone/>
              <a:defRPr sz="1900"/>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72" name="Google Shape;72;p13"/>
          <p:cNvSpPr txBox="1">
            <a:spLocks noGrp="1"/>
          </p:cNvSpPr>
          <p:nvPr>
            <p:ph type="title" idx="3" hasCustomPrompt="1"/>
          </p:nvPr>
        </p:nvSpPr>
        <p:spPr>
          <a:xfrm rot="2232">
            <a:off x="5275333" y="2233267"/>
            <a:ext cx="616000" cy="1190800"/>
          </a:xfrm>
          <a:prstGeom prst="rect">
            <a:avLst/>
          </a:prstGeom>
          <a:noFill/>
          <a:ln w="19050" cap="flat" cmpd="sng">
            <a:solidFill>
              <a:schemeClr val="dk1"/>
            </a:solidFill>
            <a:prstDash val="solid"/>
            <a:round/>
            <a:headEnd type="none" w="sm" len="sm"/>
            <a:tailEnd type="none" w="sm" len="sm"/>
          </a:ln>
        </p:spPr>
        <p:txBody>
          <a:bodyPr spcFirstLastPara="1" wrap="square" lIns="91281" tIns="91281" rIns="91281" bIns="91281" anchor="ctr" anchorCtr="0">
            <a:noAutofit/>
          </a:bodyPr>
          <a:lstStyle>
            <a:lvl1pPr lvl="0" algn="ctr" rtl="0">
              <a:lnSpc>
                <a:spcPct val="75000"/>
              </a:lnSpc>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73" name="Google Shape;73;p13"/>
          <p:cNvSpPr txBox="1">
            <a:spLocks noGrp="1"/>
          </p:cNvSpPr>
          <p:nvPr>
            <p:ph type="title" idx="4"/>
          </p:nvPr>
        </p:nvSpPr>
        <p:spPr>
          <a:xfrm>
            <a:off x="2119225" y="4184900"/>
            <a:ext cx="3094000" cy="528400"/>
          </a:xfrm>
          <a:prstGeom prst="rect">
            <a:avLst/>
          </a:prstGeom>
          <a:noFill/>
          <a:ln>
            <a:noFill/>
          </a:ln>
        </p:spPr>
        <p:txBody>
          <a:bodyPr spcFirstLastPara="1" wrap="square" lIns="91281" tIns="91281" rIns="91281" bIns="91281" anchor="ctr" anchorCtr="0">
            <a:noAutofit/>
          </a:bodyPr>
          <a:lstStyle>
            <a:lvl1pPr lvl="0" algn="r" rtl="0">
              <a:spcBef>
                <a:spcPts val="0"/>
              </a:spcBef>
              <a:spcAft>
                <a:spcPts val="0"/>
              </a:spcAft>
              <a:buSzPts val="2400"/>
              <a:buNone/>
              <a:defRPr sz="2700">
                <a:solidFill>
                  <a:schemeClr val="lt2"/>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74" name="Google Shape;74;p13"/>
          <p:cNvSpPr txBox="1">
            <a:spLocks noGrp="1"/>
          </p:cNvSpPr>
          <p:nvPr>
            <p:ph type="subTitle" idx="5"/>
          </p:nvPr>
        </p:nvSpPr>
        <p:spPr>
          <a:xfrm>
            <a:off x="1776167" y="4650167"/>
            <a:ext cx="3437200" cy="659600"/>
          </a:xfrm>
          <a:prstGeom prst="rect">
            <a:avLst/>
          </a:prstGeom>
        </p:spPr>
        <p:txBody>
          <a:bodyPr spcFirstLastPara="1" wrap="square" lIns="91281" tIns="91281" rIns="91281" bIns="91281" anchor="ctr" anchorCtr="0">
            <a:noAutofit/>
          </a:bodyPr>
          <a:lstStyle>
            <a:lvl1pPr lvl="0" algn="r" rtl="0">
              <a:lnSpc>
                <a:spcPct val="100000"/>
              </a:lnSpc>
              <a:spcBef>
                <a:spcPts val="0"/>
              </a:spcBef>
              <a:spcAft>
                <a:spcPts val="0"/>
              </a:spcAft>
              <a:buSzPts val="1400"/>
              <a:buNone/>
              <a:defRPr sz="1900"/>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75" name="Google Shape;75;p13"/>
          <p:cNvSpPr txBox="1">
            <a:spLocks noGrp="1"/>
          </p:cNvSpPr>
          <p:nvPr>
            <p:ph type="title" idx="6" hasCustomPrompt="1"/>
          </p:nvPr>
        </p:nvSpPr>
        <p:spPr>
          <a:xfrm rot="2232">
            <a:off x="5275333" y="4185133"/>
            <a:ext cx="616000" cy="1190800"/>
          </a:xfrm>
          <a:prstGeom prst="rect">
            <a:avLst/>
          </a:prstGeom>
          <a:noFill/>
          <a:ln w="19050" cap="flat" cmpd="sng">
            <a:solidFill>
              <a:schemeClr val="dk1"/>
            </a:solidFill>
            <a:prstDash val="solid"/>
            <a:round/>
            <a:headEnd type="none" w="sm" len="sm"/>
            <a:tailEnd type="none" w="sm" len="sm"/>
          </a:ln>
        </p:spPr>
        <p:txBody>
          <a:bodyPr spcFirstLastPara="1" wrap="square" lIns="91281" tIns="91281" rIns="91281" bIns="91281" anchor="ctr" anchorCtr="0">
            <a:noAutofit/>
          </a:bodyPr>
          <a:lstStyle>
            <a:lvl1pPr lvl="0" algn="ctr" rtl="0">
              <a:lnSpc>
                <a:spcPct val="75000"/>
              </a:lnSpc>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76" name="Google Shape;76;p13"/>
          <p:cNvSpPr txBox="1">
            <a:spLocks noGrp="1"/>
          </p:cNvSpPr>
          <p:nvPr>
            <p:ph type="title" idx="7"/>
          </p:nvPr>
        </p:nvSpPr>
        <p:spPr>
          <a:xfrm>
            <a:off x="6988541" y="2233033"/>
            <a:ext cx="3094000" cy="528400"/>
          </a:xfrm>
          <a:prstGeom prst="rect">
            <a:avLst/>
          </a:prstGeom>
          <a:noFill/>
          <a:ln>
            <a:noFill/>
          </a:ln>
        </p:spPr>
        <p:txBody>
          <a:bodyPr spcFirstLastPara="1" wrap="square" lIns="91281" tIns="91281" rIns="91281" bIns="91281" anchor="ctr" anchorCtr="0">
            <a:noAutofit/>
          </a:bodyPr>
          <a:lstStyle>
            <a:lvl1pPr lvl="0" algn="l" rtl="0">
              <a:spcBef>
                <a:spcPts val="0"/>
              </a:spcBef>
              <a:spcAft>
                <a:spcPts val="0"/>
              </a:spcAft>
              <a:buSzPts val="2400"/>
              <a:buNone/>
              <a:defRPr sz="2700">
                <a:solidFill>
                  <a:schemeClr val="l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7" name="Google Shape;77;p13"/>
          <p:cNvSpPr txBox="1">
            <a:spLocks noGrp="1"/>
          </p:cNvSpPr>
          <p:nvPr>
            <p:ph type="subTitle" idx="8"/>
          </p:nvPr>
        </p:nvSpPr>
        <p:spPr>
          <a:xfrm>
            <a:off x="6988267" y="2698300"/>
            <a:ext cx="3437200" cy="659600"/>
          </a:xfrm>
          <a:prstGeom prst="rect">
            <a:avLst/>
          </a:prstGeom>
        </p:spPr>
        <p:txBody>
          <a:bodyPr spcFirstLastPara="1" wrap="square" lIns="91281" tIns="91281" rIns="91281" bIns="91281" anchor="ctr"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8" name="Google Shape;78;p13"/>
          <p:cNvSpPr txBox="1">
            <a:spLocks noGrp="1"/>
          </p:cNvSpPr>
          <p:nvPr>
            <p:ph type="title" idx="9" hasCustomPrompt="1"/>
          </p:nvPr>
        </p:nvSpPr>
        <p:spPr>
          <a:xfrm rot="2232">
            <a:off x="6304033" y="2233267"/>
            <a:ext cx="616000" cy="1190800"/>
          </a:xfrm>
          <a:prstGeom prst="rect">
            <a:avLst/>
          </a:prstGeom>
          <a:noFill/>
          <a:ln w="19050" cap="flat" cmpd="sng">
            <a:solidFill>
              <a:schemeClr val="dk1"/>
            </a:solidFill>
            <a:prstDash val="solid"/>
            <a:round/>
            <a:headEnd type="none" w="sm" len="sm"/>
            <a:tailEnd type="none" w="sm" len="sm"/>
          </a:ln>
        </p:spPr>
        <p:txBody>
          <a:bodyPr spcFirstLastPara="1" wrap="square" lIns="91281" tIns="91281" rIns="91281" bIns="91281" anchor="ctr" anchorCtr="0">
            <a:noAutofit/>
          </a:bodyPr>
          <a:lstStyle>
            <a:lvl1pPr lvl="0" algn="ctr" rtl="0">
              <a:lnSpc>
                <a:spcPct val="75000"/>
              </a:lnSpc>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79" name="Google Shape;79;p13"/>
          <p:cNvSpPr txBox="1">
            <a:spLocks noGrp="1"/>
          </p:cNvSpPr>
          <p:nvPr>
            <p:ph type="title" idx="13"/>
          </p:nvPr>
        </p:nvSpPr>
        <p:spPr>
          <a:xfrm>
            <a:off x="6988467" y="4184900"/>
            <a:ext cx="3096000" cy="528400"/>
          </a:xfrm>
          <a:prstGeom prst="rect">
            <a:avLst/>
          </a:prstGeom>
          <a:noFill/>
          <a:ln>
            <a:noFill/>
          </a:ln>
        </p:spPr>
        <p:txBody>
          <a:bodyPr spcFirstLastPara="1" wrap="square" lIns="91281" tIns="91281" rIns="91281" bIns="91281" anchor="ctr" anchorCtr="0">
            <a:noAutofit/>
          </a:bodyPr>
          <a:lstStyle>
            <a:lvl1pPr lvl="0" algn="l" rtl="0">
              <a:spcBef>
                <a:spcPts val="0"/>
              </a:spcBef>
              <a:spcAft>
                <a:spcPts val="0"/>
              </a:spcAft>
              <a:buSzPts val="2400"/>
              <a:buNone/>
              <a:defRPr sz="2700">
                <a:solidFill>
                  <a:schemeClr val="accent5"/>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0" name="Google Shape;80;p13"/>
          <p:cNvSpPr txBox="1">
            <a:spLocks noGrp="1"/>
          </p:cNvSpPr>
          <p:nvPr>
            <p:ph type="subTitle" idx="14"/>
          </p:nvPr>
        </p:nvSpPr>
        <p:spPr>
          <a:xfrm>
            <a:off x="6988267" y="4650167"/>
            <a:ext cx="3437200" cy="659600"/>
          </a:xfrm>
          <a:prstGeom prst="rect">
            <a:avLst/>
          </a:prstGeom>
        </p:spPr>
        <p:txBody>
          <a:bodyPr spcFirstLastPara="1" wrap="square" lIns="91281" tIns="91281" rIns="91281" bIns="91281" anchor="ctr"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81" name="Google Shape;81;p13"/>
          <p:cNvSpPr txBox="1">
            <a:spLocks noGrp="1"/>
          </p:cNvSpPr>
          <p:nvPr>
            <p:ph type="title" idx="15" hasCustomPrompt="1"/>
          </p:nvPr>
        </p:nvSpPr>
        <p:spPr>
          <a:xfrm rot="2232">
            <a:off x="6304033" y="4185133"/>
            <a:ext cx="616000" cy="1190800"/>
          </a:xfrm>
          <a:prstGeom prst="rect">
            <a:avLst/>
          </a:prstGeom>
          <a:noFill/>
          <a:ln w="19050" cap="flat" cmpd="sng">
            <a:solidFill>
              <a:schemeClr val="dk1"/>
            </a:solidFill>
            <a:prstDash val="solid"/>
            <a:round/>
            <a:headEnd type="none" w="sm" len="sm"/>
            <a:tailEnd type="none" w="sm" len="sm"/>
          </a:ln>
        </p:spPr>
        <p:txBody>
          <a:bodyPr spcFirstLastPara="1" wrap="square" lIns="91281" tIns="91281" rIns="91281" bIns="91281" anchor="ctr" anchorCtr="0">
            <a:noAutofit/>
          </a:bodyPr>
          <a:lstStyle>
            <a:lvl1pPr lvl="0" algn="ctr" rtl="0">
              <a:lnSpc>
                <a:spcPct val="75000"/>
              </a:lnSpc>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pic>
        <p:nvPicPr>
          <p:cNvPr id="82" name="Google Shape;82;p13"/>
          <p:cNvPicPr preferRelativeResize="0"/>
          <p:nvPr/>
        </p:nvPicPr>
        <p:blipFill>
          <a:blip r:embed="rId3">
            <a:alphaModFix/>
          </a:blip>
          <a:stretch>
            <a:fillRect/>
          </a:stretch>
        </p:blipFill>
        <p:spPr>
          <a:xfrm>
            <a:off x="10300233" y="3878484"/>
            <a:ext cx="2993000" cy="3610265"/>
          </a:xfrm>
          <a:prstGeom prst="rect">
            <a:avLst/>
          </a:prstGeom>
          <a:noFill/>
          <a:ln>
            <a:noFill/>
          </a:ln>
        </p:spPr>
      </p:pic>
      <p:pic>
        <p:nvPicPr>
          <p:cNvPr id="83" name="Google Shape;83;p13"/>
          <p:cNvPicPr preferRelativeResize="0"/>
          <p:nvPr/>
        </p:nvPicPr>
        <p:blipFill>
          <a:blip r:embed="rId4">
            <a:alphaModFix/>
          </a:blip>
          <a:stretch>
            <a:fillRect/>
          </a:stretch>
        </p:blipFill>
        <p:spPr>
          <a:xfrm rot="-2168653">
            <a:off x="9599185" y="5964243"/>
            <a:ext cx="1358968" cy="873219"/>
          </a:xfrm>
          <a:prstGeom prst="rect">
            <a:avLst/>
          </a:prstGeom>
          <a:noFill/>
          <a:ln>
            <a:noFill/>
          </a:ln>
        </p:spPr>
      </p:pic>
      <p:pic>
        <p:nvPicPr>
          <p:cNvPr id="84" name="Google Shape;84;p13"/>
          <p:cNvPicPr preferRelativeResize="0"/>
          <p:nvPr/>
        </p:nvPicPr>
        <p:blipFill>
          <a:blip r:embed="rId4">
            <a:alphaModFix/>
          </a:blip>
          <a:stretch>
            <a:fillRect/>
          </a:stretch>
        </p:blipFill>
        <p:spPr>
          <a:xfrm rot="9529000">
            <a:off x="1431181" y="40991"/>
            <a:ext cx="1358972" cy="873217"/>
          </a:xfrm>
          <a:prstGeom prst="rect">
            <a:avLst/>
          </a:prstGeom>
          <a:noFill/>
          <a:ln>
            <a:noFill/>
          </a:ln>
        </p:spPr>
      </p:pic>
      <p:pic>
        <p:nvPicPr>
          <p:cNvPr id="85" name="Google Shape;85;p13"/>
          <p:cNvPicPr preferRelativeResize="0"/>
          <p:nvPr/>
        </p:nvPicPr>
        <p:blipFill>
          <a:blip r:embed="rId3">
            <a:alphaModFix/>
          </a:blip>
          <a:stretch>
            <a:fillRect/>
          </a:stretch>
        </p:blipFill>
        <p:spPr>
          <a:xfrm rot="-10107308">
            <a:off x="-1045167" y="-795931"/>
            <a:ext cx="2993000" cy="3610265"/>
          </a:xfrm>
          <a:prstGeom prst="rect">
            <a:avLst/>
          </a:prstGeom>
          <a:noFill/>
          <a:ln>
            <a:noFill/>
          </a:ln>
        </p:spPr>
      </p:pic>
    </p:spTree>
    <p:extLst>
      <p:ext uri="{BB962C8B-B14F-4D97-AF65-F5344CB8AC3E}">
        <p14:creationId xmlns:p14="http://schemas.microsoft.com/office/powerpoint/2010/main" val="1007642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rot="-786">
            <a:off x="4346867" y="4524227"/>
            <a:ext cx="3498400" cy="579600"/>
          </a:xfrm>
          <a:prstGeom prst="rect">
            <a:avLst/>
          </a:prstGeom>
          <a:noFill/>
          <a:ln w="9525" cap="flat" cmpd="sng">
            <a:solidFill>
              <a:schemeClr val="dk1"/>
            </a:solidFill>
            <a:prstDash val="solid"/>
            <a:round/>
            <a:headEnd type="none" w="sm" len="sm"/>
            <a:tailEnd type="none" w="sm" len="sm"/>
          </a:ln>
        </p:spPr>
        <p:txBody>
          <a:bodyPr spcFirstLastPara="1" wrap="square" lIns="91281" tIns="91281" rIns="91281" bIns="91281"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8" name="Google Shape;88;p14"/>
          <p:cNvSpPr txBox="1">
            <a:spLocks noGrp="1"/>
          </p:cNvSpPr>
          <p:nvPr>
            <p:ph type="subTitle" idx="1"/>
          </p:nvPr>
        </p:nvSpPr>
        <p:spPr>
          <a:xfrm>
            <a:off x="2254767" y="2414233"/>
            <a:ext cx="7682400" cy="2109600"/>
          </a:xfrm>
          <a:prstGeom prst="rect">
            <a:avLst/>
          </a:prstGeom>
          <a:ln>
            <a:noFill/>
          </a:ln>
        </p:spPr>
        <p:txBody>
          <a:bodyPr spcFirstLastPara="1" wrap="square" lIns="91281" tIns="91281" rIns="91281" bIns="91281"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89" name="Google Shape;89;p14"/>
          <p:cNvPicPr preferRelativeResize="0"/>
          <p:nvPr/>
        </p:nvPicPr>
        <p:blipFill>
          <a:blip r:embed="rId2">
            <a:alphaModFix/>
          </a:blip>
          <a:stretch>
            <a:fillRect/>
          </a:stretch>
        </p:blipFill>
        <p:spPr>
          <a:xfrm rot="-692692" flipH="1">
            <a:off x="-1045167" y="3615504"/>
            <a:ext cx="2993000" cy="3610265"/>
          </a:xfrm>
          <a:prstGeom prst="rect">
            <a:avLst/>
          </a:prstGeom>
          <a:noFill/>
          <a:ln>
            <a:noFill/>
          </a:ln>
        </p:spPr>
      </p:pic>
      <p:pic>
        <p:nvPicPr>
          <p:cNvPr id="90" name="Google Shape;90;p14"/>
          <p:cNvPicPr preferRelativeResize="0"/>
          <p:nvPr/>
        </p:nvPicPr>
        <p:blipFill>
          <a:blip r:embed="rId2">
            <a:alphaModFix/>
          </a:blip>
          <a:stretch>
            <a:fillRect/>
          </a:stretch>
        </p:blipFill>
        <p:spPr>
          <a:xfrm rot="10800000" flipH="1">
            <a:off x="10300233" y="-1058913"/>
            <a:ext cx="2993000" cy="3610265"/>
          </a:xfrm>
          <a:prstGeom prst="rect">
            <a:avLst/>
          </a:prstGeom>
          <a:noFill/>
          <a:ln>
            <a:noFill/>
          </a:ln>
        </p:spPr>
      </p:pic>
    </p:spTree>
    <p:extLst>
      <p:ext uri="{BB962C8B-B14F-4D97-AF65-F5344CB8AC3E}">
        <p14:creationId xmlns:p14="http://schemas.microsoft.com/office/powerpoint/2010/main" val="33664352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15"/>
          <p:cNvSpPr txBox="1">
            <a:spLocks noGrp="1"/>
          </p:cNvSpPr>
          <p:nvPr>
            <p:ph type="subTitle" idx="1"/>
          </p:nvPr>
        </p:nvSpPr>
        <p:spPr>
          <a:xfrm rot="258">
            <a:off x="3435341" y="4474991"/>
            <a:ext cx="5321200" cy="840800"/>
          </a:xfrm>
          <a:prstGeom prst="rect">
            <a:avLst/>
          </a:prstGeom>
          <a:noFill/>
          <a:ln>
            <a:noFill/>
          </a:ln>
        </p:spPr>
        <p:txBody>
          <a:bodyPr spcFirstLastPara="1" wrap="square" lIns="91281" tIns="91281" rIns="91281" bIns="91281"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 name="Google Shape;93;p15"/>
          <p:cNvSpPr txBox="1">
            <a:spLocks noGrp="1"/>
          </p:cNvSpPr>
          <p:nvPr>
            <p:ph type="title"/>
          </p:nvPr>
        </p:nvSpPr>
        <p:spPr>
          <a:xfrm>
            <a:off x="2385600" y="1414917"/>
            <a:ext cx="7420800" cy="3044000"/>
          </a:xfrm>
          <a:prstGeom prst="rect">
            <a:avLst/>
          </a:prstGeom>
        </p:spPr>
        <p:txBody>
          <a:bodyPr spcFirstLastPara="1" wrap="square" lIns="91281" tIns="91281" rIns="91281" bIns="91281" anchor="ctr" anchorCtr="0">
            <a:noAutofit/>
          </a:bodyPr>
          <a:lstStyle>
            <a:lvl1pPr lvl="0" algn="ctr" rtl="0">
              <a:spcBef>
                <a:spcPts val="0"/>
              </a:spcBef>
              <a:spcAft>
                <a:spcPts val="0"/>
              </a:spcAft>
              <a:buSzPts val="4800"/>
              <a:buNone/>
              <a:defRPr sz="213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878298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2"/>
        <p:cNvGrpSpPr/>
        <p:nvPr/>
      </p:nvGrpSpPr>
      <p:grpSpPr>
        <a:xfrm>
          <a:off x="0" y="0"/>
          <a:ext cx="0" cy="0"/>
          <a:chOff x="0" y="0"/>
          <a:chExt cx="0" cy="0"/>
        </a:xfrm>
      </p:grpSpPr>
      <p:sp>
        <p:nvSpPr>
          <p:cNvPr id="153" name="Google Shape;153;p20"/>
          <p:cNvSpPr txBox="1">
            <a:spLocks noGrp="1"/>
          </p:cNvSpPr>
          <p:nvPr>
            <p:ph type="subTitle" idx="1"/>
          </p:nvPr>
        </p:nvSpPr>
        <p:spPr>
          <a:xfrm>
            <a:off x="1721033" y="5296067"/>
            <a:ext cx="3876800" cy="529600"/>
          </a:xfrm>
          <a:prstGeom prst="rect">
            <a:avLst/>
          </a:prstGeom>
        </p:spPr>
        <p:txBody>
          <a:bodyPr spcFirstLastPara="1" wrap="square" lIns="91281" tIns="91281" rIns="91281" bIns="91281"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54" name="Google Shape;154;p20"/>
          <p:cNvSpPr txBox="1">
            <a:spLocks noGrp="1"/>
          </p:cNvSpPr>
          <p:nvPr>
            <p:ph type="subTitle" idx="2"/>
          </p:nvPr>
        </p:nvSpPr>
        <p:spPr>
          <a:xfrm>
            <a:off x="6594200" y="5296067"/>
            <a:ext cx="3876800" cy="529600"/>
          </a:xfrm>
          <a:prstGeom prst="rect">
            <a:avLst/>
          </a:prstGeom>
        </p:spPr>
        <p:txBody>
          <a:bodyPr spcFirstLastPara="1" wrap="square" lIns="91281" tIns="91281" rIns="91281" bIns="91281"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55" name="Google Shape;155;p20"/>
          <p:cNvSpPr txBox="1">
            <a:spLocks noGrp="1"/>
          </p:cNvSpPr>
          <p:nvPr>
            <p:ph type="title" hasCustomPrompt="1"/>
          </p:nvPr>
        </p:nvSpPr>
        <p:spPr>
          <a:xfrm>
            <a:off x="1721033" y="3867967"/>
            <a:ext cx="3876800" cy="1321600"/>
          </a:xfrm>
          <a:prstGeom prst="rect">
            <a:avLst/>
          </a:prstGeom>
          <a:noFill/>
          <a:ln>
            <a:noFill/>
          </a:ln>
        </p:spPr>
        <p:txBody>
          <a:bodyPr spcFirstLastPara="1" wrap="square" lIns="91281" tIns="91281" rIns="91281" bIns="91281" anchor="b" anchorCtr="0">
            <a:noAutofit/>
          </a:bodyPr>
          <a:lstStyle>
            <a:lvl1pPr lvl="0" algn="ctr" rtl="0">
              <a:spcBef>
                <a:spcPts val="0"/>
              </a:spcBef>
              <a:spcAft>
                <a:spcPts val="0"/>
              </a:spcAft>
              <a:buSzPts val="6200"/>
              <a:buNone/>
              <a:defRPr sz="83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6" name="Google Shape;156;p20"/>
          <p:cNvSpPr txBox="1">
            <a:spLocks noGrp="1"/>
          </p:cNvSpPr>
          <p:nvPr>
            <p:ph type="title" idx="3" hasCustomPrompt="1"/>
          </p:nvPr>
        </p:nvSpPr>
        <p:spPr>
          <a:xfrm>
            <a:off x="6594200" y="3867967"/>
            <a:ext cx="3876800" cy="1321600"/>
          </a:xfrm>
          <a:prstGeom prst="rect">
            <a:avLst/>
          </a:prstGeom>
          <a:noFill/>
          <a:ln>
            <a:noFill/>
          </a:ln>
        </p:spPr>
        <p:txBody>
          <a:bodyPr spcFirstLastPara="1" wrap="square" lIns="91281" tIns="91281" rIns="91281" bIns="91281" anchor="b" anchorCtr="0">
            <a:noAutofit/>
          </a:bodyPr>
          <a:lstStyle>
            <a:lvl1pPr lvl="0" algn="ctr" rtl="0">
              <a:spcBef>
                <a:spcPts val="0"/>
              </a:spcBef>
              <a:spcAft>
                <a:spcPts val="0"/>
              </a:spcAft>
              <a:buSzPts val="6200"/>
              <a:buNone/>
              <a:defRPr sz="83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7" name="Google Shape;157;p20"/>
          <p:cNvSpPr txBox="1">
            <a:spLocks noGrp="1"/>
          </p:cNvSpPr>
          <p:nvPr>
            <p:ph type="title" idx="4"/>
          </p:nvPr>
        </p:nvSpPr>
        <p:spPr>
          <a:xfrm>
            <a:off x="960000" y="720000"/>
            <a:ext cx="10272000" cy="752400"/>
          </a:xfrm>
          <a:prstGeom prst="rect">
            <a:avLst/>
          </a:prstGeom>
        </p:spPr>
        <p:txBody>
          <a:bodyPr spcFirstLastPara="1" wrap="square" lIns="91281" tIns="91281" rIns="91281" bIns="91281"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2556173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1"/>
        <p:cNvGrpSpPr/>
        <p:nvPr/>
      </p:nvGrpSpPr>
      <p:grpSpPr>
        <a:xfrm>
          <a:off x="0" y="0"/>
          <a:ext cx="0" cy="0"/>
          <a:chOff x="0" y="0"/>
          <a:chExt cx="0" cy="0"/>
        </a:xfrm>
      </p:grpSpPr>
      <p:sp>
        <p:nvSpPr>
          <p:cNvPr id="162" name="Google Shape;162;p22"/>
          <p:cNvSpPr txBox="1">
            <a:spLocks noGrp="1"/>
          </p:cNvSpPr>
          <p:nvPr>
            <p:ph type="title"/>
          </p:nvPr>
        </p:nvSpPr>
        <p:spPr>
          <a:xfrm>
            <a:off x="960000" y="720000"/>
            <a:ext cx="10272000" cy="752400"/>
          </a:xfrm>
          <a:prstGeom prst="rect">
            <a:avLst/>
          </a:prstGeom>
        </p:spPr>
        <p:txBody>
          <a:bodyPr spcFirstLastPara="1" wrap="square" lIns="91281" tIns="91281" rIns="91281" bIns="91281"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771801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blipFill>
          <a:blip r:embed="rId2">
            <a:alphaModFix/>
          </a:blip>
          <a:stretch>
            <a:fillRect/>
          </a:stretch>
        </a:blipFill>
        <a:effectLst/>
      </p:bgPr>
    </p:bg>
    <p:spTree>
      <p:nvGrpSpPr>
        <p:cNvPr id="1" name="Shape 167"/>
        <p:cNvGrpSpPr/>
        <p:nvPr/>
      </p:nvGrpSpPr>
      <p:grpSpPr>
        <a:xfrm>
          <a:off x="0" y="0"/>
          <a:ext cx="0" cy="0"/>
          <a:chOff x="0" y="0"/>
          <a:chExt cx="0" cy="0"/>
        </a:xfrm>
      </p:grpSpPr>
      <p:sp>
        <p:nvSpPr>
          <p:cNvPr id="168" name="Google Shape;168;p24"/>
          <p:cNvSpPr txBox="1">
            <a:spLocks noGrp="1"/>
          </p:cNvSpPr>
          <p:nvPr>
            <p:ph type="title"/>
          </p:nvPr>
        </p:nvSpPr>
        <p:spPr>
          <a:xfrm>
            <a:off x="960000" y="720000"/>
            <a:ext cx="10272000" cy="752400"/>
          </a:xfrm>
          <a:prstGeom prst="rect">
            <a:avLst/>
          </a:prstGeom>
        </p:spPr>
        <p:txBody>
          <a:bodyPr spcFirstLastPara="1" wrap="square" lIns="91281" tIns="91281" rIns="91281" bIns="91281"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69" name="Google Shape;169;p24"/>
          <p:cNvSpPr txBox="1">
            <a:spLocks noGrp="1"/>
          </p:cNvSpPr>
          <p:nvPr>
            <p:ph type="subTitle" idx="1"/>
          </p:nvPr>
        </p:nvSpPr>
        <p:spPr>
          <a:xfrm rot="-268">
            <a:off x="960000" y="3108232"/>
            <a:ext cx="5136000" cy="1522000"/>
          </a:xfrm>
          <a:prstGeom prst="rect">
            <a:avLst/>
          </a:prstGeom>
          <a:noFill/>
          <a:ln w="9525" cap="flat" cmpd="sng">
            <a:solidFill>
              <a:srgbClr val="000000"/>
            </a:solidFill>
            <a:prstDash val="solid"/>
            <a:round/>
            <a:headEnd type="none" w="sm" len="sm"/>
            <a:tailEnd type="none" w="sm" len="sm"/>
          </a:ln>
        </p:spPr>
        <p:txBody>
          <a:bodyPr spcFirstLastPara="1" wrap="square" lIns="91281" tIns="91281" rIns="91281" bIns="91281" anchor="ctr" anchorCtr="0">
            <a:noAutofit/>
          </a:bodyPr>
          <a:lstStyle>
            <a:lvl1pPr lvl="0" algn="ctr" rtl="0">
              <a:lnSpc>
                <a:spcPct val="100000"/>
              </a:lnSpc>
              <a:spcBef>
                <a:spcPts val="0"/>
              </a:spcBef>
              <a:spcAft>
                <a:spcPts val="0"/>
              </a:spcAft>
              <a:buClr>
                <a:srgbClr val="595959"/>
              </a:buClr>
              <a:buSzPts val="10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2133"/>
              </a:spcBef>
              <a:spcAft>
                <a:spcPts val="0"/>
              </a:spcAft>
              <a:buClr>
                <a:srgbClr val="595959"/>
              </a:buClr>
              <a:buSzPts val="1400"/>
              <a:buFont typeface="Anaheim"/>
              <a:buChar char="■"/>
              <a:defRPr/>
            </a:lvl3pPr>
            <a:lvl4pPr lvl="3" algn="ctr" rtl="0">
              <a:lnSpc>
                <a:spcPct val="100000"/>
              </a:lnSpc>
              <a:spcBef>
                <a:spcPts val="2133"/>
              </a:spcBef>
              <a:spcAft>
                <a:spcPts val="0"/>
              </a:spcAft>
              <a:buClr>
                <a:srgbClr val="595959"/>
              </a:buClr>
              <a:buSzPts val="1400"/>
              <a:buFont typeface="Anaheim"/>
              <a:buChar char="●"/>
              <a:defRPr/>
            </a:lvl4pPr>
            <a:lvl5pPr lvl="4" algn="ctr" rtl="0">
              <a:lnSpc>
                <a:spcPct val="100000"/>
              </a:lnSpc>
              <a:spcBef>
                <a:spcPts val="2133"/>
              </a:spcBef>
              <a:spcAft>
                <a:spcPts val="0"/>
              </a:spcAft>
              <a:buClr>
                <a:srgbClr val="595959"/>
              </a:buClr>
              <a:buSzPts val="1400"/>
              <a:buFont typeface="Anaheim"/>
              <a:buChar char="○"/>
              <a:defRPr/>
            </a:lvl5pPr>
            <a:lvl6pPr lvl="5" algn="ctr" rtl="0">
              <a:lnSpc>
                <a:spcPct val="100000"/>
              </a:lnSpc>
              <a:spcBef>
                <a:spcPts val="2133"/>
              </a:spcBef>
              <a:spcAft>
                <a:spcPts val="0"/>
              </a:spcAft>
              <a:buClr>
                <a:srgbClr val="595959"/>
              </a:buClr>
              <a:buSzPts val="1400"/>
              <a:buFont typeface="Anaheim"/>
              <a:buChar char="■"/>
              <a:defRPr/>
            </a:lvl6pPr>
            <a:lvl7pPr lvl="6" algn="ctr" rtl="0">
              <a:lnSpc>
                <a:spcPct val="100000"/>
              </a:lnSpc>
              <a:spcBef>
                <a:spcPts val="2133"/>
              </a:spcBef>
              <a:spcAft>
                <a:spcPts val="0"/>
              </a:spcAft>
              <a:buClr>
                <a:srgbClr val="595959"/>
              </a:buClr>
              <a:buSzPts val="1400"/>
              <a:buFont typeface="Anaheim"/>
              <a:buChar char="●"/>
              <a:defRPr/>
            </a:lvl7pPr>
            <a:lvl8pPr lvl="7" algn="ctr" rtl="0">
              <a:lnSpc>
                <a:spcPct val="100000"/>
              </a:lnSpc>
              <a:spcBef>
                <a:spcPts val="2133"/>
              </a:spcBef>
              <a:spcAft>
                <a:spcPts val="0"/>
              </a:spcAft>
              <a:buClr>
                <a:srgbClr val="595959"/>
              </a:buClr>
              <a:buSzPts val="1400"/>
              <a:buFont typeface="Anaheim"/>
              <a:buChar char="○"/>
              <a:defRPr/>
            </a:lvl8pPr>
            <a:lvl9pPr lvl="8" algn="ctr" rtl="0">
              <a:lnSpc>
                <a:spcPct val="100000"/>
              </a:lnSpc>
              <a:spcBef>
                <a:spcPts val="2133"/>
              </a:spcBef>
              <a:spcAft>
                <a:spcPts val="2133"/>
              </a:spcAft>
              <a:buClr>
                <a:srgbClr val="595959"/>
              </a:buClr>
              <a:buSzPts val="1400"/>
              <a:buFont typeface="Anaheim"/>
              <a:buChar char="■"/>
              <a:defRPr/>
            </a:lvl9pPr>
          </a:lstStyle>
          <a:p>
            <a:endParaRPr/>
          </a:p>
        </p:txBody>
      </p:sp>
      <p:pic>
        <p:nvPicPr>
          <p:cNvPr id="170" name="Google Shape;170;p24"/>
          <p:cNvPicPr preferRelativeResize="0"/>
          <p:nvPr/>
        </p:nvPicPr>
        <p:blipFill>
          <a:blip r:embed="rId3">
            <a:alphaModFix/>
          </a:blip>
          <a:stretch>
            <a:fillRect/>
          </a:stretch>
        </p:blipFill>
        <p:spPr>
          <a:xfrm rot="-8511521">
            <a:off x="11411845" y="-448374"/>
            <a:ext cx="902883" cy="1596523"/>
          </a:xfrm>
          <a:prstGeom prst="rect">
            <a:avLst/>
          </a:prstGeom>
          <a:noFill/>
          <a:ln>
            <a:noFill/>
          </a:ln>
        </p:spPr>
      </p:pic>
      <p:pic>
        <p:nvPicPr>
          <p:cNvPr id="171" name="Google Shape;171;p24"/>
          <p:cNvPicPr preferRelativeResize="0"/>
          <p:nvPr/>
        </p:nvPicPr>
        <p:blipFill>
          <a:blip r:embed="rId4">
            <a:alphaModFix/>
          </a:blip>
          <a:stretch>
            <a:fillRect/>
          </a:stretch>
        </p:blipFill>
        <p:spPr>
          <a:xfrm rot="-586650">
            <a:off x="-933983" y="3533955"/>
            <a:ext cx="3147716" cy="6858001"/>
          </a:xfrm>
          <a:prstGeom prst="rect">
            <a:avLst/>
          </a:prstGeom>
          <a:noFill/>
          <a:ln>
            <a:noFill/>
          </a:ln>
        </p:spPr>
      </p:pic>
    </p:spTree>
    <p:extLst>
      <p:ext uri="{BB962C8B-B14F-4D97-AF65-F5344CB8AC3E}">
        <p14:creationId xmlns:p14="http://schemas.microsoft.com/office/powerpoint/2010/main" val="3026451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5"/>
        <p:cNvGrpSpPr/>
        <p:nvPr/>
      </p:nvGrpSpPr>
      <p:grpSpPr>
        <a:xfrm>
          <a:off x="0" y="0"/>
          <a:ext cx="0" cy="0"/>
          <a:chOff x="0" y="0"/>
          <a:chExt cx="0" cy="0"/>
        </a:xfrm>
      </p:grpSpPr>
    </p:spTree>
    <p:extLst>
      <p:ext uri="{BB962C8B-B14F-4D97-AF65-F5344CB8AC3E}">
        <p14:creationId xmlns:p14="http://schemas.microsoft.com/office/powerpoint/2010/main" val="1842998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F6821A-882B-429B-BADE-C9B4BD41CECE}" type="datetimeFigureOut">
              <a:rPr lang="zh-CN" altLang="en-US" smtClean="0"/>
              <a:t>2025/10/15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311167867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198"/>
        <p:cNvGrpSpPr/>
        <p:nvPr/>
      </p:nvGrpSpPr>
      <p:grpSpPr>
        <a:xfrm>
          <a:off x="0" y="0"/>
          <a:ext cx="0" cy="0"/>
          <a:chOff x="0" y="0"/>
          <a:chExt cx="0" cy="0"/>
        </a:xfrm>
      </p:grpSpPr>
    </p:spTree>
    <p:extLst>
      <p:ext uri="{BB962C8B-B14F-4D97-AF65-F5344CB8AC3E}">
        <p14:creationId xmlns:p14="http://schemas.microsoft.com/office/powerpoint/2010/main" val="33435549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4">
  <p:cSld name="Background 4">
    <p:bg>
      <p:bgPr>
        <a:blipFill>
          <a:blip r:embed="rId2">
            <a:alphaModFix/>
          </a:blip>
          <a:stretch>
            <a:fillRect/>
          </a:stretch>
        </a:blipFill>
        <a:effectLst/>
      </p:bgPr>
    </p:bg>
    <p:spTree>
      <p:nvGrpSpPr>
        <p:cNvPr id="1" name="Shape 199"/>
        <p:cNvGrpSpPr/>
        <p:nvPr/>
      </p:nvGrpSpPr>
      <p:grpSpPr>
        <a:xfrm>
          <a:off x="0" y="0"/>
          <a:ext cx="0" cy="0"/>
          <a:chOff x="0" y="0"/>
          <a:chExt cx="0" cy="0"/>
        </a:xfrm>
      </p:grpSpPr>
    </p:spTree>
    <p:extLst>
      <p:ext uri="{BB962C8B-B14F-4D97-AF65-F5344CB8AC3E}">
        <p14:creationId xmlns:p14="http://schemas.microsoft.com/office/powerpoint/2010/main" val="16786933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67"/>
            <a:ext cx="2844800" cy="365125"/>
          </a:xfrm>
          <a:prstGeom prst="rect">
            <a:avLst/>
          </a:prstGeom>
        </p:spPr>
        <p:txBody>
          <a:bodyPr lIns="91296" tIns="45655" rIns="91296" bIns="45655"/>
          <a:lstStyle>
            <a:lvl1pPr>
              <a:defRPr/>
            </a:lvl1pPr>
          </a:lstStyle>
          <a:p>
            <a:pPr>
              <a:defRPr/>
            </a:pPr>
            <a:fld id="{5D8BEAA8-12EE-4DE5-BA8E-722391A30E47}" type="datetimeFigureOut">
              <a:rPr lang="en-US"/>
              <a:pPr>
                <a:defRPr/>
              </a:pPr>
              <a:t>10/15/2025</a:t>
            </a:fld>
            <a:endParaRPr lang="en-US"/>
          </a:p>
        </p:txBody>
      </p:sp>
      <p:sp>
        <p:nvSpPr>
          <p:cNvPr id="5" name="Footer Placeholder 4"/>
          <p:cNvSpPr>
            <a:spLocks noGrp="1"/>
          </p:cNvSpPr>
          <p:nvPr>
            <p:ph type="ftr" sz="quarter" idx="11"/>
          </p:nvPr>
        </p:nvSpPr>
        <p:spPr>
          <a:xfrm>
            <a:off x="4165600" y="6356367"/>
            <a:ext cx="3860800" cy="365125"/>
          </a:xfrm>
          <a:prstGeom prst="rect">
            <a:avLst/>
          </a:prstGeom>
        </p:spPr>
        <p:txBody>
          <a:bodyPr lIns="91296" tIns="45655" rIns="91296" bIns="45655"/>
          <a:lstStyle>
            <a:lvl1pPr>
              <a:defRPr/>
            </a:lvl1pPr>
          </a:lstStyle>
          <a:p>
            <a:pPr>
              <a:defRPr/>
            </a:pPr>
            <a:endParaRPr lang="en-US"/>
          </a:p>
        </p:txBody>
      </p:sp>
      <p:sp>
        <p:nvSpPr>
          <p:cNvPr id="6" name="Slide Number Placeholder 5"/>
          <p:cNvSpPr>
            <a:spLocks noGrp="1"/>
          </p:cNvSpPr>
          <p:nvPr>
            <p:ph type="sldNum" sz="quarter" idx="12"/>
          </p:nvPr>
        </p:nvSpPr>
        <p:spPr>
          <a:xfrm>
            <a:off x="8737600" y="6356367"/>
            <a:ext cx="2844800" cy="365125"/>
          </a:xfrm>
          <a:prstGeom prst="rect">
            <a:avLst/>
          </a:prstGeom>
        </p:spPr>
        <p:txBody>
          <a:bodyPr lIns="91296" tIns="45655" rIns="91296" bIns="45655"/>
          <a:lstStyle>
            <a:lvl1pPr>
              <a:defRPr/>
            </a:lvl1pPr>
          </a:lstStyle>
          <a:p>
            <a:pPr>
              <a:defRPr/>
            </a:pPr>
            <a:fld id="{F90045EA-A0D8-4DC5-BAB9-8378829B73CB}" type="slidenum">
              <a:rPr lang="en-US" altLang="en-US"/>
              <a:pPr>
                <a:defRPr/>
              </a:pPr>
              <a:t>‹#›</a:t>
            </a:fld>
            <a:endParaRPr lang="en-US" altLang="en-US"/>
          </a:p>
        </p:txBody>
      </p:sp>
    </p:spTree>
    <p:extLst>
      <p:ext uri="{BB962C8B-B14F-4D97-AF65-F5344CB8AC3E}">
        <p14:creationId xmlns:p14="http://schemas.microsoft.com/office/powerpoint/2010/main" val="30582160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6" y="4286216"/>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281" tIns="91281" rIns="91281" bIns="91281" anchor="ctr" anchorCtr="0">
            <a:noAutofit/>
          </a:bodyPr>
          <a:lstStyle>
            <a:lvl1pPr lvl="0">
              <a:lnSpc>
                <a:spcPct val="90000"/>
              </a:lnSpc>
              <a:spcBef>
                <a:spcPts val="0"/>
              </a:spcBef>
              <a:spcAft>
                <a:spcPts val="0"/>
              </a:spcAft>
              <a:buClr>
                <a:schemeClr val="accent2"/>
              </a:buClr>
              <a:buSzPts val="5200"/>
              <a:buNone/>
              <a:defRPr sz="8300" b="1">
                <a:solidFill>
                  <a:schemeClr val="accent2"/>
                </a:solidFill>
              </a:defRPr>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281" tIns="91281" rIns="91281" bIns="91281" anchor="ctr" anchorCtr="0">
            <a:noAutofit/>
          </a:bodyPr>
          <a:lstStyle>
            <a:lvl1pPr lvl="0">
              <a:lnSpc>
                <a:spcPct val="100000"/>
              </a:lnSpc>
              <a:spcBef>
                <a:spcPts val="0"/>
              </a:spcBef>
              <a:spcAft>
                <a:spcPts val="0"/>
              </a:spcAft>
              <a:buSzPts val="1400"/>
              <a:buNone/>
              <a:defRPr sz="210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grpSp>
        <p:nvGrpSpPr>
          <p:cNvPr id="29" name="Google Shape;29;p2"/>
          <p:cNvGrpSpPr/>
          <p:nvPr/>
        </p:nvGrpSpPr>
        <p:grpSpPr>
          <a:xfrm rot="343916">
            <a:off x="9651578"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708" tIns="121708" rIns="121708" bIns="121708"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405645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708" tIns="121708" rIns="121708" bIns="121708"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281" tIns="91281" rIns="91281" bIns="91281" anchor="ctr" anchorCtr="0">
            <a:noAutofit/>
          </a:bodyPr>
          <a:lstStyle>
            <a:lvl1pPr lvl="0" algn="ctr" rtl="0">
              <a:spcBef>
                <a:spcPts val="0"/>
              </a:spcBef>
              <a:spcAft>
                <a:spcPts val="0"/>
              </a:spcAft>
              <a:buSzPts val="3600"/>
              <a:buNone/>
              <a:defRPr sz="49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281" tIns="91281" rIns="91281" bIns="91281" anchor="ctr" anchorCtr="0">
            <a:noAutofit/>
          </a:bodyPr>
          <a:lstStyle>
            <a:lvl1pPr lvl="0" algn="ctr" rtl="0">
              <a:spcBef>
                <a:spcPts val="0"/>
              </a:spcBef>
              <a:spcAft>
                <a:spcPts val="0"/>
              </a:spcAft>
              <a:buSzPts val="6000"/>
              <a:buNone/>
              <a:defRPr sz="9300"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281" tIns="91281" rIns="91281" bIns="91281"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50347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281" tIns="91281" rIns="91281" bIns="91281"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281" tIns="91281" rIns="91281" bIns="91281" anchor="t" anchorCtr="0">
            <a:noAutofit/>
          </a:bodyPr>
          <a:lstStyle>
            <a:lvl1pPr marL="608609" lvl="0" indent="-422651">
              <a:spcBef>
                <a:spcPts val="0"/>
              </a:spcBef>
              <a:spcAft>
                <a:spcPts val="0"/>
              </a:spcAft>
              <a:buSzPts val="1400"/>
              <a:buAutoNum type="arabicPeriod"/>
              <a:defRPr sz="1600"/>
            </a:lvl1pPr>
            <a:lvl2pPr marL="1217218" lvl="1" indent="-422651">
              <a:spcBef>
                <a:spcPts val="0"/>
              </a:spcBef>
              <a:spcAft>
                <a:spcPts val="0"/>
              </a:spcAft>
              <a:buSzPts val="1400"/>
              <a:buAutoNum type="alphaLcPeriod"/>
              <a:defRPr/>
            </a:lvl2pPr>
            <a:lvl3pPr marL="1825839" lvl="2" indent="-422651">
              <a:spcBef>
                <a:spcPts val="0"/>
              </a:spcBef>
              <a:spcAft>
                <a:spcPts val="0"/>
              </a:spcAft>
              <a:buSzPts val="1400"/>
              <a:buAutoNum type="romanLcPeriod"/>
              <a:defRPr/>
            </a:lvl3pPr>
            <a:lvl4pPr marL="2434438" lvl="3" indent="-422651">
              <a:spcBef>
                <a:spcPts val="0"/>
              </a:spcBef>
              <a:spcAft>
                <a:spcPts val="0"/>
              </a:spcAft>
              <a:buSzPts val="1400"/>
              <a:buAutoNum type="arabicPeriod"/>
              <a:defRPr/>
            </a:lvl4pPr>
            <a:lvl5pPr marL="3043059" lvl="4" indent="-422651">
              <a:spcBef>
                <a:spcPts val="0"/>
              </a:spcBef>
              <a:spcAft>
                <a:spcPts val="0"/>
              </a:spcAft>
              <a:buSzPts val="1400"/>
              <a:buAutoNum type="alphaLcPeriod"/>
              <a:defRPr/>
            </a:lvl5pPr>
            <a:lvl6pPr marL="3651663" lvl="5" indent="-422651">
              <a:spcBef>
                <a:spcPts val="0"/>
              </a:spcBef>
              <a:spcAft>
                <a:spcPts val="0"/>
              </a:spcAft>
              <a:buSzPts val="1400"/>
              <a:buAutoNum type="romanLcPeriod"/>
              <a:defRPr/>
            </a:lvl6pPr>
            <a:lvl7pPr marL="4260277" lvl="6" indent="-422651">
              <a:spcBef>
                <a:spcPts val="0"/>
              </a:spcBef>
              <a:spcAft>
                <a:spcPts val="0"/>
              </a:spcAft>
              <a:buSzPts val="1400"/>
              <a:buAutoNum type="arabicPeriod"/>
              <a:defRPr/>
            </a:lvl7pPr>
            <a:lvl8pPr marL="4868882" lvl="7" indent="-422651">
              <a:spcBef>
                <a:spcPts val="0"/>
              </a:spcBef>
              <a:spcAft>
                <a:spcPts val="0"/>
              </a:spcAft>
              <a:buSzPts val="1400"/>
              <a:buAutoNum type="alphaLcPeriod"/>
              <a:defRPr/>
            </a:lvl8pPr>
            <a:lvl9pPr marL="5477496" lvl="8" indent="-422651">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708" tIns="121708" rIns="121708" bIns="121708"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943039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281" tIns="91281" rIns="91281" bIns="91281" anchor="ctr" anchorCtr="0">
            <a:noAutofit/>
          </a:bodyPr>
          <a:lstStyle>
            <a:lvl1pPr lvl="0" rtl="0">
              <a:spcBef>
                <a:spcPts val="0"/>
              </a:spcBef>
              <a:spcAft>
                <a:spcPts val="0"/>
              </a:spcAft>
              <a:buSzPts val="1800"/>
              <a:buFont typeface="Poppins"/>
              <a:buNone/>
              <a:defRPr sz="2700">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281" tIns="91281" rIns="91281" bIns="91281" anchor="ctr" anchorCtr="0">
            <a:noAutofit/>
          </a:bodyPr>
          <a:lstStyle>
            <a:lvl1pPr lvl="0" rtl="0">
              <a:spcBef>
                <a:spcPts val="0"/>
              </a:spcBef>
              <a:spcAft>
                <a:spcPts val="0"/>
              </a:spcAft>
              <a:buSzPts val="1400"/>
              <a:buNone/>
              <a:defRPr sz="19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281" tIns="91281" rIns="91281" bIns="91281"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281" tIns="91281" rIns="91281" bIns="91281" anchor="ctr" anchorCtr="0">
            <a:noAutofit/>
          </a:bodyPr>
          <a:lstStyle>
            <a:lvl1pPr lvl="0" rtl="0">
              <a:spcBef>
                <a:spcPts val="0"/>
              </a:spcBef>
              <a:spcAft>
                <a:spcPts val="0"/>
              </a:spcAft>
              <a:buSzPts val="1800"/>
              <a:buFont typeface="Poppins"/>
              <a:buNone/>
              <a:defRPr sz="2700">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281" tIns="91281" rIns="91281" bIns="91281" anchor="t" anchorCtr="0">
            <a:noAutofit/>
          </a:bodyPr>
          <a:lstStyle>
            <a:lvl1pPr lvl="0" rtl="0">
              <a:spcBef>
                <a:spcPts val="0"/>
              </a:spcBef>
              <a:spcAft>
                <a:spcPts val="0"/>
              </a:spcAft>
              <a:buSzPts val="1400"/>
              <a:buNone/>
              <a:defRPr sz="19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281" tIns="91281" rIns="91281" bIns="91281"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281" tIns="91281" rIns="91281" bIns="91281" anchor="ctr" anchorCtr="0">
            <a:noAutofit/>
          </a:bodyPr>
          <a:lstStyle>
            <a:lvl1pPr lvl="0" rtl="0">
              <a:spcBef>
                <a:spcPts val="0"/>
              </a:spcBef>
              <a:spcAft>
                <a:spcPts val="0"/>
              </a:spcAft>
              <a:buSzPts val="1800"/>
              <a:buFont typeface="Poppins"/>
              <a:buNone/>
              <a:defRPr sz="2700">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281" tIns="91281" rIns="91281" bIns="91281" anchor="t" anchorCtr="0">
            <a:noAutofit/>
          </a:bodyPr>
          <a:lstStyle>
            <a:lvl1pPr lvl="0" rtl="0">
              <a:spcBef>
                <a:spcPts val="0"/>
              </a:spcBef>
              <a:spcAft>
                <a:spcPts val="0"/>
              </a:spcAft>
              <a:buSzPts val="1400"/>
              <a:buNone/>
              <a:defRPr sz="19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281" tIns="91281" rIns="91281" bIns="91281"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281" tIns="91281" rIns="91281" bIns="91281" anchor="ctr" anchorCtr="0">
            <a:noAutofit/>
          </a:bodyPr>
          <a:lstStyle>
            <a:lvl1pPr lvl="0" rtl="0">
              <a:spcBef>
                <a:spcPts val="0"/>
              </a:spcBef>
              <a:spcAft>
                <a:spcPts val="0"/>
              </a:spcAft>
              <a:buSzPts val="1800"/>
              <a:buFont typeface="Poppins"/>
              <a:buNone/>
              <a:defRPr sz="2700">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281" tIns="91281" rIns="91281" bIns="91281" anchor="t" anchorCtr="0">
            <a:noAutofit/>
          </a:bodyPr>
          <a:lstStyle>
            <a:lvl1pPr lvl="0" rtl="0">
              <a:spcBef>
                <a:spcPts val="0"/>
              </a:spcBef>
              <a:spcAft>
                <a:spcPts val="0"/>
              </a:spcAft>
              <a:buSzPts val="1400"/>
              <a:buNone/>
              <a:defRPr sz="19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281" tIns="91281" rIns="91281" bIns="91281"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281" tIns="91281" rIns="91281" bIns="91281"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708" tIns="121708" rIns="121708" bIns="121708"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68388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281" tIns="91281" rIns="91281" bIns="91281"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281" tIns="91281" rIns="91281" bIns="91281"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708" tIns="121708" rIns="121708" bIns="121708"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6968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281" tIns="91281" rIns="91281" bIns="91281"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281" tIns="91281" rIns="91281" bIns="91281"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2221602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708" tIns="121708" rIns="121708" bIns="121708"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49"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2"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64252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F6821A-882B-429B-BADE-C9B4BD41CECE}" type="datetimeFigureOut">
              <a:rPr lang="zh-CN" altLang="en-US" smtClean="0"/>
              <a:t>2025/10/15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405887801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6949491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865375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5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83"/>
            <a:ext cx="10515600" cy="1500187"/>
          </a:xfrm>
        </p:spPr>
        <p:txBody>
          <a:bodyPr/>
          <a:lstStyle>
            <a:lvl1pPr marL="0" indent="0">
              <a:buNone/>
              <a:defRPr sz="2400">
                <a:solidFill>
                  <a:schemeClr val="tx1">
                    <a:tint val="75000"/>
                  </a:schemeClr>
                </a:solidFill>
              </a:defRPr>
            </a:lvl1pPr>
            <a:lvl2pPr marL="456464" indent="0">
              <a:buNone/>
              <a:defRPr sz="2000">
                <a:solidFill>
                  <a:schemeClr val="tx1">
                    <a:tint val="75000"/>
                  </a:schemeClr>
                </a:solidFill>
              </a:defRPr>
            </a:lvl2pPr>
            <a:lvl3pPr marL="912944" indent="0">
              <a:buNone/>
              <a:defRPr sz="1800">
                <a:solidFill>
                  <a:schemeClr val="tx1">
                    <a:tint val="75000"/>
                  </a:schemeClr>
                </a:solidFill>
              </a:defRPr>
            </a:lvl3pPr>
            <a:lvl4pPr marL="1369408" indent="0">
              <a:buNone/>
              <a:defRPr sz="1600">
                <a:solidFill>
                  <a:schemeClr val="tx1">
                    <a:tint val="75000"/>
                  </a:schemeClr>
                </a:solidFill>
              </a:defRPr>
            </a:lvl4pPr>
            <a:lvl5pPr marL="1825885" indent="0">
              <a:buNone/>
              <a:defRPr sz="1600">
                <a:solidFill>
                  <a:schemeClr val="tx1">
                    <a:tint val="75000"/>
                  </a:schemeClr>
                </a:solidFill>
              </a:defRPr>
            </a:lvl5pPr>
            <a:lvl6pPr marL="2282351" indent="0">
              <a:buNone/>
              <a:defRPr sz="1600">
                <a:solidFill>
                  <a:schemeClr val="tx1">
                    <a:tint val="75000"/>
                  </a:schemeClr>
                </a:solidFill>
              </a:defRPr>
            </a:lvl6pPr>
            <a:lvl7pPr marL="2738816" indent="0">
              <a:buNone/>
              <a:defRPr sz="1600">
                <a:solidFill>
                  <a:schemeClr val="tx1">
                    <a:tint val="75000"/>
                  </a:schemeClr>
                </a:solidFill>
              </a:defRPr>
            </a:lvl7pPr>
            <a:lvl8pPr marL="3195280" indent="0">
              <a:buNone/>
              <a:defRPr sz="1600">
                <a:solidFill>
                  <a:schemeClr val="tx1">
                    <a:tint val="75000"/>
                  </a:schemeClr>
                </a:solidFill>
              </a:defRPr>
            </a:lvl8pPr>
            <a:lvl9pPr marL="3651752"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23542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134137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34"/>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805" y="1681163"/>
            <a:ext cx="5157787" cy="82391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zh-CN" altLang="en-US"/>
              <a:t>编辑母版文本样式</a:t>
            </a:r>
          </a:p>
        </p:txBody>
      </p:sp>
      <p:sp>
        <p:nvSpPr>
          <p:cNvPr id="4" name="内容占位符 3"/>
          <p:cNvSpPr>
            <a:spLocks noGrp="1"/>
          </p:cNvSpPr>
          <p:nvPr>
            <p:ph sz="half" idx="2"/>
          </p:nvPr>
        </p:nvSpPr>
        <p:spPr>
          <a:xfrm>
            <a:off x="839805"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3"/>
            <a:ext cx="5183188" cy="82391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362732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29391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854946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00"/>
            <a:ext cx="3932237" cy="3811588"/>
          </a:xfrm>
        </p:spPr>
        <p:txBody>
          <a:bodyPr/>
          <a:lstStyle>
            <a:lvl1pPr marL="0" indent="0">
              <a:buNone/>
              <a:defRPr sz="1600"/>
            </a:lvl1pPr>
            <a:lvl2pPr marL="456464" indent="0">
              <a:buNone/>
              <a:defRPr sz="1400"/>
            </a:lvl2pPr>
            <a:lvl3pPr marL="912944" indent="0">
              <a:buNone/>
              <a:defRPr sz="1200"/>
            </a:lvl3pPr>
            <a:lvl4pPr marL="1369408" indent="0">
              <a:buNone/>
              <a:defRPr sz="1000"/>
            </a:lvl4pPr>
            <a:lvl5pPr marL="1825885" indent="0">
              <a:buNone/>
              <a:defRPr sz="1000"/>
            </a:lvl5pPr>
            <a:lvl6pPr marL="2282351" indent="0">
              <a:buNone/>
              <a:defRPr sz="1000"/>
            </a:lvl6pPr>
            <a:lvl7pPr marL="2738816" indent="0">
              <a:buNone/>
              <a:defRPr sz="1000"/>
            </a:lvl7pPr>
            <a:lvl8pPr marL="3195280" indent="0">
              <a:buNone/>
              <a:defRPr sz="1000"/>
            </a:lvl8pPr>
            <a:lvl9pPr marL="3651752"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381131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45"/>
            <a:ext cx="6172200" cy="4873625"/>
          </a:xfrm>
        </p:spPr>
        <p:txBody>
          <a:bodyPr/>
          <a:lstStyle>
            <a:lvl1pPr marL="0" indent="0">
              <a:buNone/>
              <a:defRPr sz="3200"/>
            </a:lvl1pPr>
            <a:lvl2pPr marL="456464" indent="0">
              <a:buNone/>
              <a:defRPr sz="2800"/>
            </a:lvl2pPr>
            <a:lvl3pPr marL="912944" indent="0">
              <a:buNone/>
              <a:defRPr sz="2400"/>
            </a:lvl3pPr>
            <a:lvl4pPr marL="1369408" indent="0">
              <a:buNone/>
              <a:defRPr sz="2000"/>
            </a:lvl4pPr>
            <a:lvl5pPr marL="1825885" indent="0">
              <a:buNone/>
              <a:defRPr sz="2000"/>
            </a:lvl5pPr>
            <a:lvl6pPr marL="2282351" indent="0">
              <a:buNone/>
              <a:defRPr sz="2000"/>
            </a:lvl6pPr>
            <a:lvl7pPr marL="2738816" indent="0">
              <a:buNone/>
              <a:defRPr sz="2000"/>
            </a:lvl7pPr>
            <a:lvl8pPr marL="3195280" indent="0">
              <a:buNone/>
              <a:defRPr sz="2000"/>
            </a:lvl8pPr>
            <a:lvl9pPr marL="3651752" indent="0">
              <a:buNone/>
              <a:defRPr sz="2000"/>
            </a:lvl9pPr>
          </a:lstStyle>
          <a:p>
            <a:endParaRPr lang="zh-CN" altLang="en-US"/>
          </a:p>
        </p:txBody>
      </p:sp>
      <p:sp>
        <p:nvSpPr>
          <p:cNvPr id="4" name="文本占位符 3"/>
          <p:cNvSpPr>
            <a:spLocks noGrp="1"/>
          </p:cNvSpPr>
          <p:nvPr>
            <p:ph type="body" sz="half" idx="2"/>
          </p:nvPr>
        </p:nvSpPr>
        <p:spPr>
          <a:xfrm>
            <a:off x="839804" y="2057400"/>
            <a:ext cx="3932237" cy="3811588"/>
          </a:xfrm>
        </p:spPr>
        <p:txBody>
          <a:bodyPr/>
          <a:lstStyle>
            <a:lvl1pPr marL="0" indent="0">
              <a:buNone/>
              <a:defRPr sz="1600"/>
            </a:lvl1pPr>
            <a:lvl2pPr marL="456464" indent="0">
              <a:buNone/>
              <a:defRPr sz="1400"/>
            </a:lvl2pPr>
            <a:lvl3pPr marL="912944" indent="0">
              <a:buNone/>
              <a:defRPr sz="1200"/>
            </a:lvl3pPr>
            <a:lvl4pPr marL="1369408" indent="0">
              <a:buNone/>
              <a:defRPr sz="1000"/>
            </a:lvl4pPr>
            <a:lvl5pPr marL="1825885" indent="0">
              <a:buNone/>
              <a:defRPr sz="1000"/>
            </a:lvl5pPr>
            <a:lvl6pPr marL="2282351" indent="0">
              <a:buNone/>
              <a:defRPr sz="1000"/>
            </a:lvl6pPr>
            <a:lvl7pPr marL="2738816" indent="0">
              <a:buNone/>
              <a:defRPr sz="1000"/>
            </a:lvl7pPr>
            <a:lvl8pPr marL="3195280" indent="0">
              <a:buNone/>
              <a:defRPr sz="1000"/>
            </a:lvl8pPr>
            <a:lvl9pPr marL="3651752"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613074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729661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00"/>
            <a:ext cx="3932237" cy="3811588"/>
          </a:xfrm>
        </p:spPr>
        <p:txBody>
          <a:bodyPr/>
          <a:lstStyle>
            <a:lvl1pPr marL="0" indent="0">
              <a:buNone/>
              <a:defRPr sz="1600"/>
            </a:lvl1pPr>
            <a:lvl2pPr marL="456464" indent="0">
              <a:buNone/>
              <a:defRPr sz="1400"/>
            </a:lvl2pPr>
            <a:lvl3pPr marL="912944" indent="0">
              <a:buNone/>
              <a:defRPr sz="1200"/>
            </a:lvl3pPr>
            <a:lvl4pPr marL="1369408" indent="0">
              <a:buNone/>
              <a:defRPr sz="1000"/>
            </a:lvl4pPr>
            <a:lvl5pPr marL="1825885" indent="0">
              <a:buNone/>
              <a:defRPr sz="1000"/>
            </a:lvl5pPr>
            <a:lvl6pPr marL="2282351" indent="0">
              <a:buNone/>
              <a:defRPr sz="1000"/>
            </a:lvl6pPr>
            <a:lvl7pPr marL="2738816" indent="0">
              <a:buNone/>
              <a:defRPr sz="1000"/>
            </a:lvl7pPr>
            <a:lvl8pPr marL="3195280" indent="0">
              <a:buNone/>
              <a:defRPr sz="1000"/>
            </a:lvl8pPr>
            <a:lvl9pPr marL="3651752"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F6821A-882B-429B-BADE-C9B4BD41CECE}" type="datetimeFigureOut">
              <a:rPr lang="zh-CN" altLang="en-US" smtClean="0"/>
              <a:t>2025/10/15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392030744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2" y="365126"/>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155320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53"/>
            <a:ext cx="9144000" cy="1655763"/>
          </a:xfrm>
        </p:spPr>
        <p:txBody>
          <a:bodyPr/>
          <a:lstStyle>
            <a:lvl1pPr marL="0" indent="0" algn="ctr">
              <a:buNone/>
              <a:defRPr sz="2400"/>
            </a:lvl1pPr>
            <a:lvl2pPr marL="456418" indent="0" algn="ctr">
              <a:buNone/>
              <a:defRPr sz="2000"/>
            </a:lvl2pPr>
            <a:lvl3pPr marL="912853" indent="0" algn="ctr">
              <a:buNone/>
              <a:defRPr sz="1800"/>
            </a:lvl3pPr>
            <a:lvl4pPr marL="1369271" indent="0" algn="ctr">
              <a:buNone/>
              <a:defRPr sz="1600"/>
            </a:lvl4pPr>
            <a:lvl5pPr marL="1825703" indent="0" algn="ctr">
              <a:buNone/>
              <a:defRPr sz="1600"/>
            </a:lvl5pPr>
            <a:lvl6pPr marL="2282123" indent="0" algn="ctr">
              <a:buNone/>
              <a:defRPr sz="1600"/>
            </a:lvl6pPr>
            <a:lvl7pPr marL="2738542" indent="0" algn="ctr">
              <a:buNone/>
              <a:defRPr sz="1600"/>
            </a:lvl7pPr>
            <a:lvl8pPr marL="3194960" indent="0" algn="ctr">
              <a:buNone/>
              <a:defRPr sz="1600"/>
            </a:lvl8pPr>
            <a:lvl9pPr marL="365138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2853"/>
            <a:fld id="{74AD3A36-B05B-4232-ABF6-C93730B3BFA3}" type="datetimeFigureOut">
              <a:rPr lang="en-US" smtClean="0">
                <a:solidFill>
                  <a:prstClr val="black">
                    <a:tint val="75000"/>
                  </a:prstClr>
                </a:solidFill>
              </a:rPr>
              <a:pPr defTabSz="912853"/>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85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853"/>
            <a:fld id="{DEB5B197-0821-413C-9726-0FF05CC6CE3B}" type="slidenum">
              <a:rPr lang="en-US" smtClean="0">
                <a:solidFill>
                  <a:prstClr val="black">
                    <a:tint val="75000"/>
                  </a:prstClr>
                </a:solidFill>
              </a:rPr>
              <a:pPr defTabSz="912853"/>
              <a:t>‹#›</a:t>
            </a:fld>
            <a:endParaRPr lang="en-US">
              <a:solidFill>
                <a:prstClr val="black">
                  <a:tint val="75000"/>
                </a:prstClr>
              </a:solidFill>
            </a:endParaRPr>
          </a:p>
        </p:txBody>
      </p:sp>
    </p:spTree>
    <p:extLst>
      <p:ext uri="{BB962C8B-B14F-4D97-AF65-F5344CB8AC3E}">
        <p14:creationId xmlns:p14="http://schemas.microsoft.com/office/powerpoint/2010/main" val="29641252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2853"/>
            <a:fld id="{74AD3A36-B05B-4232-ABF6-C93730B3BFA3}" type="datetimeFigureOut">
              <a:rPr lang="en-US" smtClean="0">
                <a:solidFill>
                  <a:prstClr val="black">
                    <a:tint val="75000"/>
                  </a:prstClr>
                </a:solidFill>
              </a:rPr>
              <a:pPr defTabSz="912853"/>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85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853"/>
            <a:fld id="{DEB5B197-0821-413C-9726-0FF05CC6CE3B}" type="slidenum">
              <a:rPr lang="en-US" smtClean="0">
                <a:solidFill>
                  <a:prstClr val="black">
                    <a:tint val="75000"/>
                  </a:prstClr>
                </a:solidFill>
              </a:rPr>
              <a:pPr defTabSz="912853"/>
              <a:t>‹#›</a:t>
            </a:fld>
            <a:endParaRPr lang="en-US">
              <a:solidFill>
                <a:prstClr val="black">
                  <a:tint val="75000"/>
                </a:prstClr>
              </a:solidFill>
            </a:endParaRPr>
          </a:p>
        </p:txBody>
      </p:sp>
    </p:spTree>
    <p:extLst>
      <p:ext uri="{BB962C8B-B14F-4D97-AF65-F5344CB8AC3E}">
        <p14:creationId xmlns:p14="http://schemas.microsoft.com/office/powerpoint/2010/main" val="37030300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7"/>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81"/>
            <a:ext cx="10515600" cy="1500187"/>
          </a:xfrm>
        </p:spPr>
        <p:txBody>
          <a:bodyPr/>
          <a:lstStyle>
            <a:lvl1pPr marL="0" indent="0">
              <a:buNone/>
              <a:defRPr sz="2400">
                <a:solidFill>
                  <a:schemeClr val="tx1"/>
                </a:solidFill>
              </a:defRPr>
            </a:lvl1pPr>
            <a:lvl2pPr marL="456418" indent="0">
              <a:buNone/>
              <a:defRPr sz="2000">
                <a:solidFill>
                  <a:schemeClr val="tx1">
                    <a:tint val="75000"/>
                  </a:schemeClr>
                </a:solidFill>
              </a:defRPr>
            </a:lvl2pPr>
            <a:lvl3pPr marL="912853" indent="0">
              <a:buNone/>
              <a:defRPr sz="1800">
                <a:solidFill>
                  <a:schemeClr val="tx1">
                    <a:tint val="75000"/>
                  </a:schemeClr>
                </a:solidFill>
              </a:defRPr>
            </a:lvl3pPr>
            <a:lvl4pPr marL="1369271" indent="0">
              <a:buNone/>
              <a:defRPr sz="1600">
                <a:solidFill>
                  <a:schemeClr val="tx1">
                    <a:tint val="75000"/>
                  </a:schemeClr>
                </a:solidFill>
              </a:defRPr>
            </a:lvl4pPr>
            <a:lvl5pPr marL="1825703" indent="0">
              <a:buNone/>
              <a:defRPr sz="1600">
                <a:solidFill>
                  <a:schemeClr val="tx1">
                    <a:tint val="75000"/>
                  </a:schemeClr>
                </a:solidFill>
              </a:defRPr>
            </a:lvl5pPr>
            <a:lvl6pPr marL="2282123" indent="0">
              <a:buNone/>
              <a:defRPr sz="1600">
                <a:solidFill>
                  <a:schemeClr val="tx1">
                    <a:tint val="75000"/>
                  </a:schemeClr>
                </a:solidFill>
              </a:defRPr>
            </a:lvl6pPr>
            <a:lvl7pPr marL="2738542" indent="0">
              <a:buNone/>
              <a:defRPr sz="1600">
                <a:solidFill>
                  <a:schemeClr val="tx1">
                    <a:tint val="75000"/>
                  </a:schemeClr>
                </a:solidFill>
              </a:defRPr>
            </a:lvl7pPr>
            <a:lvl8pPr marL="3194960" indent="0">
              <a:buNone/>
              <a:defRPr sz="1600">
                <a:solidFill>
                  <a:schemeClr val="tx1">
                    <a:tint val="75000"/>
                  </a:schemeClr>
                </a:solidFill>
              </a:defRPr>
            </a:lvl8pPr>
            <a:lvl9pPr marL="365138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2853"/>
            <a:fld id="{74AD3A36-B05B-4232-ABF6-C93730B3BFA3}" type="datetimeFigureOut">
              <a:rPr lang="en-US" smtClean="0">
                <a:solidFill>
                  <a:prstClr val="black">
                    <a:tint val="75000"/>
                  </a:prstClr>
                </a:solidFill>
              </a:rPr>
              <a:pPr defTabSz="912853"/>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85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853"/>
            <a:fld id="{DEB5B197-0821-413C-9726-0FF05CC6CE3B}" type="slidenum">
              <a:rPr lang="en-US" smtClean="0">
                <a:solidFill>
                  <a:prstClr val="black">
                    <a:tint val="75000"/>
                  </a:prstClr>
                </a:solidFill>
              </a:rPr>
              <a:pPr defTabSz="912853"/>
              <a:t>‹#›</a:t>
            </a:fld>
            <a:endParaRPr lang="en-US">
              <a:solidFill>
                <a:prstClr val="black">
                  <a:tint val="75000"/>
                </a:prstClr>
              </a:solidFill>
            </a:endParaRPr>
          </a:p>
        </p:txBody>
      </p:sp>
    </p:spTree>
    <p:extLst>
      <p:ext uri="{BB962C8B-B14F-4D97-AF65-F5344CB8AC3E}">
        <p14:creationId xmlns:p14="http://schemas.microsoft.com/office/powerpoint/2010/main" val="17543325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41"/>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41"/>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2853"/>
            <a:fld id="{74AD3A36-B05B-4232-ABF6-C93730B3BFA3}" type="datetimeFigureOut">
              <a:rPr lang="en-US" smtClean="0">
                <a:solidFill>
                  <a:prstClr val="black">
                    <a:tint val="75000"/>
                  </a:prstClr>
                </a:solidFill>
              </a:rPr>
              <a:pPr defTabSz="912853"/>
              <a:t>10/15/2025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85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853"/>
            <a:fld id="{DEB5B197-0821-413C-9726-0FF05CC6CE3B}" type="slidenum">
              <a:rPr lang="en-US" smtClean="0">
                <a:solidFill>
                  <a:prstClr val="black">
                    <a:tint val="75000"/>
                  </a:prstClr>
                </a:solidFill>
              </a:rPr>
              <a:pPr defTabSz="912853"/>
              <a:t>‹#›</a:t>
            </a:fld>
            <a:endParaRPr lang="en-US">
              <a:solidFill>
                <a:prstClr val="black">
                  <a:tint val="75000"/>
                </a:prstClr>
              </a:solidFill>
            </a:endParaRPr>
          </a:p>
        </p:txBody>
      </p:sp>
    </p:spTree>
    <p:extLst>
      <p:ext uri="{BB962C8B-B14F-4D97-AF65-F5344CB8AC3E}">
        <p14:creationId xmlns:p14="http://schemas.microsoft.com/office/powerpoint/2010/main" val="42742323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4"/>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05" y="1681163"/>
            <a:ext cx="5157787" cy="823912"/>
          </a:xfrm>
        </p:spPr>
        <p:txBody>
          <a:bodyPr anchor="b"/>
          <a:lstStyle>
            <a:lvl1pPr marL="0" indent="0">
              <a:buNone/>
              <a:defRPr sz="2400" b="1"/>
            </a:lvl1pPr>
            <a:lvl2pPr marL="456418" indent="0">
              <a:buNone/>
              <a:defRPr sz="2000" b="1"/>
            </a:lvl2pPr>
            <a:lvl3pPr marL="912853" indent="0">
              <a:buNone/>
              <a:defRPr sz="1800" b="1"/>
            </a:lvl3pPr>
            <a:lvl4pPr marL="1369271" indent="0">
              <a:buNone/>
              <a:defRPr sz="1600" b="1"/>
            </a:lvl4pPr>
            <a:lvl5pPr marL="1825703" indent="0">
              <a:buNone/>
              <a:defRPr sz="1600" b="1"/>
            </a:lvl5pPr>
            <a:lvl6pPr marL="2282123" indent="0">
              <a:buNone/>
              <a:defRPr sz="1600" b="1"/>
            </a:lvl6pPr>
            <a:lvl7pPr marL="2738542" indent="0">
              <a:buNone/>
              <a:defRPr sz="1600" b="1"/>
            </a:lvl7pPr>
            <a:lvl8pPr marL="3194960" indent="0">
              <a:buNone/>
              <a:defRPr sz="1600" b="1"/>
            </a:lvl8pPr>
            <a:lvl9pPr marL="365138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0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6418" indent="0">
              <a:buNone/>
              <a:defRPr sz="2000" b="1"/>
            </a:lvl2pPr>
            <a:lvl3pPr marL="912853" indent="0">
              <a:buNone/>
              <a:defRPr sz="1800" b="1"/>
            </a:lvl3pPr>
            <a:lvl4pPr marL="1369271" indent="0">
              <a:buNone/>
              <a:defRPr sz="1600" b="1"/>
            </a:lvl4pPr>
            <a:lvl5pPr marL="1825703" indent="0">
              <a:buNone/>
              <a:defRPr sz="1600" b="1"/>
            </a:lvl5pPr>
            <a:lvl6pPr marL="2282123" indent="0">
              <a:buNone/>
              <a:defRPr sz="1600" b="1"/>
            </a:lvl6pPr>
            <a:lvl7pPr marL="2738542" indent="0">
              <a:buNone/>
              <a:defRPr sz="1600" b="1"/>
            </a:lvl7pPr>
            <a:lvl8pPr marL="3194960" indent="0">
              <a:buNone/>
              <a:defRPr sz="1600" b="1"/>
            </a:lvl8pPr>
            <a:lvl9pPr marL="365138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2853"/>
            <a:fld id="{74AD3A36-B05B-4232-ABF6-C93730B3BFA3}" type="datetimeFigureOut">
              <a:rPr lang="en-US" smtClean="0">
                <a:solidFill>
                  <a:prstClr val="black">
                    <a:tint val="75000"/>
                  </a:prstClr>
                </a:solidFill>
              </a:rPr>
              <a:pPr defTabSz="912853"/>
              <a:t>10/15/2025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285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2853"/>
            <a:fld id="{DEB5B197-0821-413C-9726-0FF05CC6CE3B}" type="slidenum">
              <a:rPr lang="en-US" smtClean="0">
                <a:solidFill>
                  <a:prstClr val="black">
                    <a:tint val="75000"/>
                  </a:prstClr>
                </a:solidFill>
              </a:rPr>
              <a:pPr defTabSz="912853"/>
              <a:t>‹#›</a:t>
            </a:fld>
            <a:endParaRPr lang="en-US">
              <a:solidFill>
                <a:prstClr val="black">
                  <a:tint val="75000"/>
                </a:prstClr>
              </a:solidFill>
            </a:endParaRPr>
          </a:p>
        </p:txBody>
      </p:sp>
    </p:spTree>
    <p:extLst>
      <p:ext uri="{BB962C8B-B14F-4D97-AF65-F5344CB8AC3E}">
        <p14:creationId xmlns:p14="http://schemas.microsoft.com/office/powerpoint/2010/main" val="28091306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2853"/>
            <a:fld id="{74AD3A36-B05B-4232-ABF6-C93730B3BFA3}" type="datetimeFigureOut">
              <a:rPr lang="en-US" smtClean="0">
                <a:solidFill>
                  <a:prstClr val="black">
                    <a:tint val="75000"/>
                  </a:prstClr>
                </a:solidFill>
              </a:rPr>
              <a:pPr defTabSz="912853"/>
              <a:t>10/15/2025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285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2853"/>
            <a:fld id="{DEB5B197-0821-413C-9726-0FF05CC6CE3B}" type="slidenum">
              <a:rPr lang="en-US" smtClean="0">
                <a:solidFill>
                  <a:prstClr val="black">
                    <a:tint val="75000"/>
                  </a:prstClr>
                </a:solidFill>
              </a:rPr>
              <a:pPr defTabSz="912853"/>
              <a:t>‹#›</a:t>
            </a:fld>
            <a:endParaRPr lang="en-US">
              <a:solidFill>
                <a:prstClr val="black">
                  <a:tint val="75000"/>
                </a:prstClr>
              </a:solidFill>
            </a:endParaRPr>
          </a:p>
        </p:txBody>
      </p:sp>
    </p:spTree>
    <p:extLst>
      <p:ext uri="{BB962C8B-B14F-4D97-AF65-F5344CB8AC3E}">
        <p14:creationId xmlns:p14="http://schemas.microsoft.com/office/powerpoint/2010/main" val="27570147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2853"/>
            <a:fld id="{74AD3A36-B05B-4232-ABF6-C93730B3BFA3}" type="datetimeFigureOut">
              <a:rPr lang="en-US" smtClean="0">
                <a:solidFill>
                  <a:prstClr val="black">
                    <a:tint val="75000"/>
                  </a:prstClr>
                </a:solidFill>
              </a:rPr>
              <a:pPr defTabSz="912853"/>
              <a:t>10/15/2025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285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2853"/>
            <a:fld id="{DEB5B197-0821-413C-9726-0FF05CC6CE3B}" type="slidenum">
              <a:rPr lang="en-US" smtClean="0">
                <a:solidFill>
                  <a:prstClr val="black">
                    <a:tint val="75000"/>
                  </a:prstClr>
                </a:solidFill>
              </a:rPr>
              <a:pPr defTabSz="912853"/>
              <a:t>‹#›</a:t>
            </a:fld>
            <a:endParaRPr lang="en-US">
              <a:solidFill>
                <a:prstClr val="black">
                  <a:tint val="75000"/>
                </a:prstClr>
              </a:solidFill>
            </a:endParaRPr>
          </a:p>
        </p:txBody>
      </p:sp>
    </p:spTree>
    <p:extLst>
      <p:ext uri="{BB962C8B-B14F-4D97-AF65-F5344CB8AC3E}">
        <p14:creationId xmlns:p14="http://schemas.microsoft.com/office/powerpoint/2010/main" val="21594246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4"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04" y="2057401"/>
            <a:ext cx="3932237" cy="3811588"/>
          </a:xfrm>
        </p:spPr>
        <p:txBody>
          <a:bodyPr/>
          <a:lstStyle>
            <a:lvl1pPr marL="0" indent="0">
              <a:buNone/>
              <a:defRPr sz="1600"/>
            </a:lvl1pPr>
            <a:lvl2pPr marL="456418" indent="0">
              <a:buNone/>
              <a:defRPr sz="1400"/>
            </a:lvl2pPr>
            <a:lvl3pPr marL="912853" indent="0">
              <a:buNone/>
              <a:defRPr sz="1200"/>
            </a:lvl3pPr>
            <a:lvl4pPr marL="1369271" indent="0">
              <a:buNone/>
              <a:defRPr sz="1000"/>
            </a:lvl4pPr>
            <a:lvl5pPr marL="1825703" indent="0">
              <a:buNone/>
              <a:defRPr sz="1000"/>
            </a:lvl5pPr>
            <a:lvl6pPr marL="2282123" indent="0">
              <a:buNone/>
              <a:defRPr sz="1000"/>
            </a:lvl6pPr>
            <a:lvl7pPr marL="2738542" indent="0">
              <a:buNone/>
              <a:defRPr sz="1000"/>
            </a:lvl7pPr>
            <a:lvl8pPr marL="3194960" indent="0">
              <a:buNone/>
              <a:defRPr sz="1000"/>
            </a:lvl8pPr>
            <a:lvl9pPr marL="365138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2853"/>
            <a:fld id="{74AD3A36-B05B-4232-ABF6-C93730B3BFA3}" type="datetimeFigureOut">
              <a:rPr lang="en-US" smtClean="0">
                <a:solidFill>
                  <a:prstClr val="black">
                    <a:tint val="75000"/>
                  </a:prstClr>
                </a:solidFill>
              </a:rPr>
              <a:pPr defTabSz="912853"/>
              <a:t>10/15/2025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85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853"/>
            <a:fld id="{DEB5B197-0821-413C-9726-0FF05CC6CE3B}" type="slidenum">
              <a:rPr lang="en-US" smtClean="0">
                <a:solidFill>
                  <a:prstClr val="black">
                    <a:tint val="75000"/>
                  </a:prstClr>
                </a:solidFill>
              </a:rPr>
              <a:pPr defTabSz="912853"/>
              <a:t>‹#›</a:t>
            </a:fld>
            <a:endParaRPr lang="en-US">
              <a:solidFill>
                <a:prstClr val="black">
                  <a:tint val="75000"/>
                </a:prstClr>
              </a:solidFill>
            </a:endParaRPr>
          </a:p>
        </p:txBody>
      </p:sp>
    </p:spTree>
    <p:extLst>
      <p:ext uri="{BB962C8B-B14F-4D97-AF65-F5344CB8AC3E}">
        <p14:creationId xmlns:p14="http://schemas.microsoft.com/office/powerpoint/2010/main" val="13930302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4"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44"/>
            <a:ext cx="6172200" cy="4873625"/>
          </a:xfrm>
        </p:spPr>
        <p:txBody>
          <a:bodyPr anchor="t"/>
          <a:lstStyle>
            <a:lvl1pPr marL="0" indent="0">
              <a:buNone/>
              <a:defRPr sz="3200"/>
            </a:lvl1pPr>
            <a:lvl2pPr marL="456418" indent="0">
              <a:buNone/>
              <a:defRPr sz="2800"/>
            </a:lvl2pPr>
            <a:lvl3pPr marL="912853" indent="0">
              <a:buNone/>
              <a:defRPr sz="2400"/>
            </a:lvl3pPr>
            <a:lvl4pPr marL="1369271" indent="0">
              <a:buNone/>
              <a:defRPr sz="2000"/>
            </a:lvl4pPr>
            <a:lvl5pPr marL="1825703" indent="0">
              <a:buNone/>
              <a:defRPr sz="2000"/>
            </a:lvl5pPr>
            <a:lvl6pPr marL="2282123" indent="0">
              <a:buNone/>
              <a:defRPr sz="2000"/>
            </a:lvl6pPr>
            <a:lvl7pPr marL="2738542" indent="0">
              <a:buNone/>
              <a:defRPr sz="2000"/>
            </a:lvl7pPr>
            <a:lvl8pPr marL="3194960" indent="0">
              <a:buNone/>
              <a:defRPr sz="2000"/>
            </a:lvl8pPr>
            <a:lvl9pPr marL="365138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804" y="2057401"/>
            <a:ext cx="3932237" cy="3811588"/>
          </a:xfrm>
        </p:spPr>
        <p:txBody>
          <a:bodyPr/>
          <a:lstStyle>
            <a:lvl1pPr marL="0" indent="0">
              <a:buNone/>
              <a:defRPr sz="1600"/>
            </a:lvl1pPr>
            <a:lvl2pPr marL="456418" indent="0">
              <a:buNone/>
              <a:defRPr sz="1400"/>
            </a:lvl2pPr>
            <a:lvl3pPr marL="912853" indent="0">
              <a:buNone/>
              <a:defRPr sz="1200"/>
            </a:lvl3pPr>
            <a:lvl4pPr marL="1369271" indent="0">
              <a:buNone/>
              <a:defRPr sz="1000"/>
            </a:lvl4pPr>
            <a:lvl5pPr marL="1825703" indent="0">
              <a:buNone/>
              <a:defRPr sz="1000"/>
            </a:lvl5pPr>
            <a:lvl6pPr marL="2282123" indent="0">
              <a:buNone/>
              <a:defRPr sz="1000"/>
            </a:lvl6pPr>
            <a:lvl7pPr marL="2738542" indent="0">
              <a:buNone/>
              <a:defRPr sz="1000"/>
            </a:lvl7pPr>
            <a:lvl8pPr marL="3194960" indent="0">
              <a:buNone/>
              <a:defRPr sz="1000"/>
            </a:lvl8pPr>
            <a:lvl9pPr marL="365138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2853"/>
            <a:fld id="{74AD3A36-B05B-4232-ABF6-C93730B3BFA3}" type="datetimeFigureOut">
              <a:rPr lang="en-US" smtClean="0">
                <a:solidFill>
                  <a:prstClr val="black">
                    <a:tint val="75000"/>
                  </a:prstClr>
                </a:solidFill>
              </a:rPr>
              <a:pPr defTabSz="912853"/>
              <a:t>10/15/2025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85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853"/>
            <a:fld id="{DEB5B197-0821-413C-9726-0FF05CC6CE3B}" type="slidenum">
              <a:rPr lang="en-US" smtClean="0">
                <a:solidFill>
                  <a:prstClr val="black">
                    <a:tint val="75000"/>
                  </a:prstClr>
                </a:solidFill>
              </a:rPr>
              <a:pPr defTabSz="912853"/>
              <a:t>‹#›</a:t>
            </a:fld>
            <a:endParaRPr lang="en-US">
              <a:solidFill>
                <a:prstClr val="black">
                  <a:tint val="75000"/>
                </a:prstClr>
              </a:solidFill>
            </a:endParaRPr>
          </a:p>
        </p:txBody>
      </p:sp>
    </p:spTree>
    <p:extLst>
      <p:ext uri="{BB962C8B-B14F-4D97-AF65-F5344CB8AC3E}">
        <p14:creationId xmlns:p14="http://schemas.microsoft.com/office/powerpoint/2010/main" val="636548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45"/>
            <a:ext cx="6172200" cy="4873625"/>
          </a:xfrm>
        </p:spPr>
        <p:txBody>
          <a:bodyPr/>
          <a:lstStyle>
            <a:lvl1pPr marL="0" indent="0">
              <a:buNone/>
              <a:defRPr sz="3200"/>
            </a:lvl1pPr>
            <a:lvl2pPr marL="456464" indent="0">
              <a:buNone/>
              <a:defRPr sz="2800"/>
            </a:lvl2pPr>
            <a:lvl3pPr marL="912944" indent="0">
              <a:buNone/>
              <a:defRPr sz="2400"/>
            </a:lvl3pPr>
            <a:lvl4pPr marL="1369408" indent="0">
              <a:buNone/>
              <a:defRPr sz="2000"/>
            </a:lvl4pPr>
            <a:lvl5pPr marL="1825885" indent="0">
              <a:buNone/>
              <a:defRPr sz="2000"/>
            </a:lvl5pPr>
            <a:lvl6pPr marL="2282351" indent="0">
              <a:buNone/>
              <a:defRPr sz="2000"/>
            </a:lvl6pPr>
            <a:lvl7pPr marL="2738816" indent="0">
              <a:buNone/>
              <a:defRPr sz="2000"/>
            </a:lvl7pPr>
            <a:lvl8pPr marL="3195280" indent="0">
              <a:buNone/>
              <a:defRPr sz="2000"/>
            </a:lvl8pPr>
            <a:lvl9pPr marL="3651752" indent="0">
              <a:buNone/>
              <a:defRPr sz="2000"/>
            </a:lvl9pPr>
          </a:lstStyle>
          <a:p>
            <a:endParaRPr lang="zh-CN" altLang="en-US"/>
          </a:p>
        </p:txBody>
      </p:sp>
      <p:sp>
        <p:nvSpPr>
          <p:cNvPr id="4" name="文本占位符 3"/>
          <p:cNvSpPr>
            <a:spLocks noGrp="1"/>
          </p:cNvSpPr>
          <p:nvPr>
            <p:ph type="body" sz="half" idx="2"/>
          </p:nvPr>
        </p:nvSpPr>
        <p:spPr>
          <a:xfrm>
            <a:off x="839804" y="2057400"/>
            <a:ext cx="3932237" cy="3811588"/>
          </a:xfrm>
        </p:spPr>
        <p:txBody>
          <a:bodyPr/>
          <a:lstStyle>
            <a:lvl1pPr marL="0" indent="0">
              <a:buNone/>
              <a:defRPr sz="1600"/>
            </a:lvl1pPr>
            <a:lvl2pPr marL="456464" indent="0">
              <a:buNone/>
              <a:defRPr sz="1400"/>
            </a:lvl2pPr>
            <a:lvl3pPr marL="912944" indent="0">
              <a:buNone/>
              <a:defRPr sz="1200"/>
            </a:lvl3pPr>
            <a:lvl4pPr marL="1369408" indent="0">
              <a:buNone/>
              <a:defRPr sz="1000"/>
            </a:lvl4pPr>
            <a:lvl5pPr marL="1825885" indent="0">
              <a:buNone/>
              <a:defRPr sz="1000"/>
            </a:lvl5pPr>
            <a:lvl6pPr marL="2282351" indent="0">
              <a:buNone/>
              <a:defRPr sz="1000"/>
            </a:lvl6pPr>
            <a:lvl7pPr marL="2738816" indent="0">
              <a:buNone/>
              <a:defRPr sz="1000"/>
            </a:lvl7pPr>
            <a:lvl8pPr marL="3195280" indent="0">
              <a:buNone/>
              <a:defRPr sz="1000"/>
            </a:lvl8pPr>
            <a:lvl9pPr marL="3651752"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F6821A-882B-429B-BADE-C9B4BD41CECE}" type="datetimeFigureOut">
              <a:rPr lang="zh-CN" altLang="en-US" smtClean="0"/>
              <a:t>2025/10/15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117675232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2853"/>
            <a:fld id="{74AD3A36-B05B-4232-ABF6-C93730B3BFA3}" type="datetimeFigureOut">
              <a:rPr lang="en-US" smtClean="0">
                <a:solidFill>
                  <a:prstClr val="black">
                    <a:tint val="75000"/>
                  </a:prstClr>
                </a:solidFill>
              </a:rPr>
              <a:pPr defTabSz="912853"/>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85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853"/>
            <a:fld id="{DEB5B197-0821-413C-9726-0FF05CC6CE3B}" type="slidenum">
              <a:rPr lang="en-US" smtClean="0">
                <a:solidFill>
                  <a:prstClr val="black">
                    <a:tint val="75000"/>
                  </a:prstClr>
                </a:solidFill>
              </a:rPr>
              <a:pPr defTabSz="912853"/>
              <a:t>‹#›</a:t>
            </a:fld>
            <a:endParaRPr lang="en-US">
              <a:solidFill>
                <a:prstClr val="black">
                  <a:tint val="75000"/>
                </a:prstClr>
              </a:solidFill>
            </a:endParaRPr>
          </a:p>
        </p:txBody>
      </p:sp>
    </p:spTree>
    <p:extLst>
      <p:ext uri="{BB962C8B-B14F-4D97-AF65-F5344CB8AC3E}">
        <p14:creationId xmlns:p14="http://schemas.microsoft.com/office/powerpoint/2010/main" val="29383739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2"/>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2853"/>
            <a:fld id="{74AD3A36-B05B-4232-ABF6-C93730B3BFA3}" type="datetimeFigureOut">
              <a:rPr lang="en-US" smtClean="0">
                <a:solidFill>
                  <a:prstClr val="black">
                    <a:tint val="75000"/>
                  </a:prstClr>
                </a:solidFill>
              </a:rPr>
              <a:pPr defTabSz="912853"/>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85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853"/>
            <a:fld id="{DEB5B197-0821-413C-9726-0FF05CC6CE3B}" type="slidenum">
              <a:rPr lang="en-US" smtClean="0">
                <a:solidFill>
                  <a:prstClr val="black">
                    <a:tint val="75000"/>
                  </a:prstClr>
                </a:solidFill>
              </a:rPr>
              <a:pPr defTabSz="912853"/>
              <a:t>‹#›</a:t>
            </a:fld>
            <a:endParaRPr lang="en-US">
              <a:solidFill>
                <a:prstClr val="black">
                  <a:tint val="75000"/>
                </a:prstClr>
              </a:solidFill>
            </a:endParaRPr>
          </a:p>
        </p:txBody>
      </p:sp>
    </p:spTree>
    <p:extLst>
      <p:ext uri="{BB962C8B-B14F-4D97-AF65-F5344CB8AC3E}">
        <p14:creationId xmlns:p14="http://schemas.microsoft.com/office/powerpoint/2010/main" val="15903408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739529"/>
      </p:ext>
    </p:extLst>
  </p:cSld>
  <p:clrMapOvr>
    <a:masterClrMapping/>
  </p:clrMapOvr>
  <p:transition spd="slow" advTm="3000">
    <p:cove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7" y="5472821"/>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733">
                <a:defRPr/>
              </a:pPr>
              <a:endParaRPr lang="zh-CN" altLang="en-US" sz="1300" kern="0">
                <a:solidFill>
                  <a:sysClr val="windowText" lastClr="000000"/>
                </a:solidFill>
              </a:endParaRPr>
            </a:p>
          </p:txBody>
        </p:sp>
      </p:grpSp>
      <p:sp>
        <p:nvSpPr>
          <p:cNvPr id="46" name="AutoShape 16"/>
          <p:cNvSpPr>
            <a:spLocks/>
          </p:cNvSpPr>
          <p:nvPr userDrawn="1"/>
        </p:nvSpPr>
        <p:spPr bwMode="auto">
          <a:xfrm>
            <a:off x="637760" y="235098"/>
            <a:ext cx="220041" cy="327799"/>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121716" tIns="60858" rIns="121716" bIns="60858" anchor="ctr"/>
          <a:lstStyle/>
          <a:p>
            <a:pPr defTabSz="684733">
              <a:defRPr/>
            </a:pPr>
            <a:endParaRPr lang="zh-CN" altLang="en-US" sz="1300" kern="0">
              <a:solidFill>
                <a:sysClr val="windowText" lastClr="000000"/>
              </a:solidFill>
            </a:endParaRPr>
          </a:p>
        </p:txBody>
      </p:sp>
      <p:sp>
        <p:nvSpPr>
          <p:cNvPr id="47" name="AutoShape 17"/>
          <p:cNvSpPr>
            <a:spLocks/>
          </p:cNvSpPr>
          <p:nvPr userDrawn="1"/>
        </p:nvSpPr>
        <p:spPr bwMode="auto">
          <a:xfrm>
            <a:off x="367688" y="343992"/>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121716" tIns="60858" rIns="121716" bIns="60858" anchor="ctr"/>
          <a:lstStyle/>
          <a:p>
            <a:pPr defTabSz="684733">
              <a:defRPr/>
            </a:pPr>
            <a:endParaRPr lang="zh-CN" altLang="en-US" sz="1300" kern="0">
              <a:solidFill>
                <a:sysClr val="windowText" lastClr="000000"/>
              </a:solidFill>
            </a:endParaRPr>
          </a:p>
        </p:txBody>
      </p:sp>
      <p:sp>
        <p:nvSpPr>
          <p:cNvPr id="48" name="AutoShape 18"/>
          <p:cNvSpPr>
            <a:spLocks/>
          </p:cNvSpPr>
          <p:nvPr userDrawn="1"/>
        </p:nvSpPr>
        <p:spPr bwMode="auto">
          <a:xfrm>
            <a:off x="721103" y="626234"/>
            <a:ext cx="321173" cy="175567"/>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121716" tIns="60858" rIns="121716" bIns="60858" anchor="ctr"/>
          <a:lstStyle/>
          <a:p>
            <a:pPr defTabSz="684733">
              <a:defRPr/>
            </a:pPr>
            <a:endParaRPr lang="zh-CN" altLang="en-US" sz="1300" kern="0">
              <a:solidFill>
                <a:sysClr val="windowText" lastClr="000000"/>
              </a:solidFill>
            </a:endParaRPr>
          </a:p>
        </p:txBody>
      </p:sp>
      <p:sp>
        <p:nvSpPr>
          <p:cNvPr id="49" name="AutoShape 15"/>
          <p:cNvSpPr>
            <a:spLocks/>
          </p:cNvSpPr>
          <p:nvPr userDrawn="1"/>
        </p:nvSpPr>
        <p:spPr bwMode="auto">
          <a:xfrm>
            <a:off x="1097711" y="196955"/>
            <a:ext cx="179436" cy="202043"/>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121716" tIns="60858" rIns="121716" bIns="60858" anchor="ctr"/>
          <a:lstStyle/>
          <a:p>
            <a:pPr defTabSz="684733">
              <a:defRPr/>
            </a:pPr>
            <a:endParaRPr lang="zh-CN" altLang="en-US" sz="1300" kern="0">
              <a:solidFill>
                <a:sysClr val="windowText" lastClr="000000"/>
              </a:solidFill>
            </a:endParaRPr>
          </a:p>
        </p:txBody>
      </p:sp>
    </p:spTree>
    <p:extLst>
      <p:ext uri="{BB962C8B-B14F-4D97-AF65-F5344CB8AC3E}">
        <p14:creationId xmlns:p14="http://schemas.microsoft.com/office/powerpoint/2010/main" val="14790595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95596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81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52"/>
            <a:ext cx="9144000" cy="1655763"/>
          </a:xfrm>
        </p:spPr>
        <p:txBody>
          <a:bodyPr/>
          <a:lstStyle>
            <a:lvl1pPr marL="0" indent="0" algn="ctr">
              <a:buNone/>
              <a:defRPr sz="2400"/>
            </a:lvl1pPr>
            <a:lvl2pPr marL="456464" indent="0" algn="ctr">
              <a:buNone/>
              <a:defRPr sz="2000"/>
            </a:lvl2pPr>
            <a:lvl3pPr marL="912944" indent="0" algn="ctr">
              <a:buNone/>
              <a:defRPr sz="1800"/>
            </a:lvl3pPr>
            <a:lvl4pPr marL="1369408" indent="0" algn="ctr">
              <a:buNone/>
              <a:defRPr sz="1600"/>
            </a:lvl4pPr>
            <a:lvl5pPr marL="1825885" indent="0" algn="ctr">
              <a:buNone/>
              <a:defRPr sz="1600"/>
            </a:lvl5pPr>
            <a:lvl6pPr marL="2282351" indent="0" algn="ctr">
              <a:buNone/>
              <a:defRPr sz="1600"/>
            </a:lvl6pPr>
            <a:lvl7pPr marL="2738816" indent="0" algn="ctr">
              <a:buNone/>
              <a:defRPr sz="1600"/>
            </a:lvl7pPr>
            <a:lvl8pPr marL="3195280" indent="0" algn="ctr">
              <a:buNone/>
              <a:defRPr sz="1600"/>
            </a:lvl8pPr>
            <a:lvl9pPr marL="3651752"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AD3A36-B05B-4232-ABF6-C93730B3BFA3}" type="datetimeFigureOut">
              <a:rPr lang="en-US" smtClean="0">
                <a:solidFill>
                  <a:prstClr val="black">
                    <a:tint val="75000"/>
                  </a:prstClr>
                </a:solidFill>
              </a:rPr>
              <a:pPr/>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B5B197-0821-413C-9726-0FF05CC6CE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0624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AD3A36-B05B-4232-ABF6-C93730B3BFA3}" type="datetimeFigureOut">
              <a:rPr lang="en-US" smtClean="0">
                <a:solidFill>
                  <a:prstClr val="black">
                    <a:tint val="75000"/>
                  </a:prstClr>
                </a:solidFill>
              </a:rPr>
              <a:pPr/>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B5B197-0821-413C-9726-0FF05CC6CE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23345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6"/>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80"/>
            <a:ext cx="10515600" cy="1500187"/>
          </a:xfrm>
        </p:spPr>
        <p:txBody>
          <a:bodyPr/>
          <a:lstStyle>
            <a:lvl1pPr marL="0" indent="0">
              <a:buNone/>
              <a:defRPr sz="2400">
                <a:solidFill>
                  <a:schemeClr val="tx1"/>
                </a:solidFill>
              </a:defRPr>
            </a:lvl1pPr>
            <a:lvl2pPr marL="456464" indent="0">
              <a:buNone/>
              <a:defRPr sz="2000">
                <a:solidFill>
                  <a:schemeClr val="tx1">
                    <a:tint val="75000"/>
                  </a:schemeClr>
                </a:solidFill>
              </a:defRPr>
            </a:lvl2pPr>
            <a:lvl3pPr marL="912944" indent="0">
              <a:buNone/>
              <a:defRPr sz="1800">
                <a:solidFill>
                  <a:schemeClr val="tx1">
                    <a:tint val="75000"/>
                  </a:schemeClr>
                </a:solidFill>
              </a:defRPr>
            </a:lvl3pPr>
            <a:lvl4pPr marL="1369408" indent="0">
              <a:buNone/>
              <a:defRPr sz="1600">
                <a:solidFill>
                  <a:schemeClr val="tx1">
                    <a:tint val="75000"/>
                  </a:schemeClr>
                </a:solidFill>
              </a:defRPr>
            </a:lvl4pPr>
            <a:lvl5pPr marL="1825885" indent="0">
              <a:buNone/>
              <a:defRPr sz="1600">
                <a:solidFill>
                  <a:schemeClr val="tx1">
                    <a:tint val="75000"/>
                  </a:schemeClr>
                </a:solidFill>
              </a:defRPr>
            </a:lvl5pPr>
            <a:lvl6pPr marL="2282351" indent="0">
              <a:buNone/>
              <a:defRPr sz="1600">
                <a:solidFill>
                  <a:schemeClr val="tx1">
                    <a:tint val="75000"/>
                  </a:schemeClr>
                </a:solidFill>
              </a:defRPr>
            </a:lvl6pPr>
            <a:lvl7pPr marL="2738816" indent="0">
              <a:buNone/>
              <a:defRPr sz="1600">
                <a:solidFill>
                  <a:schemeClr val="tx1">
                    <a:tint val="75000"/>
                  </a:schemeClr>
                </a:solidFill>
              </a:defRPr>
            </a:lvl7pPr>
            <a:lvl8pPr marL="3195280" indent="0">
              <a:buNone/>
              <a:defRPr sz="1600">
                <a:solidFill>
                  <a:schemeClr val="tx1">
                    <a:tint val="75000"/>
                  </a:schemeClr>
                </a:solidFill>
              </a:defRPr>
            </a:lvl8pPr>
            <a:lvl9pPr marL="3651752"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AD3A36-B05B-4232-ABF6-C93730B3BFA3}" type="datetimeFigureOut">
              <a:rPr lang="en-US" smtClean="0">
                <a:solidFill>
                  <a:prstClr val="black">
                    <a:tint val="75000"/>
                  </a:prstClr>
                </a:solidFill>
              </a:rPr>
              <a:pPr/>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B5B197-0821-413C-9726-0FF05CC6CE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4216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40"/>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40"/>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AD3A36-B05B-4232-ABF6-C93730B3BFA3}" type="datetimeFigureOut">
              <a:rPr lang="en-US" smtClean="0">
                <a:solidFill>
                  <a:prstClr val="black">
                    <a:tint val="75000"/>
                  </a:prstClr>
                </a:solidFill>
              </a:rPr>
              <a:pPr/>
              <a:t>10/15/2025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B5B197-0821-413C-9726-0FF05CC6CE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57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361341086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4"/>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04" y="1681163"/>
            <a:ext cx="5157787" cy="82391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0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6464" indent="0">
              <a:buNone/>
              <a:defRPr sz="2000" b="1"/>
            </a:lvl2pPr>
            <a:lvl3pPr marL="912944" indent="0">
              <a:buNone/>
              <a:defRPr sz="1800" b="1"/>
            </a:lvl3pPr>
            <a:lvl4pPr marL="1369408" indent="0">
              <a:buNone/>
              <a:defRPr sz="1600" b="1"/>
            </a:lvl4pPr>
            <a:lvl5pPr marL="1825885" indent="0">
              <a:buNone/>
              <a:defRPr sz="1600" b="1"/>
            </a:lvl5pPr>
            <a:lvl6pPr marL="2282351" indent="0">
              <a:buNone/>
              <a:defRPr sz="1600" b="1"/>
            </a:lvl6pPr>
            <a:lvl7pPr marL="2738816" indent="0">
              <a:buNone/>
              <a:defRPr sz="1600" b="1"/>
            </a:lvl7pPr>
            <a:lvl8pPr marL="3195280" indent="0">
              <a:buNone/>
              <a:defRPr sz="1600" b="1"/>
            </a:lvl8pPr>
            <a:lvl9pPr marL="36517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AD3A36-B05B-4232-ABF6-C93730B3BFA3}" type="datetimeFigureOut">
              <a:rPr lang="en-US" smtClean="0">
                <a:solidFill>
                  <a:prstClr val="black">
                    <a:tint val="75000"/>
                  </a:prstClr>
                </a:solidFill>
              </a:rPr>
              <a:pPr/>
              <a:t>10/15/2025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B5B197-0821-413C-9726-0FF05CC6CE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7864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AD3A36-B05B-4232-ABF6-C93730B3BFA3}" type="datetimeFigureOut">
              <a:rPr lang="en-US" smtClean="0">
                <a:solidFill>
                  <a:prstClr val="black">
                    <a:tint val="75000"/>
                  </a:prstClr>
                </a:solidFill>
              </a:rPr>
              <a:pPr/>
              <a:t>10/15/2025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B5B197-0821-413C-9726-0FF05CC6CE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5051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AD3A36-B05B-4232-ABF6-C93730B3BFA3}" type="datetimeFigureOut">
              <a:rPr lang="en-US" smtClean="0">
                <a:solidFill>
                  <a:prstClr val="black">
                    <a:tint val="75000"/>
                  </a:prstClr>
                </a:solidFill>
              </a:rPr>
              <a:pPr/>
              <a:t>10/15/2025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B5B197-0821-413C-9726-0FF05CC6CE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136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3"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03" y="2057401"/>
            <a:ext cx="3932237" cy="3811588"/>
          </a:xfrm>
        </p:spPr>
        <p:txBody>
          <a:bodyPr/>
          <a:lstStyle>
            <a:lvl1pPr marL="0" indent="0">
              <a:buNone/>
              <a:defRPr sz="1600"/>
            </a:lvl1pPr>
            <a:lvl2pPr marL="456464" indent="0">
              <a:buNone/>
              <a:defRPr sz="1400"/>
            </a:lvl2pPr>
            <a:lvl3pPr marL="912944" indent="0">
              <a:buNone/>
              <a:defRPr sz="1200"/>
            </a:lvl3pPr>
            <a:lvl4pPr marL="1369408" indent="0">
              <a:buNone/>
              <a:defRPr sz="1000"/>
            </a:lvl4pPr>
            <a:lvl5pPr marL="1825885" indent="0">
              <a:buNone/>
              <a:defRPr sz="1000"/>
            </a:lvl5pPr>
            <a:lvl6pPr marL="2282351" indent="0">
              <a:buNone/>
              <a:defRPr sz="1000"/>
            </a:lvl6pPr>
            <a:lvl7pPr marL="2738816" indent="0">
              <a:buNone/>
              <a:defRPr sz="1000"/>
            </a:lvl7pPr>
            <a:lvl8pPr marL="3195280" indent="0">
              <a:buNone/>
              <a:defRPr sz="1000"/>
            </a:lvl8pPr>
            <a:lvl9pPr marL="365175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AD3A36-B05B-4232-ABF6-C93730B3BFA3}" type="datetimeFigureOut">
              <a:rPr lang="en-US" smtClean="0">
                <a:solidFill>
                  <a:prstClr val="black">
                    <a:tint val="75000"/>
                  </a:prstClr>
                </a:solidFill>
              </a:rPr>
              <a:pPr/>
              <a:t>10/15/2025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B5B197-0821-413C-9726-0FF05CC6CE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3343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3"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43"/>
            <a:ext cx="6172200" cy="4873625"/>
          </a:xfrm>
        </p:spPr>
        <p:txBody>
          <a:bodyPr anchor="t"/>
          <a:lstStyle>
            <a:lvl1pPr marL="0" indent="0">
              <a:buNone/>
              <a:defRPr sz="3200"/>
            </a:lvl1pPr>
            <a:lvl2pPr marL="456464" indent="0">
              <a:buNone/>
              <a:defRPr sz="2800"/>
            </a:lvl2pPr>
            <a:lvl3pPr marL="912944" indent="0">
              <a:buNone/>
              <a:defRPr sz="2400"/>
            </a:lvl3pPr>
            <a:lvl4pPr marL="1369408" indent="0">
              <a:buNone/>
              <a:defRPr sz="2000"/>
            </a:lvl4pPr>
            <a:lvl5pPr marL="1825885" indent="0">
              <a:buNone/>
              <a:defRPr sz="2000"/>
            </a:lvl5pPr>
            <a:lvl6pPr marL="2282351" indent="0">
              <a:buNone/>
              <a:defRPr sz="2000"/>
            </a:lvl6pPr>
            <a:lvl7pPr marL="2738816" indent="0">
              <a:buNone/>
              <a:defRPr sz="2000"/>
            </a:lvl7pPr>
            <a:lvl8pPr marL="3195280" indent="0">
              <a:buNone/>
              <a:defRPr sz="2000"/>
            </a:lvl8pPr>
            <a:lvl9pPr marL="3651752"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803" y="2057401"/>
            <a:ext cx="3932237" cy="3811588"/>
          </a:xfrm>
        </p:spPr>
        <p:txBody>
          <a:bodyPr/>
          <a:lstStyle>
            <a:lvl1pPr marL="0" indent="0">
              <a:buNone/>
              <a:defRPr sz="1600"/>
            </a:lvl1pPr>
            <a:lvl2pPr marL="456464" indent="0">
              <a:buNone/>
              <a:defRPr sz="1400"/>
            </a:lvl2pPr>
            <a:lvl3pPr marL="912944" indent="0">
              <a:buNone/>
              <a:defRPr sz="1200"/>
            </a:lvl3pPr>
            <a:lvl4pPr marL="1369408" indent="0">
              <a:buNone/>
              <a:defRPr sz="1000"/>
            </a:lvl4pPr>
            <a:lvl5pPr marL="1825885" indent="0">
              <a:buNone/>
              <a:defRPr sz="1000"/>
            </a:lvl5pPr>
            <a:lvl6pPr marL="2282351" indent="0">
              <a:buNone/>
              <a:defRPr sz="1000"/>
            </a:lvl6pPr>
            <a:lvl7pPr marL="2738816" indent="0">
              <a:buNone/>
              <a:defRPr sz="1000"/>
            </a:lvl7pPr>
            <a:lvl8pPr marL="3195280" indent="0">
              <a:buNone/>
              <a:defRPr sz="1000"/>
            </a:lvl8pPr>
            <a:lvl9pPr marL="365175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AD3A36-B05B-4232-ABF6-C93730B3BFA3}" type="datetimeFigureOut">
              <a:rPr lang="en-US" smtClean="0">
                <a:solidFill>
                  <a:prstClr val="black">
                    <a:tint val="75000"/>
                  </a:prstClr>
                </a:solidFill>
              </a:rPr>
              <a:pPr/>
              <a:t>10/15/2025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B5B197-0821-413C-9726-0FF05CC6CE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9810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AD3A36-B05B-4232-ABF6-C93730B3BFA3}" type="datetimeFigureOut">
              <a:rPr lang="en-US" smtClean="0">
                <a:solidFill>
                  <a:prstClr val="black">
                    <a:tint val="75000"/>
                  </a:prstClr>
                </a:solidFill>
              </a:rPr>
              <a:pPr/>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B5B197-0821-413C-9726-0FF05CC6CE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2634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1"/>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4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AD3A36-B05B-4232-ABF6-C93730B3BFA3}" type="datetimeFigureOut">
              <a:rPr lang="en-US" smtClean="0">
                <a:solidFill>
                  <a:prstClr val="black">
                    <a:tint val="75000"/>
                  </a:prstClr>
                </a:solidFill>
              </a:rPr>
              <a:pPr/>
              <a:t>10/15/2025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B5B197-0821-413C-9726-0FF05CC6CE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556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730357"/>
      </p:ext>
    </p:extLst>
  </p:cSld>
  <p:clrMapOvr>
    <a:masterClrMapping/>
  </p:clrMapOvr>
  <p:transition spd="slow" advTm="3000">
    <p:cove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7" y="5472820"/>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684801">
                <a:defRPr/>
              </a:pPr>
              <a:endParaRPr lang="zh-CN" altLang="en-US" sz="1300" kern="0">
                <a:solidFill>
                  <a:sysClr val="windowText" lastClr="000000"/>
                </a:solidFill>
              </a:endParaRPr>
            </a:p>
          </p:txBody>
        </p:sp>
      </p:grpSp>
      <p:sp>
        <p:nvSpPr>
          <p:cNvPr id="46" name="AutoShape 16"/>
          <p:cNvSpPr>
            <a:spLocks/>
          </p:cNvSpPr>
          <p:nvPr userDrawn="1"/>
        </p:nvSpPr>
        <p:spPr bwMode="auto">
          <a:xfrm>
            <a:off x="637759" y="235097"/>
            <a:ext cx="220041" cy="327799"/>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121728" tIns="60864" rIns="121728" bIns="60864" anchor="ctr"/>
          <a:lstStyle/>
          <a:p>
            <a:pPr defTabSz="684801">
              <a:defRPr/>
            </a:pPr>
            <a:endParaRPr lang="zh-CN" altLang="en-US" sz="1300" kern="0">
              <a:solidFill>
                <a:sysClr val="windowText" lastClr="000000"/>
              </a:solidFill>
            </a:endParaRPr>
          </a:p>
        </p:txBody>
      </p:sp>
      <p:sp>
        <p:nvSpPr>
          <p:cNvPr id="47" name="AutoShape 17"/>
          <p:cNvSpPr>
            <a:spLocks/>
          </p:cNvSpPr>
          <p:nvPr userDrawn="1"/>
        </p:nvSpPr>
        <p:spPr bwMode="auto">
          <a:xfrm>
            <a:off x="367688" y="343992"/>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121728" tIns="60864" rIns="121728" bIns="60864" anchor="ctr"/>
          <a:lstStyle/>
          <a:p>
            <a:pPr defTabSz="684801">
              <a:defRPr/>
            </a:pPr>
            <a:endParaRPr lang="zh-CN" altLang="en-US" sz="1300" kern="0">
              <a:solidFill>
                <a:sysClr val="windowText" lastClr="000000"/>
              </a:solidFill>
            </a:endParaRPr>
          </a:p>
        </p:txBody>
      </p:sp>
      <p:sp>
        <p:nvSpPr>
          <p:cNvPr id="48" name="AutoShape 18"/>
          <p:cNvSpPr>
            <a:spLocks/>
          </p:cNvSpPr>
          <p:nvPr userDrawn="1"/>
        </p:nvSpPr>
        <p:spPr bwMode="auto">
          <a:xfrm>
            <a:off x="721103" y="626233"/>
            <a:ext cx="321173" cy="175567"/>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121728" tIns="60864" rIns="121728" bIns="60864" anchor="ctr"/>
          <a:lstStyle/>
          <a:p>
            <a:pPr defTabSz="684801">
              <a:defRPr/>
            </a:pPr>
            <a:endParaRPr lang="zh-CN" altLang="en-US" sz="1300" kern="0">
              <a:solidFill>
                <a:sysClr val="windowText" lastClr="000000"/>
              </a:solidFill>
            </a:endParaRPr>
          </a:p>
        </p:txBody>
      </p:sp>
      <p:sp>
        <p:nvSpPr>
          <p:cNvPr id="49" name="AutoShape 15"/>
          <p:cNvSpPr>
            <a:spLocks/>
          </p:cNvSpPr>
          <p:nvPr userDrawn="1"/>
        </p:nvSpPr>
        <p:spPr bwMode="auto">
          <a:xfrm>
            <a:off x="1097711" y="196954"/>
            <a:ext cx="179436" cy="202043"/>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121728" tIns="60864" rIns="121728" bIns="60864" anchor="ctr"/>
          <a:lstStyle/>
          <a:p>
            <a:pPr defTabSz="684801">
              <a:defRPr/>
            </a:pPr>
            <a:endParaRPr lang="zh-CN" altLang="en-US" sz="1300" kern="0">
              <a:solidFill>
                <a:sysClr val="windowText" lastClr="000000"/>
              </a:solidFill>
            </a:endParaRPr>
          </a:p>
        </p:txBody>
      </p:sp>
    </p:spTree>
    <p:extLst>
      <p:ext uri="{BB962C8B-B14F-4D97-AF65-F5344CB8AC3E}">
        <p14:creationId xmlns:p14="http://schemas.microsoft.com/office/powerpoint/2010/main" val="42574584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33313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image" Target="../media/image19.jpeg"/><Relationship Id="rId2" Type="http://schemas.openxmlformats.org/officeDocument/2006/relationships/slideLayout" Target="../slideLayouts/slideLayout102.xml"/><Relationship Id="rId16" Type="http://schemas.openxmlformats.org/officeDocument/2006/relationships/theme" Target="../theme/theme1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image" Target="../media/image19.jpeg"/><Relationship Id="rId2" Type="http://schemas.openxmlformats.org/officeDocument/2006/relationships/slideLayout" Target="../slideLayouts/slideLayout117.xml"/><Relationship Id="rId16" Type="http://schemas.openxmlformats.org/officeDocument/2006/relationships/theme" Target="../theme/theme1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image" Target="../media/image1.png"/><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theme" Target="../theme/theme12.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image" Target="../media/image1.png"/><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theme" Target="../theme/theme13.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image" Target="../media/image1.png"/><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theme" Target="../theme/theme17.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34.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4.jp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image" Target="../media/image1.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7.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image" Target="../media/image19.jpeg"/><Relationship Id="rId2" Type="http://schemas.openxmlformats.org/officeDocument/2006/relationships/slideLayout" Target="../slideLayouts/slideLayout72.xml"/><Relationship Id="rId16" Type="http://schemas.openxmlformats.org/officeDocument/2006/relationships/theme" Target="../theme/theme8.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image" Target="../media/image19.jpeg"/><Relationship Id="rId2" Type="http://schemas.openxmlformats.org/officeDocument/2006/relationships/slideLayout" Target="../slideLayouts/slideLayout87.xml"/><Relationship Id="rId16" Type="http://schemas.openxmlformats.org/officeDocument/2006/relationships/theme" Target="../theme/theme9.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34"/>
            <a:ext cx="10515600" cy="1325563"/>
          </a:xfrm>
          <a:prstGeom prst="rect">
            <a:avLst/>
          </a:prstGeom>
        </p:spPr>
        <p:txBody>
          <a:bodyPr vert="horz" lIns="91296" tIns="45655" rIns="91296" bIns="45655"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296" tIns="45655" rIns="91296" bIns="4565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70"/>
            <a:ext cx="2743200" cy="365125"/>
          </a:xfrm>
          <a:prstGeom prst="rect">
            <a:avLst/>
          </a:prstGeom>
        </p:spPr>
        <p:txBody>
          <a:bodyPr vert="horz" lIns="91296" tIns="45655" rIns="91296" bIns="45655" rtlCol="0" anchor="ctr"/>
          <a:lstStyle>
            <a:lvl1pPr algn="l">
              <a:defRPr sz="1200">
                <a:solidFill>
                  <a:schemeClr val="tx1">
                    <a:tint val="75000"/>
                  </a:schemeClr>
                </a:solidFill>
              </a:defRPr>
            </a:lvl1pPr>
          </a:lstStyle>
          <a:p>
            <a:fld id="{D1F6821A-882B-429B-BADE-C9B4BD41CECE}" type="datetimeFigureOut">
              <a:rPr lang="zh-CN" altLang="en-US" smtClean="0"/>
              <a:t>2025/10/15</a:t>
            </a:fld>
            <a:endParaRPr lang="zh-CN" altLang="en-US"/>
          </a:p>
        </p:txBody>
      </p:sp>
      <p:sp>
        <p:nvSpPr>
          <p:cNvPr id="5" name="页脚占位符 4"/>
          <p:cNvSpPr>
            <a:spLocks noGrp="1"/>
          </p:cNvSpPr>
          <p:nvPr>
            <p:ph type="ftr" sz="quarter" idx="3"/>
          </p:nvPr>
        </p:nvSpPr>
        <p:spPr>
          <a:xfrm>
            <a:off x="4038600" y="6356370"/>
            <a:ext cx="4114800" cy="365125"/>
          </a:xfrm>
          <a:prstGeom prst="rect">
            <a:avLst/>
          </a:prstGeom>
        </p:spPr>
        <p:txBody>
          <a:bodyPr vert="horz" lIns="91296" tIns="45655" rIns="91296" bIns="45655"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70"/>
            <a:ext cx="2743200" cy="365125"/>
          </a:xfrm>
          <a:prstGeom prst="rect">
            <a:avLst/>
          </a:prstGeom>
        </p:spPr>
        <p:txBody>
          <a:bodyPr vert="horz" lIns="91296" tIns="45655" rIns="91296" bIns="45655" rtlCol="0" anchor="ctr"/>
          <a:lstStyle>
            <a:lvl1pPr algn="r">
              <a:defRPr sz="1200">
                <a:solidFill>
                  <a:schemeClr val="tx1">
                    <a:tint val="75000"/>
                  </a:schemeClr>
                </a:solidFill>
              </a:defRPr>
            </a:lvl1pPr>
          </a:lstStyle>
          <a:p>
            <a:fld id="{58768105-A130-4487-B4A0-B249F736CD48}" type="slidenum">
              <a:rPr lang="zh-CN" altLang="en-US" smtClean="0"/>
              <a:t>‹#›</a:t>
            </a:fld>
            <a:endParaRPr lang="zh-CN" altLang="en-US"/>
          </a:p>
        </p:txBody>
      </p:sp>
      <p:sp>
        <p:nvSpPr>
          <p:cNvPr id="7" name="文本框 6"/>
          <p:cNvSpPr txBox="1"/>
          <p:nvPr userDrawn="1"/>
        </p:nvSpPr>
        <p:spPr>
          <a:xfrm>
            <a:off x="4318000" y="2971804"/>
            <a:ext cx="3556000" cy="230701"/>
          </a:xfrm>
          <a:prstGeom prst="rect">
            <a:avLst/>
          </a:prstGeom>
          <a:noFill/>
        </p:spPr>
        <p:txBody>
          <a:bodyPr wrap="square" lIns="91296" tIns="45655" rIns="91296" bIns="45655" rtlCol="0">
            <a:spAutoFit/>
          </a:bodyPr>
          <a:lstStyle/>
          <a:p>
            <a:pPr marL="0" marR="0" lvl="0" indent="0" algn="l" defTabSz="456464"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6464"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ibaotu.com</a:t>
            </a:r>
          </a:p>
        </p:txBody>
      </p:sp>
      <p:pic>
        <p:nvPicPr>
          <p:cNvPr id="10" name="图片 9"/>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2208"/>
            <a:ext cx="12192878" cy="6860208"/>
          </a:xfrm>
          <a:prstGeom prst="rect">
            <a:avLst/>
          </a:prstGeom>
        </p:spPr>
      </p:pic>
    </p:spTree>
    <p:extLst>
      <p:ext uri="{BB962C8B-B14F-4D97-AF65-F5344CB8AC3E}">
        <p14:creationId xmlns:p14="http://schemas.microsoft.com/office/powerpoint/2010/main" val="19226643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294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35" indent="-228235" algn="l" defTabSz="91294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11" indent="-228235" algn="l" defTabSz="91294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6" indent="-228235" algn="l" defTabSz="91294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40"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4108"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0584"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705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525"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999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2944" rtl="0" eaLnBrk="1" latinLnBrk="0" hangingPunct="1">
        <a:defRPr sz="1800" kern="1200">
          <a:solidFill>
            <a:schemeClr val="tx1"/>
          </a:solidFill>
          <a:latin typeface="+mn-lt"/>
          <a:ea typeface="+mn-ea"/>
          <a:cs typeface="+mn-cs"/>
        </a:defRPr>
      </a:lvl1pPr>
      <a:lvl2pPr marL="456464" algn="l" defTabSz="912944" rtl="0" eaLnBrk="1" latinLnBrk="0" hangingPunct="1">
        <a:defRPr sz="1800" kern="1200">
          <a:solidFill>
            <a:schemeClr val="tx1"/>
          </a:solidFill>
          <a:latin typeface="+mn-lt"/>
          <a:ea typeface="+mn-ea"/>
          <a:cs typeface="+mn-cs"/>
        </a:defRPr>
      </a:lvl2pPr>
      <a:lvl3pPr marL="912944" algn="l" defTabSz="912944" rtl="0" eaLnBrk="1" latinLnBrk="0" hangingPunct="1">
        <a:defRPr sz="1800" kern="1200">
          <a:solidFill>
            <a:schemeClr val="tx1"/>
          </a:solidFill>
          <a:latin typeface="+mn-lt"/>
          <a:ea typeface="+mn-ea"/>
          <a:cs typeface="+mn-cs"/>
        </a:defRPr>
      </a:lvl3pPr>
      <a:lvl4pPr marL="1369408" algn="l" defTabSz="912944" rtl="0" eaLnBrk="1" latinLnBrk="0" hangingPunct="1">
        <a:defRPr sz="1800" kern="1200">
          <a:solidFill>
            <a:schemeClr val="tx1"/>
          </a:solidFill>
          <a:latin typeface="+mn-lt"/>
          <a:ea typeface="+mn-ea"/>
          <a:cs typeface="+mn-cs"/>
        </a:defRPr>
      </a:lvl4pPr>
      <a:lvl5pPr marL="1825885" algn="l" defTabSz="912944" rtl="0" eaLnBrk="1" latinLnBrk="0" hangingPunct="1">
        <a:defRPr sz="1800" kern="1200">
          <a:solidFill>
            <a:schemeClr val="tx1"/>
          </a:solidFill>
          <a:latin typeface="+mn-lt"/>
          <a:ea typeface="+mn-ea"/>
          <a:cs typeface="+mn-cs"/>
        </a:defRPr>
      </a:lvl5pPr>
      <a:lvl6pPr marL="2282351" algn="l" defTabSz="912944" rtl="0" eaLnBrk="1" latinLnBrk="0" hangingPunct="1">
        <a:defRPr sz="1800" kern="1200">
          <a:solidFill>
            <a:schemeClr val="tx1"/>
          </a:solidFill>
          <a:latin typeface="+mn-lt"/>
          <a:ea typeface="+mn-ea"/>
          <a:cs typeface="+mn-cs"/>
        </a:defRPr>
      </a:lvl6pPr>
      <a:lvl7pPr marL="2738816" algn="l" defTabSz="912944" rtl="0" eaLnBrk="1" latinLnBrk="0" hangingPunct="1">
        <a:defRPr sz="1800" kern="1200">
          <a:solidFill>
            <a:schemeClr val="tx1"/>
          </a:solidFill>
          <a:latin typeface="+mn-lt"/>
          <a:ea typeface="+mn-ea"/>
          <a:cs typeface="+mn-cs"/>
        </a:defRPr>
      </a:lvl7pPr>
      <a:lvl8pPr marL="3195280" algn="l" defTabSz="912944" rtl="0" eaLnBrk="1" latinLnBrk="0" hangingPunct="1">
        <a:defRPr sz="1800" kern="1200">
          <a:solidFill>
            <a:schemeClr val="tx1"/>
          </a:solidFill>
          <a:latin typeface="+mn-lt"/>
          <a:ea typeface="+mn-ea"/>
          <a:cs typeface="+mn-cs"/>
        </a:defRPr>
      </a:lvl8pPr>
      <a:lvl9pPr marL="3651752" algn="l" defTabSz="91294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4"/>
            <a:ext cx="10515600" cy="1325563"/>
          </a:xfrm>
          <a:prstGeom prst="rect">
            <a:avLst/>
          </a:prstGeom>
        </p:spPr>
        <p:txBody>
          <a:bodyPr vert="horz" lIns="121824" tIns="60912" rIns="121824" bIns="60912"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32"/>
            <a:ext cx="10515600" cy="4351339"/>
          </a:xfrm>
          <a:prstGeom prst="rect">
            <a:avLst/>
          </a:prstGeom>
        </p:spPr>
        <p:txBody>
          <a:bodyPr vert="horz" lIns="121824" tIns="60912" rIns="121824" bIns="609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9"/>
            <a:ext cx="2743200" cy="365125"/>
          </a:xfrm>
          <a:prstGeom prst="rect">
            <a:avLst/>
          </a:prstGeom>
        </p:spPr>
        <p:txBody>
          <a:bodyPr vert="horz" lIns="121824" tIns="60912" rIns="121824" bIns="60912" rtlCol="0" anchor="ctr"/>
          <a:lstStyle>
            <a:lvl1pPr algn="l">
              <a:defRPr sz="1200">
                <a:solidFill>
                  <a:schemeClr val="tx1">
                    <a:tint val="75000"/>
                  </a:schemeClr>
                </a:solidFill>
              </a:defRPr>
            </a:lvl1pPr>
          </a:lstStyle>
          <a:p>
            <a:pPr defTabSz="913672"/>
            <a:fld id="{74AD3A36-B05B-4232-ABF6-C93730B3BFA3}" type="datetimeFigureOut">
              <a:rPr lang="en-US" smtClean="0">
                <a:solidFill>
                  <a:prstClr val="black">
                    <a:tint val="75000"/>
                  </a:prstClr>
                </a:solidFill>
              </a:rPr>
              <a:pPr defTabSz="913672"/>
              <a:t>10/15/2025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121824" tIns="60912" rIns="121824" bIns="60912" rtlCol="0" anchor="ctr"/>
          <a:lstStyle>
            <a:lvl1pPr algn="ctr">
              <a:defRPr sz="1200">
                <a:solidFill>
                  <a:schemeClr val="tx1">
                    <a:tint val="75000"/>
                  </a:schemeClr>
                </a:solidFill>
              </a:defRPr>
            </a:lvl1pPr>
          </a:lstStyle>
          <a:p>
            <a:pPr defTabSz="913672"/>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121824" tIns="60912" rIns="121824" bIns="60912" rtlCol="0" anchor="ctr"/>
          <a:lstStyle>
            <a:lvl1pPr algn="r">
              <a:defRPr sz="1200">
                <a:solidFill>
                  <a:schemeClr val="tx1">
                    <a:tint val="75000"/>
                  </a:schemeClr>
                </a:solidFill>
              </a:defRPr>
            </a:lvl1pPr>
          </a:lstStyle>
          <a:p>
            <a:pPr defTabSz="913672"/>
            <a:fld id="{DEB5B197-0821-413C-9726-0FF05CC6CE3B}" type="slidenum">
              <a:rPr lang="en-US" smtClean="0">
                <a:solidFill>
                  <a:prstClr val="black">
                    <a:tint val="75000"/>
                  </a:prstClr>
                </a:solidFill>
              </a:rPr>
              <a:pPr defTabSz="913672"/>
              <a:t>‹#›</a:t>
            </a:fld>
            <a:endParaRPr lang="en-US">
              <a:solidFill>
                <a:prstClr val="black">
                  <a:tint val="75000"/>
                </a:prstClr>
              </a:solidFill>
            </a:endParaRPr>
          </a:p>
        </p:txBody>
      </p:sp>
    </p:spTree>
    <p:extLst>
      <p:ext uri="{BB962C8B-B14F-4D97-AF65-F5344CB8AC3E}">
        <p14:creationId xmlns:p14="http://schemas.microsoft.com/office/powerpoint/2010/main" val="406434458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Lst>
  <p:txStyles>
    <p:titleStyle>
      <a:lvl1pPr algn="l" defTabSz="91367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16" indent="-228416" algn="l" defTabSz="9136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55" indent="-228416" algn="l" defTabSz="91367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088" indent="-228416" algn="l" defTabSz="91367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20" indent="-228416" algn="l" defTabSz="9136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752" indent="-228416" algn="l" defTabSz="9136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592" indent="-228416" algn="l" defTabSz="9136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424" indent="-228416" algn="l" defTabSz="9136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6261" indent="-228416" algn="l" defTabSz="9136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095" indent="-228416" algn="l" defTabSz="9136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672" rtl="0" eaLnBrk="1" latinLnBrk="0" hangingPunct="1">
        <a:defRPr sz="1800" kern="1200">
          <a:solidFill>
            <a:schemeClr val="tx1"/>
          </a:solidFill>
          <a:latin typeface="+mn-lt"/>
          <a:ea typeface="+mn-ea"/>
          <a:cs typeface="+mn-cs"/>
        </a:defRPr>
      </a:lvl1pPr>
      <a:lvl2pPr marL="456832" algn="l" defTabSz="913672" rtl="0" eaLnBrk="1" latinLnBrk="0" hangingPunct="1">
        <a:defRPr sz="1800" kern="1200">
          <a:solidFill>
            <a:schemeClr val="tx1"/>
          </a:solidFill>
          <a:latin typeface="+mn-lt"/>
          <a:ea typeface="+mn-ea"/>
          <a:cs typeface="+mn-cs"/>
        </a:defRPr>
      </a:lvl2pPr>
      <a:lvl3pPr marL="913672" algn="l" defTabSz="913672" rtl="0" eaLnBrk="1" latinLnBrk="0" hangingPunct="1">
        <a:defRPr sz="1800" kern="1200">
          <a:solidFill>
            <a:schemeClr val="tx1"/>
          </a:solidFill>
          <a:latin typeface="+mn-lt"/>
          <a:ea typeface="+mn-ea"/>
          <a:cs typeface="+mn-cs"/>
        </a:defRPr>
      </a:lvl3pPr>
      <a:lvl4pPr marL="1370504" algn="l" defTabSz="913672" rtl="0" eaLnBrk="1" latinLnBrk="0" hangingPunct="1">
        <a:defRPr sz="1800" kern="1200">
          <a:solidFill>
            <a:schemeClr val="tx1"/>
          </a:solidFill>
          <a:latin typeface="+mn-lt"/>
          <a:ea typeface="+mn-ea"/>
          <a:cs typeface="+mn-cs"/>
        </a:defRPr>
      </a:lvl4pPr>
      <a:lvl5pPr marL="1827341" algn="l" defTabSz="913672" rtl="0" eaLnBrk="1" latinLnBrk="0" hangingPunct="1">
        <a:defRPr sz="1800" kern="1200">
          <a:solidFill>
            <a:schemeClr val="tx1"/>
          </a:solidFill>
          <a:latin typeface="+mn-lt"/>
          <a:ea typeface="+mn-ea"/>
          <a:cs typeface="+mn-cs"/>
        </a:defRPr>
      </a:lvl5pPr>
      <a:lvl6pPr marL="2284175" algn="l" defTabSz="913672" rtl="0" eaLnBrk="1" latinLnBrk="0" hangingPunct="1">
        <a:defRPr sz="1800" kern="1200">
          <a:solidFill>
            <a:schemeClr val="tx1"/>
          </a:solidFill>
          <a:latin typeface="+mn-lt"/>
          <a:ea typeface="+mn-ea"/>
          <a:cs typeface="+mn-cs"/>
        </a:defRPr>
      </a:lvl6pPr>
      <a:lvl7pPr marL="2741008" algn="l" defTabSz="913672" rtl="0" eaLnBrk="1" latinLnBrk="0" hangingPunct="1">
        <a:defRPr sz="1800" kern="1200">
          <a:solidFill>
            <a:schemeClr val="tx1"/>
          </a:solidFill>
          <a:latin typeface="+mn-lt"/>
          <a:ea typeface="+mn-ea"/>
          <a:cs typeface="+mn-cs"/>
        </a:defRPr>
      </a:lvl7pPr>
      <a:lvl8pPr marL="3197840" algn="l" defTabSz="913672" rtl="0" eaLnBrk="1" latinLnBrk="0" hangingPunct="1">
        <a:defRPr sz="1800" kern="1200">
          <a:solidFill>
            <a:schemeClr val="tx1"/>
          </a:solidFill>
          <a:latin typeface="+mn-lt"/>
          <a:ea typeface="+mn-ea"/>
          <a:cs typeface="+mn-cs"/>
        </a:defRPr>
      </a:lvl8pPr>
      <a:lvl9pPr marL="3654672" algn="l" defTabSz="91367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121896" tIns="60948" rIns="121896" bIns="6094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9"/>
          </a:xfrm>
          <a:prstGeom prst="rect">
            <a:avLst/>
          </a:prstGeom>
        </p:spPr>
        <p:txBody>
          <a:bodyPr vert="horz" lIns="121896" tIns="60948" rIns="121896" bIns="6094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5"/>
          </a:xfrm>
          <a:prstGeom prst="rect">
            <a:avLst/>
          </a:prstGeom>
        </p:spPr>
        <p:txBody>
          <a:bodyPr vert="horz" lIns="121896" tIns="60948" rIns="121896" bIns="60948" rtlCol="0" anchor="ctr"/>
          <a:lstStyle>
            <a:lvl1pPr algn="l">
              <a:defRPr sz="1200">
                <a:solidFill>
                  <a:schemeClr val="tx1">
                    <a:tint val="75000"/>
                  </a:schemeClr>
                </a:solidFill>
              </a:defRPr>
            </a:lvl1pPr>
          </a:lstStyle>
          <a:p>
            <a:pPr defTabSz="914218"/>
            <a:fld id="{74AD3A36-B05B-4232-ABF6-C93730B3BFA3}" type="datetimeFigureOut">
              <a:rPr lang="en-US" smtClean="0">
                <a:solidFill>
                  <a:prstClr val="black">
                    <a:tint val="75000"/>
                  </a:prstClr>
                </a:solidFill>
              </a:rPr>
              <a:pPr defTabSz="914218"/>
              <a:t>10/15/2025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121896" tIns="60948" rIns="121896" bIns="60948" rtlCol="0" anchor="ctr"/>
          <a:lstStyle>
            <a:lvl1pPr algn="ctr">
              <a:defRPr sz="1200">
                <a:solidFill>
                  <a:schemeClr val="tx1">
                    <a:tint val="75000"/>
                  </a:schemeClr>
                </a:solidFill>
              </a:defRPr>
            </a:lvl1pPr>
          </a:lstStyle>
          <a:p>
            <a:pPr defTabSz="914218"/>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121896" tIns="60948" rIns="121896" bIns="60948" rtlCol="0" anchor="ctr"/>
          <a:lstStyle>
            <a:lvl1pPr algn="r">
              <a:defRPr sz="1200">
                <a:solidFill>
                  <a:schemeClr val="tx1">
                    <a:tint val="75000"/>
                  </a:schemeClr>
                </a:solidFill>
              </a:defRPr>
            </a:lvl1pPr>
          </a:lstStyle>
          <a:p>
            <a:pPr defTabSz="914218"/>
            <a:fld id="{DEB5B197-0821-413C-9726-0FF05CC6CE3B}" type="slidenum">
              <a:rPr lang="en-US" smtClean="0">
                <a:solidFill>
                  <a:prstClr val="black">
                    <a:tint val="75000"/>
                  </a:prstClr>
                </a:solidFill>
              </a:rPr>
              <a:pPr defTabSz="914218"/>
              <a:t>‹#›</a:t>
            </a:fld>
            <a:endParaRPr lang="en-US">
              <a:solidFill>
                <a:prstClr val="black">
                  <a:tint val="75000"/>
                </a:prstClr>
              </a:solidFill>
            </a:endParaRPr>
          </a:p>
        </p:txBody>
      </p:sp>
    </p:spTree>
    <p:extLst>
      <p:ext uri="{BB962C8B-B14F-4D97-AF65-F5344CB8AC3E}">
        <p14:creationId xmlns:p14="http://schemas.microsoft.com/office/powerpoint/2010/main" val="4064344589"/>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Ls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4" indent="-228554"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3" indent="-228554"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2" indent="-228554"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8"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8"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8" rtl="0" eaLnBrk="1" latinLnBrk="0" hangingPunct="1">
        <a:defRPr sz="1800" kern="1200">
          <a:solidFill>
            <a:schemeClr val="tx1"/>
          </a:solidFill>
          <a:latin typeface="+mn-lt"/>
          <a:ea typeface="+mn-ea"/>
          <a:cs typeface="+mn-cs"/>
        </a:defRPr>
      </a:lvl1pPr>
      <a:lvl2pPr marL="457108"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6" algn="l" defTabSz="914218" rtl="0" eaLnBrk="1" latinLnBrk="0" hangingPunct="1">
        <a:defRPr sz="1800" kern="1200">
          <a:solidFill>
            <a:schemeClr val="tx1"/>
          </a:solidFill>
          <a:latin typeface="+mn-lt"/>
          <a:ea typeface="+mn-ea"/>
          <a:cs typeface="+mn-cs"/>
        </a:defRPr>
      </a:lvl4pPr>
      <a:lvl5pPr marL="1828434" algn="l" defTabSz="914218" rtl="0" eaLnBrk="1" latinLnBrk="0" hangingPunct="1">
        <a:defRPr sz="1800" kern="1200">
          <a:solidFill>
            <a:schemeClr val="tx1"/>
          </a:solidFill>
          <a:latin typeface="+mn-lt"/>
          <a:ea typeface="+mn-ea"/>
          <a:cs typeface="+mn-cs"/>
        </a:defRPr>
      </a:lvl5pPr>
      <a:lvl6pPr marL="2285543" algn="l" defTabSz="914218" rtl="0" eaLnBrk="1" latinLnBrk="0" hangingPunct="1">
        <a:defRPr sz="1800" kern="1200">
          <a:solidFill>
            <a:schemeClr val="tx1"/>
          </a:solidFill>
          <a:latin typeface="+mn-lt"/>
          <a:ea typeface="+mn-ea"/>
          <a:cs typeface="+mn-cs"/>
        </a:defRPr>
      </a:lvl6pPr>
      <a:lvl7pPr marL="2742652" algn="l" defTabSz="914218" rtl="0" eaLnBrk="1" latinLnBrk="0" hangingPunct="1">
        <a:defRPr sz="1800" kern="1200">
          <a:solidFill>
            <a:schemeClr val="tx1"/>
          </a:solidFill>
          <a:latin typeface="+mn-lt"/>
          <a:ea typeface="+mn-ea"/>
          <a:cs typeface="+mn-cs"/>
        </a:defRPr>
      </a:lvl7pPr>
      <a:lvl8pPr marL="3199760" algn="l" defTabSz="914218" rtl="0" eaLnBrk="1" latinLnBrk="0" hangingPunct="1">
        <a:defRPr sz="1800" kern="1200">
          <a:solidFill>
            <a:schemeClr val="tx1"/>
          </a:solidFill>
          <a:latin typeface="+mn-lt"/>
          <a:ea typeface="+mn-ea"/>
          <a:cs typeface="+mn-cs"/>
        </a:defRPr>
      </a:lvl8pPr>
      <a:lvl9pPr marL="3656868" algn="l" defTabSz="91421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34"/>
            <a:ext cx="10515600" cy="1325563"/>
          </a:xfrm>
          <a:prstGeom prst="rect">
            <a:avLst/>
          </a:prstGeom>
        </p:spPr>
        <p:txBody>
          <a:bodyPr vert="horz" lIns="91296" tIns="45655" rIns="91296" bIns="45655"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296" tIns="45655" rIns="91296" bIns="4565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70"/>
            <a:ext cx="2743200" cy="365125"/>
          </a:xfrm>
          <a:prstGeom prst="rect">
            <a:avLst/>
          </a:prstGeom>
        </p:spPr>
        <p:txBody>
          <a:bodyPr vert="horz" lIns="91296" tIns="45655" rIns="91296" bIns="45655" rtlCol="0" anchor="ctr"/>
          <a:lstStyle>
            <a:lvl1pPr algn="l">
              <a:defRPr sz="1200">
                <a:solidFill>
                  <a:schemeClr val="tx1">
                    <a:tint val="75000"/>
                  </a:schemeClr>
                </a:solidFill>
              </a:defRPr>
            </a:lvl1p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70"/>
            <a:ext cx="4114800" cy="365125"/>
          </a:xfrm>
          <a:prstGeom prst="rect">
            <a:avLst/>
          </a:prstGeom>
        </p:spPr>
        <p:txBody>
          <a:bodyPr vert="horz" lIns="91296" tIns="45655" rIns="91296" bIns="45655"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70"/>
            <a:ext cx="2743200" cy="365125"/>
          </a:xfrm>
          <a:prstGeom prst="rect">
            <a:avLst/>
          </a:prstGeom>
        </p:spPr>
        <p:txBody>
          <a:bodyPr vert="horz" lIns="91296" tIns="45655" rIns="91296" bIns="45655" rtlCol="0" anchor="ctr"/>
          <a:lstStyle>
            <a:lvl1pPr algn="r">
              <a:defRPr sz="1200">
                <a:solidFill>
                  <a:schemeClr val="tx1">
                    <a:tint val="75000"/>
                  </a:schemeClr>
                </a:solidFill>
              </a:defRPr>
            </a:lvl1p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文本框 6"/>
          <p:cNvSpPr txBox="1"/>
          <p:nvPr userDrawn="1"/>
        </p:nvSpPr>
        <p:spPr>
          <a:xfrm>
            <a:off x="4318000" y="2971804"/>
            <a:ext cx="3556000" cy="230701"/>
          </a:xfrm>
          <a:prstGeom prst="rect">
            <a:avLst/>
          </a:prstGeom>
          <a:noFill/>
        </p:spPr>
        <p:txBody>
          <a:bodyPr wrap="square" lIns="91296" tIns="45655" rIns="91296" bIns="45655" rtlCol="0">
            <a:spAutoFit/>
          </a:bodyPr>
          <a:lstStyle/>
          <a:p>
            <a:pPr defTabSz="456464">
              <a:defRPr/>
            </a:pPr>
            <a:r>
              <a:rPr lang="zh-CN" altLang="en-US" sz="300" dirty="0">
                <a:solidFill>
                  <a:prstClr val="white"/>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prstClr val="white"/>
                </a:solidFill>
                <a:latin typeface="微软雅黑" panose="020B0503020204020204" pitchFamily="34" charset="-122"/>
                <a:ea typeface="微软雅黑" panose="020B0503020204020204" pitchFamily="34" charset="-122"/>
                <a:sym typeface="+mn-ea"/>
              </a:rPr>
              <a:t>PPT</a:t>
            </a:r>
            <a:r>
              <a:rPr lang="zh-CN" altLang="en-US" sz="300" dirty="0">
                <a:solidFill>
                  <a:prstClr val="white"/>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456464">
              <a:defRPr/>
            </a:pPr>
            <a:r>
              <a:rPr lang="en-US" altLang="zh-CN" sz="600" dirty="0">
                <a:solidFill>
                  <a:prstClr val="white"/>
                </a:solidFill>
                <a:latin typeface="微软雅黑" panose="020B0503020204020204" pitchFamily="34" charset="-122"/>
                <a:ea typeface="微软雅黑" panose="020B0503020204020204" pitchFamily="34" charset="-122"/>
                <a:sym typeface="+mn-ea"/>
              </a:rPr>
              <a:t>ibaotu.com</a:t>
            </a:r>
          </a:p>
        </p:txBody>
      </p:sp>
      <p:pic>
        <p:nvPicPr>
          <p:cNvPr id="10" name="图片 9"/>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2208"/>
            <a:ext cx="12192878" cy="6860208"/>
          </a:xfrm>
          <a:prstGeom prst="rect">
            <a:avLst/>
          </a:prstGeom>
        </p:spPr>
      </p:pic>
    </p:spTree>
    <p:extLst>
      <p:ext uri="{BB962C8B-B14F-4D97-AF65-F5344CB8AC3E}">
        <p14:creationId xmlns:p14="http://schemas.microsoft.com/office/powerpoint/2010/main" val="427998075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294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35" indent="-228235" algn="l" defTabSz="91294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11" indent="-228235" algn="l" defTabSz="91294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6" indent="-228235" algn="l" defTabSz="91294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40"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4108"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0584"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705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525"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999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2944" rtl="0" eaLnBrk="1" latinLnBrk="0" hangingPunct="1">
        <a:defRPr sz="1800" kern="1200">
          <a:solidFill>
            <a:schemeClr val="tx1"/>
          </a:solidFill>
          <a:latin typeface="+mn-lt"/>
          <a:ea typeface="+mn-ea"/>
          <a:cs typeface="+mn-cs"/>
        </a:defRPr>
      </a:lvl1pPr>
      <a:lvl2pPr marL="456464" algn="l" defTabSz="912944" rtl="0" eaLnBrk="1" latinLnBrk="0" hangingPunct="1">
        <a:defRPr sz="1800" kern="1200">
          <a:solidFill>
            <a:schemeClr val="tx1"/>
          </a:solidFill>
          <a:latin typeface="+mn-lt"/>
          <a:ea typeface="+mn-ea"/>
          <a:cs typeface="+mn-cs"/>
        </a:defRPr>
      </a:lvl2pPr>
      <a:lvl3pPr marL="912944" algn="l" defTabSz="912944" rtl="0" eaLnBrk="1" latinLnBrk="0" hangingPunct="1">
        <a:defRPr sz="1800" kern="1200">
          <a:solidFill>
            <a:schemeClr val="tx1"/>
          </a:solidFill>
          <a:latin typeface="+mn-lt"/>
          <a:ea typeface="+mn-ea"/>
          <a:cs typeface="+mn-cs"/>
        </a:defRPr>
      </a:lvl3pPr>
      <a:lvl4pPr marL="1369408" algn="l" defTabSz="912944" rtl="0" eaLnBrk="1" latinLnBrk="0" hangingPunct="1">
        <a:defRPr sz="1800" kern="1200">
          <a:solidFill>
            <a:schemeClr val="tx1"/>
          </a:solidFill>
          <a:latin typeface="+mn-lt"/>
          <a:ea typeface="+mn-ea"/>
          <a:cs typeface="+mn-cs"/>
        </a:defRPr>
      </a:lvl4pPr>
      <a:lvl5pPr marL="1825885" algn="l" defTabSz="912944" rtl="0" eaLnBrk="1" latinLnBrk="0" hangingPunct="1">
        <a:defRPr sz="1800" kern="1200">
          <a:solidFill>
            <a:schemeClr val="tx1"/>
          </a:solidFill>
          <a:latin typeface="+mn-lt"/>
          <a:ea typeface="+mn-ea"/>
          <a:cs typeface="+mn-cs"/>
        </a:defRPr>
      </a:lvl5pPr>
      <a:lvl6pPr marL="2282351" algn="l" defTabSz="912944" rtl="0" eaLnBrk="1" latinLnBrk="0" hangingPunct="1">
        <a:defRPr sz="1800" kern="1200">
          <a:solidFill>
            <a:schemeClr val="tx1"/>
          </a:solidFill>
          <a:latin typeface="+mn-lt"/>
          <a:ea typeface="+mn-ea"/>
          <a:cs typeface="+mn-cs"/>
        </a:defRPr>
      </a:lvl6pPr>
      <a:lvl7pPr marL="2738816" algn="l" defTabSz="912944" rtl="0" eaLnBrk="1" latinLnBrk="0" hangingPunct="1">
        <a:defRPr sz="1800" kern="1200">
          <a:solidFill>
            <a:schemeClr val="tx1"/>
          </a:solidFill>
          <a:latin typeface="+mn-lt"/>
          <a:ea typeface="+mn-ea"/>
          <a:cs typeface="+mn-cs"/>
        </a:defRPr>
      </a:lvl7pPr>
      <a:lvl8pPr marL="3195280" algn="l" defTabSz="912944" rtl="0" eaLnBrk="1" latinLnBrk="0" hangingPunct="1">
        <a:defRPr sz="1800" kern="1200">
          <a:solidFill>
            <a:schemeClr val="tx1"/>
          </a:solidFill>
          <a:latin typeface="+mn-lt"/>
          <a:ea typeface="+mn-ea"/>
          <a:cs typeface="+mn-cs"/>
        </a:defRPr>
      </a:lvl8pPr>
      <a:lvl9pPr marL="3651752" algn="l" defTabSz="912944"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34"/>
            <a:ext cx="10515600" cy="1325563"/>
          </a:xfrm>
          <a:prstGeom prst="rect">
            <a:avLst/>
          </a:prstGeom>
        </p:spPr>
        <p:txBody>
          <a:bodyPr vert="horz" lIns="91296" tIns="45655" rIns="91296" bIns="45655"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296" tIns="45655" rIns="91296" bIns="4565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70"/>
            <a:ext cx="2743200" cy="365125"/>
          </a:xfrm>
          <a:prstGeom prst="rect">
            <a:avLst/>
          </a:prstGeom>
        </p:spPr>
        <p:txBody>
          <a:bodyPr vert="horz" lIns="91296" tIns="45655" rIns="91296" bIns="45655" rtlCol="0" anchor="ctr"/>
          <a:lstStyle>
            <a:lvl1pPr algn="l">
              <a:defRPr sz="1200">
                <a:solidFill>
                  <a:schemeClr val="tx1">
                    <a:tint val="75000"/>
                  </a:schemeClr>
                </a:solidFill>
              </a:defRPr>
            </a:lvl1p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70"/>
            <a:ext cx="4114800" cy="365125"/>
          </a:xfrm>
          <a:prstGeom prst="rect">
            <a:avLst/>
          </a:prstGeom>
        </p:spPr>
        <p:txBody>
          <a:bodyPr vert="horz" lIns="91296" tIns="45655" rIns="91296" bIns="45655"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70"/>
            <a:ext cx="2743200" cy="365125"/>
          </a:xfrm>
          <a:prstGeom prst="rect">
            <a:avLst/>
          </a:prstGeom>
        </p:spPr>
        <p:txBody>
          <a:bodyPr vert="horz" lIns="91296" tIns="45655" rIns="91296" bIns="45655" rtlCol="0" anchor="ctr"/>
          <a:lstStyle>
            <a:lvl1pPr algn="r">
              <a:defRPr sz="1200">
                <a:solidFill>
                  <a:schemeClr val="tx1">
                    <a:tint val="75000"/>
                  </a:schemeClr>
                </a:solidFill>
              </a:defRPr>
            </a:lvl1p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文本框 6"/>
          <p:cNvSpPr txBox="1"/>
          <p:nvPr userDrawn="1"/>
        </p:nvSpPr>
        <p:spPr>
          <a:xfrm>
            <a:off x="4318000" y="2971804"/>
            <a:ext cx="3556000" cy="230701"/>
          </a:xfrm>
          <a:prstGeom prst="rect">
            <a:avLst/>
          </a:prstGeom>
          <a:noFill/>
        </p:spPr>
        <p:txBody>
          <a:bodyPr wrap="square" lIns="91296" tIns="45655" rIns="91296" bIns="45655" rtlCol="0">
            <a:spAutoFit/>
          </a:bodyPr>
          <a:lstStyle/>
          <a:p>
            <a:pPr defTabSz="456464">
              <a:defRPr/>
            </a:pPr>
            <a:r>
              <a:rPr lang="zh-CN" altLang="en-US" sz="300" dirty="0">
                <a:solidFill>
                  <a:prstClr val="white"/>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prstClr val="white"/>
                </a:solidFill>
                <a:latin typeface="微软雅黑" panose="020B0503020204020204" pitchFamily="34" charset="-122"/>
                <a:ea typeface="微软雅黑" panose="020B0503020204020204" pitchFamily="34" charset="-122"/>
                <a:sym typeface="+mn-ea"/>
              </a:rPr>
              <a:t>PPT</a:t>
            </a:r>
            <a:r>
              <a:rPr lang="zh-CN" altLang="en-US" sz="300" dirty="0">
                <a:solidFill>
                  <a:prstClr val="white"/>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456464">
              <a:defRPr/>
            </a:pPr>
            <a:r>
              <a:rPr lang="en-US" altLang="zh-CN" sz="600" dirty="0">
                <a:solidFill>
                  <a:prstClr val="white"/>
                </a:solidFill>
                <a:latin typeface="微软雅黑" panose="020B0503020204020204" pitchFamily="34" charset="-122"/>
                <a:ea typeface="微软雅黑" panose="020B0503020204020204" pitchFamily="34" charset="-122"/>
                <a:sym typeface="+mn-ea"/>
              </a:rPr>
              <a:t>ibaotu.com</a:t>
            </a:r>
          </a:p>
        </p:txBody>
      </p:sp>
      <p:pic>
        <p:nvPicPr>
          <p:cNvPr id="10" name="图片 9"/>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2208"/>
            <a:ext cx="12192878" cy="6860208"/>
          </a:xfrm>
          <a:prstGeom prst="rect">
            <a:avLst/>
          </a:prstGeom>
        </p:spPr>
      </p:pic>
    </p:spTree>
    <p:extLst>
      <p:ext uri="{BB962C8B-B14F-4D97-AF65-F5344CB8AC3E}">
        <p14:creationId xmlns:p14="http://schemas.microsoft.com/office/powerpoint/2010/main" val="2135935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294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35" indent="-228235" algn="l" defTabSz="91294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11" indent="-228235" algn="l" defTabSz="91294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6" indent="-228235" algn="l" defTabSz="91294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40"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4108"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0584"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705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525"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999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2944" rtl="0" eaLnBrk="1" latinLnBrk="0" hangingPunct="1">
        <a:defRPr sz="1800" kern="1200">
          <a:solidFill>
            <a:schemeClr val="tx1"/>
          </a:solidFill>
          <a:latin typeface="+mn-lt"/>
          <a:ea typeface="+mn-ea"/>
          <a:cs typeface="+mn-cs"/>
        </a:defRPr>
      </a:lvl1pPr>
      <a:lvl2pPr marL="456464" algn="l" defTabSz="912944" rtl="0" eaLnBrk="1" latinLnBrk="0" hangingPunct="1">
        <a:defRPr sz="1800" kern="1200">
          <a:solidFill>
            <a:schemeClr val="tx1"/>
          </a:solidFill>
          <a:latin typeface="+mn-lt"/>
          <a:ea typeface="+mn-ea"/>
          <a:cs typeface="+mn-cs"/>
        </a:defRPr>
      </a:lvl2pPr>
      <a:lvl3pPr marL="912944" algn="l" defTabSz="912944" rtl="0" eaLnBrk="1" latinLnBrk="0" hangingPunct="1">
        <a:defRPr sz="1800" kern="1200">
          <a:solidFill>
            <a:schemeClr val="tx1"/>
          </a:solidFill>
          <a:latin typeface="+mn-lt"/>
          <a:ea typeface="+mn-ea"/>
          <a:cs typeface="+mn-cs"/>
        </a:defRPr>
      </a:lvl3pPr>
      <a:lvl4pPr marL="1369408" algn="l" defTabSz="912944" rtl="0" eaLnBrk="1" latinLnBrk="0" hangingPunct="1">
        <a:defRPr sz="1800" kern="1200">
          <a:solidFill>
            <a:schemeClr val="tx1"/>
          </a:solidFill>
          <a:latin typeface="+mn-lt"/>
          <a:ea typeface="+mn-ea"/>
          <a:cs typeface="+mn-cs"/>
        </a:defRPr>
      </a:lvl4pPr>
      <a:lvl5pPr marL="1825885" algn="l" defTabSz="912944" rtl="0" eaLnBrk="1" latinLnBrk="0" hangingPunct="1">
        <a:defRPr sz="1800" kern="1200">
          <a:solidFill>
            <a:schemeClr val="tx1"/>
          </a:solidFill>
          <a:latin typeface="+mn-lt"/>
          <a:ea typeface="+mn-ea"/>
          <a:cs typeface="+mn-cs"/>
        </a:defRPr>
      </a:lvl5pPr>
      <a:lvl6pPr marL="2282351" algn="l" defTabSz="912944" rtl="0" eaLnBrk="1" latinLnBrk="0" hangingPunct="1">
        <a:defRPr sz="1800" kern="1200">
          <a:solidFill>
            <a:schemeClr val="tx1"/>
          </a:solidFill>
          <a:latin typeface="+mn-lt"/>
          <a:ea typeface="+mn-ea"/>
          <a:cs typeface="+mn-cs"/>
        </a:defRPr>
      </a:lvl6pPr>
      <a:lvl7pPr marL="2738816" algn="l" defTabSz="912944" rtl="0" eaLnBrk="1" latinLnBrk="0" hangingPunct="1">
        <a:defRPr sz="1800" kern="1200">
          <a:solidFill>
            <a:schemeClr val="tx1"/>
          </a:solidFill>
          <a:latin typeface="+mn-lt"/>
          <a:ea typeface="+mn-ea"/>
          <a:cs typeface="+mn-cs"/>
        </a:defRPr>
      </a:lvl7pPr>
      <a:lvl8pPr marL="3195280" algn="l" defTabSz="912944" rtl="0" eaLnBrk="1" latinLnBrk="0" hangingPunct="1">
        <a:defRPr sz="1800" kern="1200">
          <a:solidFill>
            <a:schemeClr val="tx1"/>
          </a:solidFill>
          <a:latin typeface="+mn-lt"/>
          <a:ea typeface="+mn-ea"/>
          <a:cs typeface="+mn-cs"/>
        </a:defRPr>
      </a:lvl8pPr>
      <a:lvl9pPr marL="3651752" algn="l" defTabSz="912944"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0BD90A5-8FA2-DF4E-AF38-050F9358CE2C}"/>
              </a:ext>
            </a:extLst>
          </p:cNvPr>
          <p:cNvSpPr>
            <a:spLocks noGrp="1"/>
          </p:cNvSpPr>
          <p:nvPr>
            <p:ph type="title"/>
          </p:nvPr>
        </p:nvSpPr>
        <p:spPr>
          <a:xfrm>
            <a:off x="838200" y="365134"/>
            <a:ext cx="10515600" cy="1325563"/>
          </a:xfrm>
          <a:prstGeom prst="rect">
            <a:avLst/>
          </a:prstGeom>
        </p:spPr>
        <p:txBody>
          <a:bodyPr vert="horz" lIns="91296" tIns="45655" rIns="91296" bIns="45655"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0C64E683-A0F6-3F40-ACDB-D14A7A8106C8}"/>
              </a:ext>
            </a:extLst>
          </p:cNvPr>
          <p:cNvSpPr>
            <a:spLocks noGrp="1"/>
          </p:cNvSpPr>
          <p:nvPr>
            <p:ph type="body" idx="1"/>
          </p:nvPr>
        </p:nvSpPr>
        <p:spPr>
          <a:xfrm>
            <a:off x="838200" y="1825626"/>
            <a:ext cx="10515600" cy="4351338"/>
          </a:xfrm>
          <a:prstGeom prst="rect">
            <a:avLst/>
          </a:prstGeom>
        </p:spPr>
        <p:txBody>
          <a:bodyPr vert="horz" lIns="91296" tIns="45655" rIns="91296" bIns="4565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0C195A49-6FD8-C44A-BBE2-85CD2FF0AFE0}"/>
              </a:ext>
            </a:extLst>
          </p:cNvPr>
          <p:cNvSpPr>
            <a:spLocks noGrp="1"/>
          </p:cNvSpPr>
          <p:nvPr>
            <p:ph type="dt" sz="half" idx="2"/>
          </p:nvPr>
        </p:nvSpPr>
        <p:spPr>
          <a:xfrm>
            <a:off x="838200" y="6356366"/>
            <a:ext cx="2743200" cy="365125"/>
          </a:xfrm>
          <a:prstGeom prst="rect">
            <a:avLst/>
          </a:prstGeom>
        </p:spPr>
        <p:txBody>
          <a:bodyPr vert="horz" lIns="91296" tIns="45655" rIns="91296" bIns="45655" rtlCol="0" anchor="ctr"/>
          <a:lstStyle>
            <a:lvl1pPr algn="l">
              <a:defRPr sz="1200">
                <a:solidFill>
                  <a:schemeClr val="tx1">
                    <a:tint val="75000"/>
                  </a:schemeClr>
                </a:solidFill>
              </a:defRPr>
            </a:lvl1p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8586BC5D-F987-1B46-B638-975CCD1A1699}"/>
              </a:ext>
            </a:extLst>
          </p:cNvPr>
          <p:cNvSpPr>
            <a:spLocks noGrp="1"/>
          </p:cNvSpPr>
          <p:nvPr>
            <p:ph type="ftr" sz="quarter" idx="3"/>
          </p:nvPr>
        </p:nvSpPr>
        <p:spPr>
          <a:xfrm>
            <a:off x="4038600" y="6356366"/>
            <a:ext cx="4114800" cy="365125"/>
          </a:xfrm>
          <a:prstGeom prst="rect">
            <a:avLst/>
          </a:prstGeom>
        </p:spPr>
        <p:txBody>
          <a:bodyPr vert="horz" lIns="91296" tIns="45655" rIns="91296" bIns="45655" rtlCol="0" anchor="ctr"/>
          <a:lstStyle>
            <a:lvl1pPr algn="ctr">
              <a:defRPr sz="1200">
                <a:solidFill>
                  <a:schemeClr val="tx1">
                    <a:tint val="75000"/>
                  </a:schemeClr>
                </a:solidFill>
              </a:defRPr>
            </a:lvl1p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7DBA9A67-D51D-2E44-B34C-C1CCD75FB1DE}"/>
              </a:ext>
            </a:extLst>
          </p:cNvPr>
          <p:cNvSpPr>
            <a:spLocks noGrp="1"/>
          </p:cNvSpPr>
          <p:nvPr>
            <p:ph type="sldNum" sz="quarter" idx="4"/>
          </p:nvPr>
        </p:nvSpPr>
        <p:spPr>
          <a:xfrm>
            <a:off x="8610600" y="6356366"/>
            <a:ext cx="2743200" cy="365125"/>
          </a:xfrm>
          <a:prstGeom prst="rect">
            <a:avLst/>
          </a:prstGeom>
        </p:spPr>
        <p:txBody>
          <a:bodyPr vert="horz" lIns="91296" tIns="45655" rIns="91296" bIns="45655" rtlCol="0" anchor="ctr"/>
          <a:lstStyle>
            <a:lvl1pPr algn="r">
              <a:defRPr sz="1200">
                <a:solidFill>
                  <a:schemeClr val="tx1">
                    <a:tint val="75000"/>
                  </a:schemeClr>
                </a:solidFill>
              </a:defRPr>
            </a:lvl1p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508060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294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35" indent="-228235" algn="l" defTabSz="91294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11" indent="-228235" algn="l" defTabSz="91294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6" indent="-228235" algn="l" defTabSz="91294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40"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4108"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0584"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705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525"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999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2944" rtl="0" eaLnBrk="1" latinLnBrk="0" hangingPunct="1">
        <a:defRPr sz="1800" kern="1200">
          <a:solidFill>
            <a:schemeClr val="tx1"/>
          </a:solidFill>
          <a:latin typeface="+mn-lt"/>
          <a:ea typeface="+mn-ea"/>
          <a:cs typeface="+mn-cs"/>
        </a:defRPr>
      </a:lvl1pPr>
      <a:lvl2pPr marL="456464" algn="l" defTabSz="912944" rtl="0" eaLnBrk="1" latinLnBrk="0" hangingPunct="1">
        <a:defRPr sz="1800" kern="1200">
          <a:solidFill>
            <a:schemeClr val="tx1"/>
          </a:solidFill>
          <a:latin typeface="+mn-lt"/>
          <a:ea typeface="+mn-ea"/>
          <a:cs typeface="+mn-cs"/>
        </a:defRPr>
      </a:lvl2pPr>
      <a:lvl3pPr marL="912944" algn="l" defTabSz="912944" rtl="0" eaLnBrk="1" latinLnBrk="0" hangingPunct="1">
        <a:defRPr sz="1800" kern="1200">
          <a:solidFill>
            <a:schemeClr val="tx1"/>
          </a:solidFill>
          <a:latin typeface="+mn-lt"/>
          <a:ea typeface="+mn-ea"/>
          <a:cs typeface="+mn-cs"/>
        </a:defRPr>
      </a:lvl3pPr>
      <a:lvl4pPr marL="1369408" algn="l" defTabSz="912944" rtl="0" eaLnBrk="1" latinLnBrk="0" hangingPunct="1">
        <a:defRPr sz="1800" kern="1200">
          <a:solidFill>
            <a:schemeClr val="tx1"/>
          </a:solidFill>
          <a:latin typeface="+mn-lt"/>
          <a:ea typeface="+mn-ea"/>
          <a:cs typeface="+mn-cs"/>
        </a:defRPr>
      </a:lvl4pPr>
      <a:lvl5pPr marL="1825885" algn="l" defTabSz="912944" rtl="0" eaLnBrk="1" latinLnBrk="0" hangingPunct="1">
        <a:defRPr sz="1800" kern="1200">
          <a:solidFill>
            <a:schemeClr val="tx1"/>
          </a:solidFill>
          <a:latin typeface="+mn-lt"/>
          <a:ea typeface="+mn-ea"/>
          <a:cs typeface="+mn-cs"/>
        </a:defRPr>
      </a:lvl5pPr>
      <a:lvl6pPr marL="2282351" algn="l" defTabSz="912944" rtl="0" eaLnBrk="1" latinLnBrk="0" hangingPunct="1">
        <a:defRPr sz="1800" kern="1200">
          <a:solidFill>
            <a:schemeClr val="tx1"/>
          </a:solidFill>
          <a:latin typeface="+mn-lt"/>
          <a:ea typeface="+mn-ea"/>
          <a:cs typeface="+mn-cs"/>
        </a:defRPr>
      </a:lvl6pPr>
      <a:lvl7pPr marL="2738816" algn="l" defTabSz="912944" rtl="0" eaLnBrk="1" latinLnBrk="0" hangingPunct="1">
        <a:defRPr sz="1800" kern="1200">
          <a:solidFill>
            <a:schemeClr val="tx1"/>
          </a:solidFill>
          <a:latin typeface="+mn-lt"/>
          <a:ea typeface="+mn-ea"/>
          <a:cs typeface="+mn-cs"/>
        </a:defRPr>
      </a:lvl7pPr>
      <a:lvl8pPr marL="3195280" algn="l" defTabSz="912944" rtl="0" eaLnBrk="1" latinLnBrk="0" hangingPunct="1">
        <a:defRPr sz="1800" kern="1200">
          <a:solidFill>
            <a:schemeClr val="tx1"/>
          </a:solidFill>
          <a:latin typeface="+mn-lt"/>
          <a:ea typeface="+mn-ea"/>
          <a:cs typeface="+mn-cs"/>
        </a:defRPr>
      </a:lvl8pPr>
      <a:lvl9pPr marL="3651752" algn="l" defTabSz="912944"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0BD90A5-8FA2-DF4E-AF38-050F9358CE2C}"/>
              </a:ext>
            </a:extLst>
          </p:cNvPr>
          <p:cNvSpPr>
            <a:spLocks noGrp="1"/>
          </p:cNvSpPr>
          <p:nvPr>
            <p:ph type="title"/>
          </p:nvPr>
        </p:nvSpPr>
        <p:spPr>
          <a:xfrm>
            <a:off x="838200" y="365134"/>
            <a:ext cx="10515600" cy="1325563"/>
          </a:xfrm>
          <a:prstGeom prst="rect">
            <a:avLst/>
          </a:prstGeom>
        </p:spPr>
        <p:txBody>
          <a:bodyPr vert="horz" lIns="91296" tIns="45655" rIns="91296" bIns="45655"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0C64E683-A0F6-3F40-ACDB-D14A7A8106C8}"/>
              </a:ext>
            </a:extLst>
          </p:cNvPr>
          <p:cNvSpPr>
            <a:spLocks noGrp="1"/>
          </p:cNvSpPr>
          <p:nvPr>
            <p:ph type="body" idx="1"/>
          </p:nvPr>
        </p:nvSpPr>
        <p:spPr>
          <a:xfrm>
            <a:off x="838200" y="1825626"/>
            <a:ext cx="10515600" cy="4351338"/>
          </a:xfrm>
          <a:prstGeom prst="rect">
            <a:avLst/>
          </a:prstGeom>
        </p:spPr>
        <p:txBody>
          <a:bodyPr vert="horz" lIns="91296" tIns="45655" rIns="91296" bIns="4565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0C195A49-6FD8-C44A-BBE2-85CD2FF0AFE0}"/>
              </a:ext>
            </a:extLst>
          </p:cNvPr>
          <p:cNvSpPr>
            <a:spLocks noGrp="1"/>
          </p:cNvSpPr>
          <p:nvPr>
            <p:ph type="dt" sz="half" idx="2"/>
          </p:nvPr>
        </p:nvSpPr>
        <p:spPr>
          <a:xfrm>
            <a:off x="838200" y="6356366"/>
            <a:ext cx="2743200" cy="365125"/>
          </a:xfrm>
          <a:prstGeom prst="rect">
            <a:avLst/>
          </a:prstGeom>
        </p:spPr>
        <p:txBody>
          <a:bodyPr vert="horz" lIns="91296" tIns="45655" rIns="91296" bIns="45655" rtlCol="0" anchor="ctr"/>
          <a:lstStyle>
            <a:lvl1pPr algn="l">
              <a:defRPr sz="1200">
                <a:solidFill>
                  <a:schemeClr val="tx1">
                    <a:tint val="75000"/>
                  </a:schemeClr>
                </a:solidFill>
              </a:defRPr>
            </a:lvl1pPr>
          </a:lstStyle>
          <a:p>
            <a:fld id="{B21305FC-35EF-7148-90ED-B2C88C295387}" type="datetimeFigureOut">
              <a:rPr lang="x-none" smtClean="0">
                <a:solidFill>
                  <a:prstClr val="black">
                    <a:tint val="75000"/>
                  </a:prstClr>
                </a:solidFill>
              </a:rPr>
              <a:pPr/>
              <a:t>10/15/2025</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8586BC5D-F987-1B46-B638-975CCD1A1699}"/>
              </a:ext>
            </a:extLst>
          </p:cNvPr>
          <p:cNvSpPr>
            <a:spLocks noGrp="1"/>
          </p:cNvSpPr>
          <p:nvPr>
            <p:ph type="ftr" sz="quarter" idx="3"/>
          </p:nvPr>
        </p:nvSpPr>
        <p:spPr>
          <a:xfrm>
            <a:off x="4038600" y="6356366"/>
            <a:ext cx="4114800" cy="365125"/>
          </a:xfrm>
          <a:prstGeom prst="rect">
            <a:avLst/>
          </a:prstGeom>
        </p:spPr>
        <p:txBody>
          <a:bodyPr vert="horz" lIns="91296" tIns="45655" rIns="91296" bIns="45655" rtlCol="0" anchor="ctr"/>
          <a:lstStyle>
            <a:lvl1pPr algn="ctr">
              <a:defRPr sz="1200">
                <a:solidFill>
                  <a:schemeClr val="tx1">
                    <a:tint val="75000"/>
                  </a:schemeClr>
                </a:solidFill>
              </a:defRPr>
            </a:lvl1p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7DBA9A67-D51D-2E44-B34C-C1CCD75FB1DE}"/>
              </a:ext>
            </a:extLst>
          </p:cNvPr>
          <p:cNvSpPr>
            <a:spLocks noGrp="1"/>
          </p:cNvSpPr>
          <p:nvPr>
            <p:ph type="sldNum" sz="quarter" idx="4"/>
          </p:nvPr>
        </p:nvSpPr>
        <p:spPr>
          <a:xfrm>
            <a:off x="8610600" y="6356366"/>
            <a:ext cx="2743200" cy="365125"/>
          </a:xfrm>
          <a:prstGeom prst="rect">
            <a:avLst/>
          </a:prstGeom>
        </p:spPr>
        <p:txBody>
          <a:bodyPr vert="horz" lIns="91296" tIns="45655" rIns="91296" bIns="45655" rtlCol="0" anchor="ctr"/>
          <a:lstStyle>
            <a:lvl1pPr algn="r">
              <a:defRPr sz="1200">
                <a:solidFill>
                  <a:schemeClr val="tx1">
                    <a:tint val="75000"/>
                  </a:schemeClr>
                </a:solidFill>
              </a:defRPr>
            </a:lvl1pPr>
          </a:lstStyle>
          <a:p>
            <a:fld id="{1E06E3DD-BBE6-7847-B12C-34473A65F89F}"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51588908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91294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35" indent="-228235" algn="l" defTabSz="91294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11" indent="-228235" algn="l" defTabSz="91294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6" indent="-228235" algn="l" defTabSz="91294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40"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4108"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0584"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705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525"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999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2944" rtl="0" eaLnBrk="1" latinLnBrk="0" hangingPunct="1">
        <a:defRPr sz="1800" kern="1200">
          <a:solidFill>
            <a:schemeClr val="tx1"/>
          </a:solidFill>
          <a:latin typeface="+mn-lt"/>
          <a:ea typeface="+mn-ea"/>
          <a:cs typeface="+mn-cs"/>
        </a:defRPr>
      </a:lvl1pPr>
      <a:lvl2pPr marL="456464" algn="l" defTabSz="912944" rtl="0" eaLnBrk="1" latinLnBrk="0" hangingPunct="1">
        <a:defRPr sz="1800" kern="1200">
          <a:solidFill>
            <a:schemeClr val="tx1"/>
          </a:solidFill>
          <a:latin typeface="+mn-lt"/>
          <a:ea typeface="+mn-ea"/>
          <a:cs typeface="+mn-cs"/>
        </a:defRPr>
      </a:lvl2pPr>
      <a:lvl3pPr marL="912944" algn="l" defTabSz="912944" rtl="0" eaLnBrk="1" latinLnBrk="0" hangingPunct="1">
        <a:defRPr sz="1800" kern="1200">
          <a:solidFill>
            <a:schemeClr val="tx1"/>
          </a:solidFill>
          <a:latin typeface="+mn-lt"/>
          <a:ea typeface="+mn-ea"/>
          <a:cs typeface="+mn-cs"/>
        </a:defRPr>
      </a:lvl3pPr>
      <a:lvl4pPr marL="1369408" algn="l" defTabSz="912944" rtl="0" eaLnBrk="1" latinLnBrk="0" hangingPunct="1">
        <a:defRPr sz="1800" kern="1200">
          <a:solidFill>
            <a:schemeClr val="tx1"/>
          </a:solidFill>
          <a:latin typeface="+mn-lt"/>
          <a:ea typeface="+mn-ea"/>
          <a:cs typeface="+mn-cs"/>
        </a:defRPr>
      </a:lvl4pPr>
      <a:lvl5pPr marL="1825885" algn="l" defTabSz="912944" rtl="0" eaLnBrk="1" latinLnBrk="0" hangingPunct="1">
        <a:defRPr sz="1800" kern="1200">
          <a:solidFill>
            <a:schemeClr val="tx1"/>
          </a:solidFill>
          <a:latin typeface="+mn-lt"/>
          <a:ea typeface="+mn-ea"/>
          <a:cs typeface="+mn-cs"/>
        </a:defRPr>
      </a:lvl5pPr>
      <a:lvl6pPr marL="2282351" algn="l" defTabSz="912944" rtl="0" eaLnBrk="1" latinLnBrk="0" hangingPunct="1">
        <a:defRPr sz="1800" kern="1200">
          <a:solidFill>
            <a:schemeClr val="tx1"/>
          </a:solidFill>
          <a:latin typeface="+mn-lt"/>
          <a:ea typeface="+mn-ea"/>
          <a:cs typeface="+mn-cs"/>
        </a:defRPr>
      </a:lvl6pPr>
      <a:lvl7pPr marL="2738816" algn="l" defTabSz="912944" rtl="0" eaLnBrk="1" latinLnBrk="0" hangingPunct="1">
        <a:defRPr sz="1800" kern="1200">
          <a:solidFill>
            <a:schemeClr val="tx1"/>
          </a:solidFill>
          <a:latin typeface="+mn-lt"/>
          <a:ea typeface="+mn-ea"/>
          <a:cs typeface="+mn-cs"/>
        </a:defRPr>
      </a:lvl7pPr>
      <a:lvl8pPr marL="3195280" algn="l" defTabSz="912944" rtl="0" eaLnBrk="1" latinLnBrk="0" hangingPunct="1">
        <a:defRPr sz="1800" kern="1200">
          <a:solidFill>
            <a:schemeClr val="tx1"/>
          </a:solidFill>
          <a:latin typeface="+mn-lt"/>
          <a:ea typeface="+mn-ea"/>
          <a:cs typeface="+mn-cs"/>
        </a:defRPr>
      </a:lvl8pPr>
      <a:lvl9pPr marL="3651752" algn="l" defTabSz="912944"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296" tIns="45655" rIns="91296" bIns="45655" rtlCol="0" anchor="ctr">
            <a:normAutofit/>
          </a:bodyPr>
          <a:lstStyle/>
          <a:p>
            <a:r>
              <a:rPr lang="en-US"/>
              <a:t>Click to edit Master title style</a:t>
            </a:r>
          </a:p>
        </p:txBody>
      </p:sp>
      <p:sp>
        <p:nvSpPr>
          <p:cNvPr id="3" name="Text Placeholder 2"/>
          <p:cNvSpPr>
            <a:spLocks noGrp="1"/>
          </p:cNvSpPr>
          <p:nvPr>
            <p:ph type="body" idx="1"/>
          </p:nvPr>
        </p:nvSpPr>
        <p:spPr>
          <a:xfrm>
            <a:off x="609600" y="1600217"/>
            <a:ext cx="10972800" cy="4525963"/>
          </a:xfrm>
          <a:prstGeom prst="rect">
            <a:avLst/>
          </a:prstGeom>
        </p:spPr>
        <p:txBody>
          <a:bodyPr vert="horz" lIns="91296" tIns="45655" rIns="91296" bIns="4565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7"/>
            <a:ext cx="2844800" cy="365125"/>
          </a:xfrm>
          <a:prstGeom prst="rect">
            <a:avLst/>
          </a:prstGeom>
        </p:spPr>
        <p:txBody>
          <a:bodyPr vert="horz" lIns="91296" tIns="45655" rIns="91296" bIns="45655" rtlCol="0" anchor="ctr"/>
          <a:lstStyle>
            <a:lvl1pPr algn="l">
              <a:defRPr sz="1200">
                <a:solidFill>
                  <a:schemeClr val="tx1">
                    <a:tint val="75000"/>
                  </a:schemeClr>
                </a:solidFill>
              </a:defRPr>
            </a:lvl1pPr>
          </a:lstStyle>
          <a:p>
            <a:pPr defTabSz="456464"/>
            <a:fld id="{BCA71907-EEC1-614C-ADEF-4C4E76667389}" type="datetimeFigureOut">
              <a:rPr lang="en-US" smtClean="0">
                <a:solidFill>
                  <a:prstClr val="black">
                    <a:tint val="75000"/>
                  </a:prstClr>
                </a:solidFill>
              </a:rPr>
              <a:pPr defTabSz="456464"/>
              <a:t>10/15/2025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7"/>
            <a:ext cx="3860800" cy="365125"/>
          </a:xfrm>
          <a:prstGeom prst="rect">
            <a:avLst/>
          </a:prstGeom>
        </p:spPr>
        <p:txBody>
          <a:bodyPr vert="horz" lIns="91296" tIns="45655" rIns="91296" bIns="45655" rtlCol="0" anchor="ctr"/>
          <a:lstStyle>
            <a:lvl1pPr algn="ctr">
              <a:defRPr sz="1200">
                <a:solidFill>
                  <a:schemeClr val="tx1">
                    <a:tint val="75000"/>
                  </a:schemeClr>
                </a:solidFill>
              </a:defRPr>
            </a:lvl1pPr>
          </a:lstStyle>
          <a:p>
            <a:pPr defTabSz="456464"/>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7"/>
            <a:ext cx="2844800" cy="365125"/>
          </a:xfrm>
          <a:prstGeom prst="rect">
            <a:avLst/>
          </a:prstGeom>
        </p:spPr>
        <p:txBody>
          <a:bodyPr vert="horz" lIns="91296" tIns="45655" rIns="91296" bIns="45655" rtlCol="0" anchor="ctr"/>
          <a:lstStyle>
            <a:lvl1pPr algn="r">
              <a:defRPr sz="1200">
                <a:solidFill>
                  <a:schemeClr val="tx1">
                    <a:tint val="75000"/>
                  </a:schemeClr>
                </a:solidFill>
              </a:defRPr>
            </a:lvl1pPr>
          </a:lstStyle>
          <a:p>
            <a:pPr defTabSz="456464"/>
            <a:fld id="{FCBE5C6D-206D-934B-90DE-6522D36A0F6A}" type="slidenum">
              <a:rPr lang="en-US" smtClean="0">
                <a:solidFill>
                  <a:prstClr val="black">
                    <a:tint val="75000"/>
                  </a:prstClr>
                </a:solidFill>
              </a:rPr>
              <a:pPr defTabSz="456464"/>
              <a:t>‹#›</a:t>
            </a:fld>
            <a:endParaRPr lang="en-US">
              <a:solidFill>
                <a:prstClr val="black">
                  <a:tint val="75000"/>
                </a:prstClr>
              </a:solidFill>
            </a:endParaRPr>
          </a:p>
        </p:txBody>
      </p:sp>
    </p:spTree>
    <p:extLst>
      <p:ext uri="{BB962C8B-B14F-4D97-AF65-F5344CB8AC3E}">
        <p14:creationId xmlns:p14="http://schemas.microsoft.com/office/powerpoint/2010/main" val="256327790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defTabSz="456464" rtl="0" eaLnBrk="1" latinLnBrk="0" hangingPunct="1">
        <a:spcBef>
          <a:spcPct val="0"/>
        </a:spcBef>
        <a:buNone/>
        <a:defRPr sz="4400" kern="1200">
          <a:solidFill>
            <a:schemeClr val="tx1"/>
          </a:solidFill>
          <a:latin typeface="+mj-lt"/>
          <a:ea typeface="+mj-ea"/>
          <a:cs typeface="+mj-cs"/>
        </a:defRPr>
      </a:lvl1pPr>
    </p:titleStyle>
    <p:bodyStyle>
      <a:lvl1pPr marL="342356" indent="-342356" algn="l" defTabSz="456464" rtl="0" eaLnBrk="1" latinLnBrk="0" hangingPunct="1">
        <a:spcBef>
          <a:spcPct val="20000"/>
        </a:spcBef>
        <a:buFont typeface="Arial"/>
        <a:buChar char="•"/>
        <a:defRPr sz="3200" kern="1200">
          <a:solidFill>
            <a:schemeClr val="tx1"/>
          </a:solidFill>
          <a:latin typeface="+mn-lt"/>
          <a:ea typeface="+mn-ea"/>
          <a:cs typeface="+mn-cs"/>
        </a:defRPr>
      </a:lvl1pPr>
      <a:lvl2pPr marL="741766" indent="-285301" algn="l" defTabSz="456464" rtl="0" eaLnBrk="1" latinLnBrk="0" hangingPunct="1">
        <a:spcBef>
          <a:spcPct val="20000"/>
        </a:spcBef>
        <a:buFont typeface="Arial"/>
        <a:buChar char="–"/>
        <a:defRPr sz="2800" kern="1200">
          <a:solidFill>
            <a:schemeClr val="tx1"/>
          </a:solidFill>
          <a:latin typeface="+mn-lt"/>
          <a:ea typeface="+mn-ea"/>
          <a:cs typeface="+mn-cs"/>
        </a:defRPr>
      </a:lvl2pPr>
      <a:lvl3pPr marL="1141176" indent="-228235" algn="l" defTabSz="456464" rtl="0" eaLnBrk="1" latinLnBrk="0" hangingPunct="1">
        <a:spcBef>
          <a:spcPct val="20000"/>
        </a:spcBef>
        <a:buFont typeface="Arial"/>
        <a:buChar char="•"/>
        <a:defRPr sz="2400" kern="1200">
          <a:solidFill>
            <a:schemeClr val="tx1"/>
          </a:solidFill>
          <a:latin typeface="+mn-lt"/>
          <a:ea typeface="+mn-ea"/>
          <a:cs typeface="+mn-cs"/>
        </a:defRPr>
      </a:lvl3pPr>
      <a:lvl4pPr marL="1597640" indent="-228235" algn="l" defTabSz="456464" rtl="0" eaLnBrk="1" latinLnBrk="0" hangingPunct="1">
        <a:spcBef>
          <a:spcPct val="20000"/>
        </a:spcBef>
        <a:buFont typeface="Arial"/>
        <a:buChar char="–"/>
        <a:defRPr sz="2000" kern="1200">
          <a:solidFill>
            <a:schemeClr val="tx1"/>
          </a:solidFill>
          <a:latin typeface="+mn-lt"/>
          <a:ea typeface="+mn-ea"/>
          <a:cs typeface="+mn-cs"/>
        </a:defRPr>
      </a:lvl4pPr>
      <a:lvl5pPr marL="2054108" indent="-228235" algn="l" defTabSz="456464" rtl="0" eaLnBrk="1" latinLnBrk="0" hangingPunct="1">
        <a:spcBef>
          <a:spcPct val="20000"/>
        </a:spcBef>
        <a:buFont typeface="Arial"/>
        <a:buChar char="»"/>
        <a:defRPr sz="2000" kern="1200">
          <a:solidFill>
            <a:schemeClr val="tx1"/>
          </a:solidFill>
          <a:latin typeface="+mn-lt"/>
          <a:ea typeface="+mn-ea"/>
          <a:cs typeface="+mn-cs"/>
        </a:defRPr>
      </a:lvl5pPr>
      <a:lvl6pPr marL="2510584" indent="-228235" algn="l" defTabSz="456464" rtl="0" eaLnBrk="1" latinLnBrk="0" hangingPunct="1">
        <a:spcBef>
          <a:spcPct val="20000"/>
        </a:spcBef>
        <a:buFont typeface="Arial"/>
        <a:buChar char="•"/>
        <a:defRPr sz="2000" kern="1200">
          <a:solidFill>
            <a:schemeClr val="tx1"/>
          </a:solidFill>
          <a:latin typeface="+mn-lt"/>
          <a:ea typeface="+mn-ea"/>
          <a:cs typeface="+mn-cs"/>
        </a:defRPr>
      </a:lvl6pPr>
      <a:lvl7pPr marL="2967051" indent="-228235" algn="l" defTabSz="456464" rtl="0" eaLnBrk="1" latinLnBrk="0" hangingPunct="1">
        <a:spcBef>
          <a:spcPct val="20000"/>
        </a:spcBef>
        <a:buFont typeface="Arial"/>
        <a:buChar char="•"/>
        <a:defRPr sz="2000" kern="1200">
          <a:solidFill>
            <a:schemeClr val="tx1"/>
          </a:solidFill>
          <a:latin typeface="+mn-lt"/>
          <a:ea typeface="+mn-ea"/>
          <a:cs typeface="+mn-cs"/>
        </a:defRPr>
      </a:lvl7pPr>
      <a:lvl8pPr marL="3423525" indent="-228235" algn="l" defTabSz="456464" rtl="0" eaLnBrk="1" latinLnBrk="0" hangingPunct="1">
        <a:spcBef>
          <a:spcPct val="20000"/>
        </a:spcBef>
        <a:buFont typeface="Arial"/>
        <a:buChar char="•"/>
        <a:defRPr sz="2000" kern="1200">
          <a:solidFill>
            <a:schemeClr val="tx1"/>
          </a:solidFill>
          <a:latin typeface="+mn-lt"/>
          <a:ea typeface="+mn-ea"/>
          <a:cs typeface="+mn-cs"/>
        </a:defRPr>
      </a:lvl8pPr>
      <a:lvl9pPr marL="3879991" indent="-228235" algn="l" defTabSz="45646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464" rtl="0" eaLnBrk="1" latinLnBrk="0" hangingPunct="1">
        <a:defRPr sz="1800" kern="1200">
          <a:solidFill>
            <a:schemeClr val="tx1"/>
          </a:solidFill>
          <a:latin typeface="+mn-lt"/>
          <a:ea typeface="+mn-ea"/>
          <a:cs typeface="+mn-cs"/>
        </a:defRPr>
      </a:lvl1pPr>
      <a:lvl2pPr marL="456464" algn="l" defTabSz="456464" rtl="0" eaLnBrk="1" latinLnBrk="0" hangingPunct="1">
        <a:defRPr sz="1800" kern="1200">
          <a:solidFill>
            <a:schemeClr val="tx1"/>
          </a:solidFill>
          <a:latin typeface="+mn-lt"/>
          <a:ea typeface="+mn-ea"/>
          <a:cs typeface="+mn-cs"/>
        </a:defRPr>
      </a:lvl2pPr>
      <a:lvl3pPr marL="912944" algn="l" defTabSz="456464" rtl="0" eaLnBrk="1" latinLnBrk="0" hangingPunct="1">
        <a:defRPr sz="1800" kern="1200">
          <a:solidFill>
            <a:schemeClr val="tx1"/>
          </a:solidFill>
          <a:latin typeface="+mn-lt"/>
          <a:ea typeface="+mn-ea"/>
          <a:cs typeface="+mn-cs"/>
        </a:defRPr>
      </a:lvl3pPr>
      <a:lvl4pPr marL="1369408" algn="l" defTabSz="456464" rtl="0" eaLnBrk="1" latinLnBrk="0" hangingPunct="1">
        <a:defRPr sz="1800" kern="1200">
          <a:solidFill>
            <a:schemeClr val="tx1"/>
          </a:solidFill>
          <a:latin typeface="+mn-lt"/>
          <a:ea typeface="+mn-ea"/>
          <a:cs typeface="+mn-cs"/>
        </a:defRPr>
      </a:lvl4pPr>
      <a:lvl5pPr marL="1825885" algn="l" defTabSz="456464" rtl="0" eaLnBrk="1" latinLnBrk="0" hangingPunct="1">
        <a:defRPr sz="1800" kern="1200">
          <a:solidFill>
            <a:schemeClr val="tx1"/>
          </a:solidFill>
          <a:latin typeface="+mn-lt"/>
          <a:ea typeface="+mn-ea"/>
          <a:cs typeface="+mn-cs"/>
        </a:defRPr>
      </a:lvl5pPr>
      <a:lvl6pPr marL="2282351" algn="l" defTabSz="456464" rtl="0" eaLnBrk="1" latinLnBrk="0" hangingPunct="1">
        <a:defRPr sz="1800" kern="1200">
          <a:solidFill>
            <a:schemeClr val="tx1"/>
          </a:solidFill>
          <a:latin typeface="+mn-lt"/>
          <a:ea typeface="+mn-ea"/>
          <a:cs typeface="+mn-cs"/>
        </a:defRPr>
      </a:lvl6pPr>
      <a:lvl7pPr marL="2738816" algn="l" defTabSz="456464" rtl="0" eaLnBrk="1" latinLnBrk="0" hangingPunct="1">
        <a:defRPr sz="1800" kern="1200">
          <a:solidFill>
            <a:schemeClr val="tx1"/>
          </a:solidFill>
          <a:latin typeface="+mn-lt"/>
          <a:ea typeface="+mn-ea"/>
          <a:cs typeface="+mn-cs"/>
        </a:defRPr>
      </a:lvl7pPr>
      <a:lvl8pPr marL="3195280" algn="l" defTabSz="456464" rtl="0" eaLnBrk="1" latinLnBrk="0" hangingPunct="1">
        <a:defRPr sz="1800" kern="1200">
          <a:solidFill>
            <a:schemeClr val="tx1"/>
          </a:solidFill>
          <a:latin typeface="+mn-lt"/>
          <a:ea typeface="+mn-ea"/>
          <a:cs typeface="+mn-cs"/>
        </a:defRPr>
      </a:lvl8pPr>
      <a:lvl9pPr marL="3651752" algn="l" defTabSz="456464"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34"/>
            <a:ext cx="10515600" cy="1325563"/>
          </a:xfrm>
          <a:prstGeom prst="rect">
            <a:avLst/>
          </a:prstGeom>
        </p:spPr>
        <p:txBody>
          <a:bodyPr vert="horz" lIns="91296" tIns="45655" rIns="91296" bIns="45655"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296" tIns="45655" rIns="91296" bIns="4565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70"/>
            <a:ext cx="2743200" cy="365125"/>
          </a:xfrm>
          <a:prstGeom prst="rect">
            <a:avLst/>
          </a:prstGeom>
        </p:spPr>
        <p:txBody>
          <a:bodyPr vert="horz" lIns="91296" tIns="45655" rIns="91296" bIns="45655" rtlCol="0" anchor="ctr"/>
          <a:lstStyle>
            <a:lvl1pPr algn="l">
              <a:defRPr sz="1200">
                <a:solidFill>
                  <a:schemeClr val="tx1">
                    <a:tint val="75000"/>
                  </a:schemeClr>
                </a:solidFill>
              </a:defRPr>
            </a:lvl1p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70"/>
            <a:ext cx="4114800" cy="365125"/>
          </a:xfrm>
          <a:prstGeom prst="rect">
            <a:avLst/>
          </a:prstGeom>
        </p:spPr>
        <p:txBody>
          <a:bodyPr vert="horz" lIns="91296" tIns="45655" rIns="91296" bIns="45655"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70"/>
            <a:ext cx="2743200" cy="365125"/>
          </a:xfrm>
          <a:prstGeom prst="rect">
            <a:avLst/>
          </a:prstGeom>
        </p:spPr>
        <p:txBody>
          <a:bodyPr vert="horz" lIns="91296" tIns="45655" rIns="91296" bIns="45655" rtlCol="0" anchor="ctr"/>
          <a:lstStyle>
            <a:lvl1pPr algn="r">
              <a:defRPr sz="1200">
                <a:solidFill>
                  <a:schemeClr val="tx1">
                    <a:tint val="75000"/>
                  </a:schemeClr>
                </a:solidFill>
              </a:defRPr>
            </a:lvl1p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文本框 6"/>
          <p:cNvSpPr txBox="1"/>
          <p:nvPr userDrawn="1"/>
        </p:nvSpPr>
        <p:spPr>
          <a:xfrm>
            <a:off x="4318000" y="2971804"/>
            <a:ext cx="3556000" cy="230701"/>
          </a:xfrm>
          <a:prstGeom prst="rect">
            <a:avLst/>
          </a:prstGeom>
          <a:noFill/>
        </p:spPr>
        <p:txBody>
          <a:bodyPr wrap="square" lIns="91296" tIns="45655" rIns="91296" bIns="45655" rtlCol="0">
            <a:spAutoFit/>
          </a:bodyPr>
          <a:lstStyle/>
          <a:p>
            <a:pPr defTabSz="456464">
              <a:defRPr/>
            </a:pPr>
            <a:r>
              <a:rPr lang="zh-CN" altLang="en-US" sz="300" dirty="0">
                <a:solidFill>
                  <a:prstClr val="white"/>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prstClr val="white"/>
                </a:solidFill>
                <a:latin typeface="微软雅黑" panose="020B0503020204020204" pitchFamily="34" charset="-122"/>
                <a:ea typeface="微软雅黑" panose="020B0503020204020204" pitchFamily="34" charset="-122"/>
                <a:sym typeface="+mn-ea"/>
              </a:rPr>
              <a:t>PPT</a:t>
            </a:r>
            <a:r>
              <a:rPr lang="zh-CN" altLang="en-US" sz="300" dirty="0">
                <a:solidFill>
                  <a:prstClr val="white"/>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456464">
              <a:defRPr/>
            </a:pPr>
            <a:r>
              <a:rPr lang="en-US" altLang="zh-CN" sz="600" dirty="0">
                <a:solidFill>
                  <a:prstClr val="white"/>
                </a:solidFill>
                <a:latin typeface="微软雅黑" panose="020B0503020204020204" pitchFamily="34" charset="-122"/>
                <a:ea typeface="微软雅黑" panose="020B0503020204020204" pitchFamily="34" charset="-122"/>
                <a:sym typeface="+mn-ea"/>
              </a:rPr>
              <a:t>ibaotu.com</a:t>
            </a:r>
          </a:p>
        </p:txBody>
      </p:sp>
      <p:pic>
        <p:nvPicPr>
          <p:cNvPr id="10" name="图片 9"/>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2208"/>
            <a:ext cx="12192878" cy="6860208"/>
          </a:xfrm>
          <a:prstGeom prst="rect">
            <a:avLst/>
          </a:prstGeom>
        </p:spPr>
      </p:pic>
    </p:spTree>
    <p:extLst>
      <p:ext uri="{BB962C8B-B14F-4D97-AF65-F5344CB8AC3E}">
        <p14:creationId xmlns:p14="http://schemas.microsoft.com/office/powerpoint/2010/main" val="426684215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294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35" indent="-228235" algn="l" defTabSz="91294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11" indent="-228235" algn="l" defTabSz="91294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6" indent="-228235" algn="l" defTabSz="91294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40"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4108"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0584"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705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525"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999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2944" rtl="0" eaLnBrk="1" latinLnBrk="0" hangingPunct="1">
        <a:defRPr sz="1800" kern="1200">
          <a:solidFill>
            <a:schemeClr val="tx1"/>
          </a:solidFill>
          <a:latin typeface="+mn-lt"/>
          <a:ea typeface="+mn-ea"/>
          <a:cs typeface="+mn-cs"/>
        </a:defRPr>
      </a:lvl1pPr>
      <a:lvl2pPr marL="456464" algn="l" defTabSz="912944" rtl="0" eaLnBrk="1" latinLnBrk="0" hangingPunct="1">
        <a:defRPr sz="1800" kern="1200">
          <a:solidFill>
            <a:schemeClr val="tx1"/>
          </a:solidFill>
          <a:latin typeface="+mn-lt"/>
          <a:ea typeface="+mn-ea"/>
          <a:cs typeface="+mn-cs"/>
        </a:defRPr>
      </a:lvl2pPr>
      <a:lvl3pPr marL="912944" algn="l" defTabSz="912944" rtl="0" eaLnBrk="1" latinLnBrk="0" hangingPunct="1">
        <a:defRPr sz="1800" kern="1200">
          <a:solidFill>
            <a:schemeClr val="tx1"/>
          </a:solidFill>
          <a:latin typeface="+mn-lt"/>
          <a:ea typeface="+mn-ea"/>
          <a:cs typeface="+mn-cs"/>
        </a:defRPr>
      </a:lvl3pPr>
      <a:lvl4pPr marL="1369408" algn="l" defTabSz="912944" rtl="0" eaLnBrk="1" latinLnBrk="0" hangingPunct="1">
        <a:defRPr sz="1800" kern="1200">
          <a:solidFill>
            <a:schemeClr val="tx1"/>
          </a:solidFill>
          <a:latin typeface="+mn-lt"/>
          <a:ea typeface="+mn-ea"/>
          <a:cs typeface="+mn-cs"/>
        </a:defRPr>
      </a:lvl4pPr>
      <a:lvl5pPr marL="1825885" algn="l" defTabSz="912944" rtl="0" eaLnBrk="1" latinLnBrk="0" hangingPunct="1">
        <a:defRPr sz="1800" kern="1200">
          <a:solidFill>
            <a:schemeClr val="tx1"/>
          </a:solidFill>
          <a:latin typeface="+mn-lt"/>
          <a:ea typeface="+mn-ea"/>
          <a:cs typeface="+mn-cs"/>
        </a:defRPr>
      </a:lvl5pPr>
      <a:lvl6pPr marL="2282351" algn="l" defTabSz="912944" rtl="0" eaLnBrk="1" latinLnBrk="0" hangingPunct="1">
        <a:defRPr sz="1800" kern="1200">
          <a:solidFill>
            <a:schemeClr val="tx1"/>
          </a:solidFill>
          <a:latin typeface="+mn-lt"/>
          <a:ea typeface="+mn-ea"/>
          <a:cs typeface="+mn-cs"/>
        </a:defRPr>
      </a:lvl6pPr>
      <a:lvl7pPr marL="2738816" algn="l" defTabSz="912944" rtl="0" eaLnBrk="1" latinLnBrk="0" hangingPunct="1">
        <a:defRPr sz="1800" kern="1200">
          <a:solidFill>
            <a:schemeClr val="tx1"/>
          </a:solidFill>
          <a:latin typeface="+mn-lt"/>
          <a:ea typeface="+mn-ea"/>
          <a:cs typeface="+mn-cs"/>
        </a:defRPr>
      </a:lvl7pPr>
      <a:lvl8pPr marL="3195280" algn="l" defTabSz="912944" rtl="0" eaLnBrk="1" latinLnBrk="0" hangingPunct="1">
        <a:defRPr sz="1800" kern="1200">
          <a:solidFill>
            <a:schemeClr val="tx1"/>
          </a:solidFill>
          <a:latin typeface="+mn-lt"/>
          <a:ea typeface="+mn-ea"/>
          <a:cs typeface="+mn-cs"/>
        </a:defRPr>
      </a:lvl8pPr>
      <a:lvl9pPr marL="3651752" algn="l" defTabSz="91294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0BD90A5-8FA2-DF4E-AF38-050F9358CE2C}"/>
              </a:ext>
            </a:extLst>
          </p:cNvPr>
          <p:cNvSpPr>
            <a:spLocks noGrp="1"/>
          </p:cNvSpPr>
          <p:nvPr>
            <p:ph type="title"/>
          </p:nvPr>
        </p:nvSpPr>
        <p:spPr>
          <a:xfrm>
            <a:off x="838200" y="365134"/>
            <a:ext cx="10515600" cy="1325563"/>
          </a:xfrm>
          <a:prstGeom prst="rect">
            <a:avLst/>
          </a:prstGeom>
        </p:spPr>
        <p:txBody>
          <a:bodyPr vert="horz" lIns="91296" tIns="45655" rIns="91296" bIns="45655"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0C64E683-A0F6-3F40-ACDB-D14A7A8106C8}"/>
              </a:ext>
            </a:extLst>
          </p:cNvPr>
          <p:cNvSpPr>
            <a:spLocks noGrp="1"/>
          </p:cNvSpPr>
          <p:nvPr>
            <p:ph type="body" idx="1"/>
          </p:nvPr>
        </p:nvSpPr>
        <p:spPr>
          <a:xfrm>
            <a:off x="838200" y="1825626"/>
            <a:ext cx="10515600" cy="4351338"/>
          </a:xfrm>
          <a:prstGeom prst="rect">
            <a:avLst/>
          </a:prstGeom>
        </p:spPr>
        <p:txBody>
          <a:bodyPr vert="horz" lIns="91296" tIns="45655" rIns="91296" bIns="4565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0C195A49-6FD8-C44A-BBE2-85CD2FF0AFE0}"/>
              </a:ext>
            </a:extLst>
          </p:cNvPr>
          <p:cNvSpPr>
            <a:spLocks noGrp="1"/>
          </p:cNvSpPr>
          <p:nvPr>
            <p:ph type="dt" sz="half" idx="2"/>
          </p:nvPr>
        </p:nvSpPr>
        <p:spPr>
          <a:xfrm>
            <a:off x="838200" y="6356366"/>
            <a:ext cx="2743200" cy="365125"/>
          </a:xfrm>
          <a:prstGeom prst="rect">
            <a:avLst/>
          </a:prstGeom>
        </p:spPr>
        <p:txBody>
          <a:bodyPr vert="horz" lIns="91296" tIns="45655" rIns="91296" bIns="45655" rtlCol="0" anchor="ctr"/>
          <a:lstStyle>
            <a:lvl1pPr algn="l">
              <a:defRPr sz="1200">
                <a:solidFill>
                  <a:schemeClr val="tx1">
                    <a:tint val="75000"/>
                  </a:schemeClr>
                </a:solidFill>
              </a:defRPr>
            </a:lvl1pPr>
          </a:lstStyle>
          <a:p>
            <a:fld id="{B21305FC-35EF-7148-90ED-B2C88C295387}" type="datetimeFigureOut">
              <a:rPr lang="x-none" smtClean="0"/>
              <a:t>10/15/2025</a:t>
            </a:fld>
            <a:endParaRPr lang="x-none"/>
          </a:p>
        </p:txBody>
      </p:sp>
      <p:sp>
        <p:nvSpPr>
          <p:cNvPr id="5" name="Footer Placeholder 4">
            <a:extLst>
              <a:ext uri="{FF2B5EF4-FFF2-40B4-BE49-F238E27FC236}">
                <a16:creationId xmlns:a16="http://schemas.microsoft.com/office/drawing/2014/main" xmlns="" id="{8586BC5D-F987-1B46-B638-975CCD1A1699}"/>
              </a:ext>
            </a:extLst>
          </p:cNvPr>
          <p:cNvSpPr>
            <a:spLocks noGrp="1"/>
          </p:cNvSpPr>
          <p:nvPr>
            <p:ph type="ftr" sz="quarter" idx="3"/>
          </p:nvPr>
        </p:nvSpPr>
        <p:spPr>
          <a:xfrm>
            <a:off x="4038600" y="6356366"/>
            <a:ext cx="4114800" cy="365125"/>
          </a:xfrm>
          <a:prstGeom prst="rect">
            <a:avLst/>
          </a:prstGeom>
        </p:spPr>
        <p:txBody>
          <a:bodyPr vert="horz" lIns="91296" tIns="45655" rIns="91296" bIns="45655"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7DBA9A67-D51D-2E44-B34C-C1CCD75FB1DE}"/>
              </a:ext>
            </a:extLst>
          </p:cNvPr>
          <p:cNvSpPr>
            <a:spLocks noGrp="1"/>
          </p:cNvSpPr>
          <p:nvPr>
            <p:ph type="sldNum" sz="quarter" idx="4"/>
          </p:nvPr>
        </p:nvSpPr>
        <p:spPr>
          <a:xfrm>
            <a:off x="8610600" y="6356366"/>
            <a:ext cx="2743200" cy="365125"/>
          </a:xfrm>
          <a:prstGeom prst="rect">
            <a:avLst/>
          </a:prstGeom>
        </p:spPr>
        <p:txBody>
          <a:bodyPr vert="horz" lIns="91296" tIns="45655" rIns="91296" bIns="45655" rtlCol="0" anchor="ctr"/>
          <a:lstStyle>
            <a:lvl1pPr algn="r">
              <a:defRPr sz="1200">
                <a:solidFill>
                  <a:schemeClr val="tx1">
                    <a:tint val="75000"/>
                  </a:schemeClr>
                </a:solidFill>
              </a:defRPr>
            </a:lvl1pPr>
          </a:lstStyle>
          <a:p>
            <a:fld id="{1E06E3DD-BBE6-7847-B12C-34473A65F89F}" type="slidenum">
              <a:rPr lang="x-none" smtClean="0"/>
              <a:t>‹#›</a:t>
            </a:fld>
            <a:endParaRPr lang="x-none"/>
          </a:p>
        </p:txBody>
      </p:sp>
    </p:spTree>
    <p:extLst>
      <p:ext uri="{BB962C8B-B14F-4D97-AF65-F5344CB8AC3E}">
        <p14:creationId xmlns:p14="http://schemas.microsoft.com/office/powerpoint/2010/main" val="117214599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294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35" indent="-228235" algn="l" defTabSz="91294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11" indent="-228235" algn="l" defTabSz="91294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6" indent="-228235" algn="l" defTabSz="91294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40"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4108"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0584"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705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525"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999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2944" rtl="0" eaLnBrk="1" latinLnBrk="0" hangingPunct="1">
        <a:defRPr sz="1800" kern="1200">
          <a:solidFill>
            <a:schemeClr val="tx1"/>
          </a:solidFill>
          <a:latin typeface="+mn-lt"/>
          <a:ea typeface="+mn-ea"/>
          <a:cs typeface="+mn-cs"/>
        </a:defRPr>
      </a:lvl1pPr>
      <a:lvl2pPr marL="456464" algn="l" defTabSz="912944" rtl="0" eaLnBrk="1" latinLnBrk="0" hangingPunct="1">
        <a:defRPr sz="1800" kern="1200">
          <a:solidFill>
            <a:schemeClr val="tx1"/>
          </a:solidFill>
          <a:latin typeface="+mn-lt"/>
          <a:ea typeface="+mn-ea"/>
          <a:cs typeface="+mn-cs"/>
        </a:defRPr>
      </a:lvl2pPr>
      <a:lvl3pPr marL="912944" algn="l" defTabSz="912944" rtl="0" eaLnBrk="1" latinLnBrk="0" hangingPunct="1">
        <a:defRPr sz="1800" kern="1200">
          <a:solidFill>
            <a:schemeClr val="tx1"/>
          </a:solidFill>
          <a:latin typeface="+mn-lt"/>
          <a:ea typeface="+mn-ea"/>
          <a:cs typeface="+mn-cs"/>
        </a:defRPr>
      </a:lvl3pPr>
      <a:lvl4pPr marL="1369408" algn="l" defTabSz="912944" rtl="0" eaLnBrk="1" latinLnBrk="0" hangingPunct="1">
        <a:defRPr sz="1800" kern="1200">
          <a:solidFill>
            <a:schemeClr val="tx1"/>
          </a:solidFill>
          <a:latin typeface="+mn-lt"/>
          <a:ea typeface="+mn-ea"/>
          <a:cs typeface="+mn-cs"/>
        </a:defRPr>
      </a:lvl4pPr>
      <a:lvl5pPr marL="1825885" algn="l" defTabSz="912944" rtl="0" eaLnBrk="1" latinLnBrk="0" hangingPunct="1">
        <a:defRPr sz="1800" kern="1200">
          <a:solidFill>
            <a:schemeClr val="tx1"/>
          </a:solidFill>
          <a:latin typeface="+mn-lt"/>
          <a:ea typeface="+mn-ea"/>
          <a:cs typeface="+mn-cs"/>
        </a:defRPr>
      </a:lvl5pPr>
      <a:lvl6pPr marL="2282351" algn="l" defTabSz="912944" rtl="0" eaLnBrk="1" latinLnBrk="0" hangingPunct="1">
        <a:defRPr sz="1800" kern="1200">
          <a:solidFill>
            <a:schemeClr val="tx1"/>
          </a:solidFill>
          <a:latin typeface="+mn-lt"/>
          <a:ea typeface="+mn-ea"/>
          <a:cs typeface="+mn-cs"/>
        </a:defRPr>
      </a:lvl6pPr>
      <a:lvl7pPr marL="2738816" algn="l" defTabSz="912944" rtl="0" eaLnBrk="1" latinLnBrk="0" hangingPunct="1">
        <a:defRPr sz="1800" kern="1200">
          <a:solidFill>
            <a:schemeClr val="tx1"/>
          </a:solidFill>
          <a:latin typeface="+mn-lt"/>
          <a:ea typeface="+mn-ea"/>
          <a:cs typeface="+mn-cs"/>
        </a:defRPr>
      </a:lvl7pPr>
      <a:lvl8pPr marL="3195280" algn="l" defTabSz="912944" rtl="0" eaLnBrk="1" latinLnBrk="0" hangingPunct="1">
        <a:defRPr sz="1800" kern="1200">
          <a:solidFill>
            <a:schemeClr val="tx1"/>
          </a:solidFill>
          <a:latin typeface="+mn-lt"/>
          <a:ea typeface="+mn-ea"/>
          <a:cs typeface="+mn-cs"/>
        </a:defRPr>
      </a:lvl8pPr>
      <a:lvl9pPr marL="3651752" algn="l" defTabSz="91294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9040FC0-4FD3-4246-AAF5-2082E50F0BE6}"/>
              </a:ext>
            </a:extLst>
          </p:cNvPr>
          <p:cNvSpPr>
            <a:spLocks noGrp="1"/>
          </p:cNvSpPr>
          <p:nvPr>
            <p:ph type="title"/>
          </p:nvPr>
        </p:nvSpPr>
        <p:spPr>
          <a:xfrm>
            <a:off x="838201" y="365134"/>
            <a:ext cx="10515600" cy="1325563"/>
          </a:xfrm>
          <a:prstGeom prst="rect">
            <a:avLst/>
          </a:prstGeom>
        </p:spPr>
        <p:txBody>
          <a:bodyPr vert="horz" lIns="91296" tIns="45655" rIns="91296" bIns="45655"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2DB22C5-7F64-4CD8-8BC4-D32E0A2EAA89}"/>
              </a:ext>
            </a:extLst>
          </p:cNvPr>
          <p:cNvSpPr>
            <a:spLocks noGrp="1"/>
          </p:cNvSpPr>
          <p:nvPr>
            <p:ph type="body" idx="1"/>
          </p:nvPr>
        </p:nvSpPr>
        <p:spPr>
          <a:xfrm>
            <a:off x="838201" y="1825626"/>
            <a:ext cx="10515600" cy="4351338"/>
          </a:xfrm>
          <a:prstGeom prst="rect">
            <a:avLst/>
          </a:prstGeom>
        </p:spPr>
        <p:txBody>
          <a:bodyPr vert="horz" lIns="91296" tIns="45655" rIns="91296" bIns="4565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2381F2-B9E8-4D14-BAFE-6EF808CF25DB}"/>
              </a:ext>
            </a:extLst>
          </p:cNvPr>
          <p:cNvSpPr>
            <a:spLocks noGrp="1"/>
          </p:cNvSpPr>
          <p:nvPr>
            <p:ph type="dt" sz="half" idx="2"/>
          </p:nvPr>
        </p:nvSpPr>
        <p:spPr>
          <a:xfrm>
            <a:off x="838201" y="6356368"/>
            <a:ext cx="2743200" cy="365125"/>
          </a:xfrm>
          <a:prstGeom prst="rect">
            <a:avLst/>
          </a:prstGeom>
        </p:spPr>
        <p:txBody>
          <a:bodyPr vert="horz" lIns="91296" tIns="45655" rIns="91296" bIns="45655" rtlCol="0" anchor="ctr"/>
          <a:lstStyle>
            <a:lvl1pPr algn="l">
              <a:defRPr sz="1200">
                <a:solidFill>
                  <a:schemeClr val="tx1">
                    <a:tint val="75000"/>
                  </a:schemeClr>
                </a:solidFill>
              </a:defRPr>
            </a:lvl1pPr>
          </a:lstStyle>
          <a:p>
            <a:fld id="{2B8AC976-F0F5-438A-A4BB-3BAAC2D1A4DD}" type="datetimeFigureOut">
              <a:rPr lang="en-US" smtClean="0">
                <a:solidFill>
                  <a:prstClr val="black">
                    <a:tint val="75000"/>
                  </a:prstClr>
                </a:solidFill>
              </a:rPr>
              <a:pPr/>
              <a:t>10/15/2025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95A469B-8471-4898-B282-749957BDA404}"/>
              </a:ext>
            </a:extLst>
          </p:cNvPr>
          <p:cNvSpPr>
            <a:spLocks noGrp="1"/>
          </p:cNvSpPr>
          <p:nvPr>
            <p:ph type="ftr" sz="quarter" idx="3"/>
          </p:nvPr>
        </p:nvSpPr>
        <p:spPr>
          <a:xfrm>
            <a:off x="4038601" y="6356368"/>
            <a:ext cx="4114800" cy="365125"/>
          </a:xfrm>
          <a:prstGeom prst="rect">
            <a:avLst/>
          </a:prstGeom>
        </p:spPr>
        <p:txBody>
          <a:bodyPr vert="horz" lIns="91296" tIns="45655" rIns="91296" bIns="4565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A99F61B-436C-4F68-BDD4-D331987F21A7}"/>
              </a:ext>
            </a:extLst>
          </p:cNvPr>
          <p:cNvSpPr>
            <a:spLocks noGrp="1"/>
          </p:cNvSpPr>
          <p:nvPr>
            <p:ph type="sldNum" sz="quarter" idx="4"/>
          </p:nvPr>
        </p:nvSpPr>
        <p:spPr>
          <a:xfrm>
            <a:off x="8610600" y="6356368"/>
            <a:ext cx="2743200" cy="365125"/>
          </a:xfrm>
          <a:prstGeom prst="rect">
            <a:avLst/>
          </a:prstGeom>
        </p:spPr>
        <p:txBody>
          <a:bodyPr vert="horz" lIns="91296" tIns="45655" rIns="91296" bIns="45655" rtlCol="0" anchor="ctr"/>
          <a:lstStyle>
            <a:lvl1pPr algn="r">
              <a:defRPr sz="1200">
                <a:solidFill>
                  <a:schemeClr val="tx1">
                    <a:tint val="75000"/>
                  </a:schemeClr>
                </a:solidFill>
              </a:defRPr>
            </a:lvl1p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578211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28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13" indent="-228213" algn="l" defTabSz="9128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643" indent="-228213" algn="l" defTabSz="9128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062" indent="-228213" algn="l" defTabSz="9128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480" indent="-228213" algn="l" defTabSz="912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903" indent="-228213" algn="l" defTabSz="912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0333" indent="-228213" algn="l" defTabSz="912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6755" indent="-228213" algn="l" defTabSz="912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183" indent="-228213" algn="l" defTabSz="912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9603" indent="-228213" algn="l" defTabSz="912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853" rtl="0" eaLnBrk="1" latinLnBrk="0" hangingPunct="1">
        <a:defRPr sz="1800" kern="1200">
          <a:solidFill>
            <a:schemeClr val="tx1"/>
          </a:solidFill>
          <a:latin typeface="+mn-lt"/>
          <a:ea typeface="+mn-ea"/>
          <a:cs typeface="+mn-cs"/>
        </a:defRPr>
      </a:lvl1pPr>
      <a:lvl2pPr marL="456418" algn="l" defTabSz="912853" rtl="0" eaLnBrk="1" latinLnBrk="0" hangingPunct="1">
        <a:defRPr sz="1800" kern="1200">
          <a:solidFill>
            <a:schemeClr val="tx1"/>
          </a:solidFill>
          <a:latin typeface="+mn-lt"/>
          <a:ea typeface="+mn-ea"/>
          <a:cs typeface="+mn-cs"/>
        </a:defRPr>
      </a:lvl2pPr>
      <a:lvl3pPr marL="912853" algn="l" defTabSz="912853" rtl="0" eaLnBrk="1" latinLnBrk="0" hangingPunct="1">
        <a:defRPr sz="1800" kern="1200">
          <a:solidFill>
            <a:schemeClr val="tx1"/>
          </a:solidFill>
          <a:latin typeface="+mn-lt"/>
          <a:ea typeface="+mn-ea"/>
          <a:cs typeface="+mn-cs"/>
        </a:defRPr>
      </a:lvl3pPr>
      <a:lvl4pPr marL="1369271" algn="l" defTabSz="912853" rtl="0" eaLnBrk="1" latinLnBrk="0" hangingPunct="1">
        <a:defRPr sz="1800" kern="1200">
          <a:solidFill>
            <a:schemeClr val="tx1"/>
          </a:solidFill>
          <a:latin typeface="+mn-lt"/>
          <a:ea typeface="+mn-ea"/>
          <a:cs typeface="+mn-cs"/>
        </a:defRPr>
      </a:lvl4pPr>
      <a:lvl5pPr marL="1825703" algn="l" defTabSz="912853" rtl="0" eaLnBrk="1" latinLnBrk="0" hangingPunct="1">
        <a:defRPr sz="1800" kern="1200">
          <a:solidFill>
            <a:schemeClr val="tx1"/>
          </a:solidFill>
          <a:latin typeface="+mn-lt"/>
          <a:ea typeface="+mn-ea"/>
          <a:cs typeface="+mn-cs"/>
        </a:defRPr>
      </a:lvl5pPr>
      <a:lvl6pPr marL="2282123" algn="l" defTabSz="912853" rtl="0" eaLnBrk="1" latinLnBrk="0" hangingPunct="1">
        <a:defRPr sz="1800" kern="1200">
          <a:solidFill>
            <a:schemeClr val="tx1"/>
          </a:solidFill>
          <a:latin typeface="+mn-lt"/>
          <a:ea typeface="+mn-ea"/>
          <a:cs typeface="+mn-cs"/>
        </a:defRPr>
      </a:lvl6pPr>
      <a:lvl7pPr marL="2738542" algn="l" defTabSz="912853" rtl="0" eaLnBrk="1" latinLnBrk="0" hangingPunct="1">
        <a:defRPr sz="1800" kern="1200">
          <a:solidFill>
            <a:schemeClr val="tx1"/>
          </a:solidFill>
          <a:latin typeface="+mn-lt"/>
          <a:ea typeface="+mn-ea"/>
          <a:cs typeface="+mn-cs"/>
        </a:defRPr>
      </a:lvl7pPr>
      <a:lvl8pPr marL="3194960" algn="l" defTabSz="912853" rtl="0" eaLnBrk="1" latinLnBrk="0" hangingPunct="1">
        <a:defRPr sz="1800" kern="1200">
          <a:solidFill>
            <a:schemeClr val="tx1"/>
          </a:solidFill>
          <a:latin typeface="+mn-lt"/>
          <a:ea typeface="+mn-ea"/>
          <a:cs typeface="+mn-cs"/>
        </a:defRPr>
      </a:lvl8pPr>
      <a:lvl9pPr marL="3651387" algn="l" defTabSz="9128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2"/>
            <a:ext cx="3556000" cy="230701"/>
          </a:xfrm>
          <a:prstGeom prst="rect">
            <a:avLst/>
          </a:prstGeom>
          <a:noFill/>
        </p:spPr>
        <p:txBody>
          <a:bodyPr wrap="square" lIns="91296" tIns="45655" rIns="91296" bIns="45655"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xmlns=""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xmlns="" id="{6BE7ADC6-66A0-46C2-B52A-D252928C2B08}"/>
              </a:ext>
            </a:extLst>
          </p:cNvPr>
          <p:cNvGrpSpPr/>
          <p:nvPr userDrawn="1"/>
        </p:nvGrpSpPr>
        <p:grpSpPr>
          <a:xfrm>
            <a:off x="17" y="0"/>
            <a:ext cx="11770535" cy="6344264"/>
            <a:chOff x="1" y="0"/>
            <a:chExt cx="11770535" cy="6344264"/>
          </a:xfrm>
        </p:grpSpPr>
        <p:sp>
          <p:nvSpPr>
            <p:cNvPr id="5" name="Rectangle 4">
              <a:extLst>
                <a:ext uri="{FF2B5EF4-FFF2-40B4-BE49-F238E27FC236}">
                  <a16:creationId xmlns:a16="http://schemas.microsoft.com/office/drawing/2014/main" xmlns=""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xmlns=""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xmlns=""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3046532716"/>
      </p:ext>
    </p:extLst>
  </p:cSld>
  <p:clrMap bg1="lt1" tx1="dk1" bg2="lt2" tx2="dk2" accent1="accent1" accent2="accent2" accent3="accent3" accent4="accent4" accent5="accent5" accent6="accent6" hlink="hlink" folHlink="folHlink"/>
  <p:sldLayoutIdLst>
    <p:sldLayoutId id="2147483730"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294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35" indent="-228235" algn="l" defTabSz="91294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11" indent="-228235" algn="l" defTabSz="91294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6" indent="-228235" algn="l" defTabSz="91294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40"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4108"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0584"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705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525"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999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944" rtl="0" eaLnBrk="1" latinLnBrk="0" hangingPunct="1">
        <a:defRPr sz="1800" kern="1200">
          <a:solidFill>
            <a:schemeClr val="tx1"/>
          </a:solidFill>
          <a:latin typeface="+mn-lt"/>
          <a:ea typeface="+mn-ea"/>
          <a:cs typeface="+mn-cs"/>
        </a:defRPr>
      </a:lvl1pPr>
      <a:lvl2pPr marL="456464" algn="l" defTabSz="912944" rtl="0" eaLnBrk="1" latinLnBrk="0" hangingPunct="1">
        <a:defRPr sz="1800" kern="1200">
          <a:solidFill>
            <a:schemeClr val="tx1"/>
          </a:solidFill>
          <a:latin typeface="+mn-lt"/>
          <a:ea typeface="+mn-ea"/>
          <a:cs typeface="+mn-cs"/>
        </a:defRPr>
      </a:lvl2pPr>
      <a:lvl3pPr marL="912944" algn="l" defTabSz="912944" rtl="0" eaLnBrk="1" latinLnBrk="0" hangingPunct="1">
        <a:defRPr sz="1800" kern="1200">
          <a:solidFill>
            <a:schemeClr val="tx1"/>
          </a:solidFill>
          <a:latin typeface="+mn-lt"/>
          <a:ea typeface="+mn-ea"/>
          <a:cs typeface="+mn-cs"/>
        </a:defRPr>
      </a:lvl3pPr>
      <a:lvl4pPr marL="1369408" algn="l" defTabSz="912944" rtl="0" eaLnBrk="1" latinLnBrk="0" hangingPunct="1">
        <a:defRPr sz="1800" kern="1200">
          <a:solidFill>
            <a:schemeClr val="tx1"/>
          </a:solidFill>
          <a:latin typeface="+mn-lt"/>
          <a:ea typeface="+mn-ea"/>
          <a:cs typeface="+mn-cs"/>
        </a:defRPr>
      </a:lvl4pPr>
      <a:lvl5pPr marL="1825885" algn="l" defTabSz="912944" rtl="0" eaLnBrk="1" latinLnBrk="0" hangingPunct="1">
        <a:defRPr sz="1800" kern="1200">
          <a:solidFill>
            <a:schemeClr val="tx1"/>
          </a:solidFill>
          <a:latin typeface="+mn-lt"/>
          <a:ea typeface="+mn-ea"/>
          <a:cs typeface="+mn-cs"/>
        </a:defRPr>
      </a:lvl5pPr>
      <a:lvl6pPr marL="2282351" algn="l" defTabSz="912944" rtl="0" eaLnBrk="1" latinLnBrk="0" hangingPunct="1">
        <a:defRPr sz="1800" kern="1200">
          <a:solidFill>
            <a:schemeClr val="tx1"/>
          </a:solidFill>
          <a:latin typeface="+mn-lt"/>
          <a:ea typeface="+mn-ea"/>
          <a:cs typeface="+mn-cs"/>
        </a:defRPr>
      </a:lvl6pPr>
      <a:lvl7pPr marL="2738816" algn="l" defTabSz="912944" rtl="0" eaLnBrk="1" latinLnBrk="0" hangingPunct="1">
        <a:defRPr sz="1800" kern="1200">
          <a:solidFill>
            <a:schemeClr val="tx1"/>
          </a:solidFill>
          <a:latin typeface="+mn-lt"/>
          <a:ea typeface="+mn-ea"/>
          <a:cs typeface="+mn-cs"/>
        </a:defRPr>
      </a:lvl7pPr>
      <a:lvl8pPr marL="3195280" algn="l" defTabSz="912944" rtl="0" eaLnBrk="1" latinLnBrk="0" hangingPunct="1">
        <a:defRPr sz="1800" kern="1200">
          <a:solidFill>
            <a:schemeClr val="tx1"/>
          </a:solidFill>
          <a:latin typeface="+mn-lt"/>
          <a:ea typeface="+mn-ea"/>
          <a:cs typeface="+mn-cs"/>
        </a:defRPr>
      </a:lvl8pPr>
      <a:lvl9pPr marL="3651752" algn="l" defTabSz="91294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281" tIns="91281" rIns="91281" bIns="91281" anchor="ctr" anchorCtr="0">
            <a:noAutofit/>
          </a:bodyPr>
          <a:lstStyle>
            <a:lvl1pPr lvl="0" algn="ctr"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1pPr>
            <a:lvl2pPr lvl="1"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2pPr>
            <a:lvl3pPr lvl="2"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3pPr>
            <a:lvl4pPr lvl="3"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4pPr>
            <a:lvl5pPr lvl="4"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5pPr>
            <a:lvl6pPr lvl="5"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6pPr>
            <a:lvl7pPr lvl="6"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7pPr>
            <a:lvl8pPr lvl="7"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8pPr>
            <a:lvl9pPr lvl="8"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281" tIns="91281" rIns="91281" bIns="91281" anchor="t" anchorCtr="0">
            <a:noAutofit/>
          </a:bodyPr>
          <a:lstStyle>
            <a:lvl1pPr marL="457200" lvl="0" indent="-317500">
              <a:lnSpc>
                <a:spcPct val="100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1pPr>
            <a:lvl2pPr marL="914400" lvl="1"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2pPr>
            <a:lvl3pPr marL="1371600" lvl="2"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3pPr>
            <a:lvl4pPr marL="1828800" lvl="3"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4pPr>
            <a:lvl5pPr marL="2286000" lvl="4"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5pPr>
            <a:lvl6pPr marL="2743200" lvl="5"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6pPr>
            <a:lvl7pPr marL="3200400" lvl="6"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7pPr>
            <a:lvl8pPr marL="3657600" lvl="7"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8pPr>
            <a:lvl9pPr marL="4114800" lvl="8" indent="-317500">
              <a:lnSpc>
                <a:spcPct val="100000"/>
              </a:lnSpc>
              <a:spcBef>
                <a:spcPts val="1600"/>
              </a:spcBef>
              <a:spcAft>
                <a:spcPts val="1600"/>
              </a:spcAft>
              <a:buClr>
                <a:schemeClr val="dk1"/>
              </a:buClr>
              <a:buSzPts val="1400"/>
              <a:buFont typeface="Maven Pro"/>
              <a:buChar char="■"/>
              <a:defRPr>
                <a:solidFill>
                  <a:schemeClr val="dk1"/>
                </a:solidFill>
                <a:latin typeface="Maven Pro"/>
                <a:ea typeface="Maven Pro"/>
                <a:cs typeface="Maven Pro"/>
                <a:sym typeface="Maven Pro"/>
              </a:defRPr>
            </a:lvl9pPr>
          </a:lstStyle>
          <a:p>
            <a:endParaRPr/>
          </a:p>
        </p:txBody>
      </p:sp>
    </p:spTree>
    <p:extLst>
      <p:ext uri="{BB962C8B-B14F-4D97-AF65-F5344CB8AC3E}">
        <p14:creationId xmlns:p14="http://schemas.microsoft.com/office/powerpoint/2010/main" val="275514758"/>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8" r:id="rId16"/>
    <p:sldLayoutId id="2147483749" r:id="rId17"/>
    <p:sldLayoutId id="2147483750"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281" tIns="91281" rIns="91281" bIns="91281"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281" tIns="91281" rIns="91281" bIns="91281"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3380139205"/>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34"/>
            <a:ext cx="10515600" cy="1325563"/>
          </a:xfrm>
          <a:prstGeom prst="rect">
            <a:avLst/>
          </a:prstGeom>
        </p:spPr>
        <p:txBody>
          <a:bodyPr vert="horz" lIns="91296" tIns="45655" rIns="91296" bIns="45655"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296" tIns="45655" rIns="91296" bIns="4565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70"/>
            <a:ext cx="2743200" cy="365125"/>
          </a:xfrm>
          <a:prstGeom prst="rect">
            <a:avLst/>
          </a:prstGeom>
        </p:spPr>
        <p:txBody>
          <a:bodyPr vert="horz" lIns="91296" tIns="45655" rIns="91296" bIns="45655" rtlCol="0" anchor="ctr"/>
          <a:lstStyle>
            <a:lvl1pPr algn="l">
              <a:defRPr sz="1200">
                <a:solidFill>
                  <a:schemeClr val="tx1">
                    <a:tint val="75000"/>
                  </a:schemeClr>
                </a:solidFill>
              </a:defRPr>
            </a:lvl1pPr>
          </a:lstStyle>
          <a:p>
            <a:fld id="{D1F6821A-882B-429B-BADE-C9B4BD41CECE}"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70"/>
            <a:ext cx="4114800" cy="365125"/>
          </a:xfrm>
          <a:prstGeom prst="rect">
            <a:avLst/>
          </a:prstGeom>
        </p:spPr>
        <p:txBody>
          <a:bodyPr vert="horz" lIns="91296" tIns="45655" rIns="91296" bIns="45655"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70"/>
            <a:ext cx="2743200" cy="365125"/>
          </a:xfrm>
          <a:prstGeom prst="rect">
            <a:avLst/>
          </a:prstGeom>
        </p:spPr>
        <p:txBody>
          <a:bodyPr vert="horz" lIns="91296" tIns="45655" rIns="91296" bIns="45655" rtlCol="0" anchor="ctr"/>
          <a:lstStyle>
            <a:lvl1pPr algn="r">
              <a:defRPr sz="1200">
                <a:solidFill>
                  <a:schemeClr val="tx1">
                    <a:tint val="75000"/>
                  </a:schemeClr>
                </a:solidFill>
              </a:defRPr>
            </a:lvl1pPr>
          </a:lstStyle>
          <a:p>
            <a:fld id="{58768105-A130-4487-B4A0-B249F736CD48}"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文本框 6"/>
          <p:cNvSpPr txBox="1"/>
          <p:nvPr userDrawn="1"/>
        </p:nvSpPr>
        <p:spPr>
          <a:xfrm>
            <a:off x="4318000" y="2971804"/>
            <a:ext cx="3556000" cy="230701"/>
          </a:xfrm>
          <a:prstGeom prst="rect">
            <a:avLst/>
          </a:prstGeom>
          <a:noFill/>
        </p:spPr>
        <p:txBody>
          <a:bodyPr wrap="square" lIns="91296" tIns="45655" rIns="91296" bIns="45655" rtlCol="0">
            <a:spAutoFit/>
          </a:bodyPr>
          <a:lstStyle/>
          <a:p>
            <a:pPr defTabSz="456464">
              <a:defRPr/>
            </a:pPr>
            <a:r>
              <a:rPr lang="zh-CN" altLang="en-US" sz="300" dirty="0">
                <a:solidFill>
                  <a:prstClr val="white"/>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prstClr val="white"/>
                </a:solidFill>
                <a:latin typeface="微软雅黑" panose="020B0503020204020204" pitchFamily="34" charset="-122"/>
                <a:ea typeface="微软雅黑" panose="020B0503020204020204" pitchFamily="34" charset="-122"/>
                <a:sym typeface="+mn-ea"/>
              </a:rPr>
              <a:t>PPT</a:t>
            </a:r>
            <a:r>
              <a:rPr lang="zh-CN" altLang="en-US" sz="300" dirty="0">
                <a:solidFill>
                  <a:prstClr val="white"/>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456464">
              <a:defRPr/>
            </a:pPr>
            <a:r>
              <a:rPr lang="en-US" altLang="zh-CN" sz="600" dirty="0">
                <a:solidFill>
                  <a:prstClr val="white"/>
                </a:solidFill>
                <a:latin typeface="微软雅黑" panose="020B0503020204020204" pitchFamily="34" charset="-122"/>
                <a:ea typeface="微软雅黑" panose="020B0503020204020204" pitchFamily="34" charset="-122"/>
                <a:sym typeface="+mn-ea"/>
              </a:rPr>
              <a:t>ibaotu.com</a:t>
            </a:r>
          </a:p>
        </p:txBody>
      </p:sp>
      <p:pic>
        <p:nvPicPr>
          <p:cNvPr id="10" name="图片 9"/>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2208"/>
            <a:ext cx="12192878" cy="6860208"/>
          </a:xfrm>
          <a:prstGeom prst="rect">
            <a:avLst/>
          </a:prstGeom>
        </p:spPr>
      </p:pic>
    </p:spTree>
    <p:extLst>
      <p:ext uri="{BB962C8B-B14F-4D97-AF65-F5344CB8AC3E}">
        <p14:creationId xmlns:p14="http://schemas.microsoft.com/office/powerpoint/2010/main" val="300170441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294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35" indent="-228235" algn="l" defTabSz="91294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11" indent="-228235" algn="l" defTabSz="91294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6" indent="-228235" algn="l" defTabSz="91294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40"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4108"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0584"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705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525"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999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2944" rtl="0" eaLnBrk="1" latinLnBrk="0" hangingPunct="1">
        <a:defRPr sz="1800" kern="1200">
          <a:solidFill>
            <a:schemeClr val="tx1"/>
          </a:solidFill>
          <a:latin typeface="+mn-lt"/>
          <a:ea typeface="+mn-ea"/>
          <a:cs typeface="+mn-cs"/>
        </a:defRPr>
      </a:lvl1pPr>
      <a:lvl2pPr marL="456464" algn="l" defTabSz="912944" rtl="0" eaLnBrk="1" latinLnBrk="0" hangingPunct="1">
        <a:defRPr sz="1800" kern="1200">
          <a:solidFill>
            <a:schemeClr val="tx1"/>
          </a:solidFill>
          <a:latin typeface="+mn-lt"/>
          <a:ea typeface="+mn-ea"/>
          <a:cs typeface="+mn-cs"/>
        </a:defRPr>
      </a:lvl2pPr>
      <a:lvl3pPr marL="912944" algn="l" defTabSz="912944" rtl="0" eaLnBrk="1" latinLnBrk="0" hangingPunct="1">
        <a:defRPr sz="1800" kern="1200">
          <a:solidFill>
            <a:schemeClr val="tx1"/>
          </a:solidFill>
          <a:latin typeface="+mn-lt"/>
          <a:ea typeface="+mn-ea"/>
          <a:cs typeface="+mn-cs"/>
        </a:defRPr>
      </a:lvl3pPr>
      <a:lvl4pPr marL="1369408" algn="l" defTabSz="912944" rtl="0" eaLnBrk="1" latinLnBrk="0" hangingPunct="1">
        <a:defRPr sz="1800" kern="1200">
          <a:solidFill>
            <a:schemeClr val="tx1"/>
          </a:solidFill>
          <a:latin typeface="+mn-lt"/>
          <a:ea typeface="+mn-ea"/>
          <a:cs typeface="+mn-cs"/>
        </a:defRPr>
      </a:lvl4pPr>
      <a:lvl5pPr marL="1825885" algn="l" defTabSz="912944" rtl="0" eaLnBrk="1" latinLnBrk="0" hangingPunct="1">
        <a:defRPr sz="1800" kern="1200">
          <a:solidFill>
            <a:schemeClr val="tx1"/>
          </a:solidFill>
          <a:latin typeface="+mn-lt"/>
          <a:ea typeface="+mn-ea"/>
          <a:cs typeface="+mn-cs"/>
        </a:defRPr>
      </a:lvl5pPr>
      <a:lvl6pPr marL="2282351" algn="l" defTabSz="912944" rtl="0" eaLnBrk="1" latinLnBrk="0" hangingPunct="1">
        <a:defRPr sz="1800" kern="1200">
          <a:solidFill>
            <a:schemeClr val="tx1"/>
          </a:solidFill>
          <a:latin typeface="+mn-lt"/>
          <a:ea typeface="+mn-ea"/>
          <a:cs typeface="+mn-cs"/>
        </a:defRPr>
      </a:lvl6pPr>
      <a:lvl7pPr marL="2738816" algn="l" defTabSz="912944" rtl="0" eaLnBrk="1" latinLnBrk="0" hangingPunct="1">
        <a:defRPr sz="1800" kern="1200">
          <a:solidFill>
            <a:schemeClr val="tx1"/>
          </a:solidFill>
          <a:latin typeface="+mn-lt"/>
          <a:ea typeface="+mn-ea"/>
          <a:cs typeface="+mn-cs"/>
        </a:defRPr>
      </a:lvl7pPr>
      <a:lvl8pPr marL="3195280" algn="l" defTabSz="912944" rtl="0" eaLnBrk="1" latinLnBrk="0" hangingPunct="1">
        <a:defRPr sz="1800" kern="1200">
          <a:solidFill>
            <a:schemeClr val="tx1"/>
          </a:solidFill>
          <a:latin typeface="+mn-lt"/>
          <a:ea typeface="+mn-ea"/>
          <a:cs typeface="+mn-cs"/>
        </a:defRPr>
      </a:lvl8pPr>
      <a:lvl9pPr marL="3651752" algn="l" defTabSz="91294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4"/>
            <a:ext cx="10515600" cy="1325563"/>
          </a:xfrm>
          <a:prstGeom prst="rect">
            <a:avLst/>
          </a:prstGeom>
        </p:spPr>
        <p:txBody>
          <a:bodyPr vert="horz" lIns="121716" tIns="60858" rIns="121716" bIns="6085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41"/>
            <a:ext cx="10515600" cy="4351339"/>
          </a:xfrm>
          <a:prstGeom prst="rect">
            <a:avLst/>
          </a:prstGeom>
        </p:spPr>
        <p:txBody>
          <a:bodyPr vert="horz" lIns="121716" tIns="60858" rIns="121716" bIns="608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68"/>
            <a:ext cx="2743200" cy="365125"/>
          </a:xfrm>
          <a:prstGeom prst="rect">
            <a:avLst/>
          </a:prstGeom>
        </p:spPr>
        <p:txBody>
          <a:bodyPr vert="horz" lIns="121716" tIns="60858" rIns="121716" bIns="60858" rtlCol="0" anchor="ctr"/>
          <a:lstStyle>
            <a:lvl1pPr algn="l">
              <a:defRPr sz="1200">
                <a:solidFill>
                  <a:schemeClr val="tx1">
                    <a:tint val="75000"/>
                  </a:schemeClr>
                </a:solidFill>
              </a:defRPr>
            </a:lvl1pPr>
          </a:lstStyle>
          <a:p>
            <a:pPr defTabSz="912853"/>
            <a:fld id="{74AD3A36-B05B-4232-ABF6-C93730B3BFA3}" type="datetimeFigureOut">
              <a:rPr lang="en-US" smtClean="0">
                <a:solidFill>
                  <a:prstClr val="black">
                    <a:tint val="75000"/>
                  </a:prstClr>
                </a:solidFill>
              </a:rPr>
              <a:pPr defTabSz="912853"/>
              <a:t>10/15/2025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8"/>
            <a:ext cx="4114800" cy="365125"/>
          </a:xfrm>
          <a:prstGeom prst="rect">
            <a:avLst/>
          </a:prstGeom>
        </p:spPr>
        <p:txBody>
          <a:bodyPr vert="horz" lIns="121716" tIns="60858" rIns="121716" bIns="60858" rtlCol="0" anchor="ctr"/>
          <a:lstStyle>
            <a:lvl1pPr algn="ctr">
              <a:defRPr sz="1200">
                <a:solidFill>
                  <a:schemeClr val="tx1">
                    <a:tint val="75000"/>
                  </a:schemeClr>
                </a:solidFill>
              </a:defRPr>
            </a:lvl1pPr>
          </a:lstStyle>
          <a:p>
            <a:pPr defTabSz="912853"/>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8"/>
            <a:ext cx="2743200" cy="365125"/>
          </a:xfrm>
          <a:prstGeom prst="rect">
            <a:avLst/>
          </a:prstGeom>
        </p:spPr>
        <p:txBody>
          <a:bodyPr vert="horz" lIns="121716" tIns="60858" rIns="121716" bIns="60858" rtlCol="0" anchor="ctr"/>
          <a:lstStyle>
            <a:lvl1pPr algn="r">
              <a:defRPr sz="1200">
                <a:solidFill>
                  <a:schemeClr val="tx1">
                    <a:tint val="75000"/>
                  </a:schemeClr>
                </a:solidFill>
              </a:defRPr>
            </a:lvl1pPr>
          </a:lstStyle>
          <a:p>
            <a:pPr defTabSz="912853"/>
            <a:fld id="{DEB5B197-0821-413C-9726-0FF05CC6CE3B}" type="slidenum">
              <a:rPr lang="en-US" smtClean="0">
                <a:solidFill>
                  <a:prstClr val="black">
                    <a:tint val="75000"/>
                  </a:prstClr>
                </a:solidFill>
              </a:rPr>
              <a:pPr defTabSz="912853"/>
              <a:t>‹#›</a:t>
            </a:fld>
            <a:endParaRPr lang="en-US">
              <a:solidFill>
                <a:prstClr val="black">
                  <a:tint val="75000"/>
                </a:prstClr>
              </a:solidFill>
            </a:endParaRPr>
          </a:p>
        </p:txBody>
      </p:sp>
    </p:spTree>
    <p:extLst>
      <p:ext uri="{BB962C8B-B14F-4D97-AF65-F5344CB8AC3E}">
        <p14:creationId xmlns:p14="http://schemas.microsoft.com/office/powerpoint/2010/main" val="375801623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Lst>
  <p:txStyles>
    <p:titleStyle>
      <a:lvl1pPr algn="l" defTabSz="9128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13" indent="-228213" algn="l" defTabSz="9128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643" indent="-228213" algn="l" defTabSz="9128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062" indent="-228213" algn="l" defTabSz="9128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480" indent="-228213" algn="l" defTabSz="912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903" indent="-228213" algn="l" defTabSz="912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0333" indent="-228213" algn="l" defTabSz="912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6755" indent="-228213" algn="l" defTabSz="912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183" indent="-228213" algn="l" defTabSz="912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9603" indent="-228213" algn="l" defTabSz="912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853" rtl="0" eaLnBrk="1" latinLnBrk="0" hangingPunct="1">
        <a:defRPr sz="1800" kern="1200">
          <a:solidFill>
            <a:schemeClr val="tx1"/>
          </a:solidFill>
          <a:latin typeface="+mn-lt"/>
          <a:ea typeface="+mn-ea"/>
          <a:cs typeface="+mn-cs"/>
        </a:defRPr>
      </a:lvl1pPr>
      <a:lvl2pPr marL="456418" algn="l" defTabSz="912853" rtl="0" eaLnBrk="1" latinLnBrk="0" hangingPunct="1">
        <a:defRPr sz="1800" kern="1200">
          <a:solidFill>
            <a:schemeClr val="tx1"/>
          </a:solidFill>
          <a:latin typeface="+mn-lt"/>
          <a:ea typeface="+mn-ea"/>
          <a:cs typeface="+mn-cs"/>
        </a:defRPr>
      </a:lvl2pPr>
      <a:lvl3pPr marL="912853" algn="l" defTabSz="912853" rtl="0" eaLnBrk="1" latinLnBrk="0" hangingPunct="1">
        <a:defRPr sz="1800" kern="1200">
          <a:solidFill>
            <a:schemeClr val="tx1"/>
          </a:solidFill>
          <a:latin typeface="+mn-lt"/>
          <a:ea typeface="+mn-ea"/>
          <a:cs typeface="+mn-cs"/>
        </a:defRPr>
      </a:lvl3pPr>
      <a:lvl4pPr marL="1369271" algn="l" defTabSz="912853" rtl="0" eaLnBrk="1" latinLnBrk="0" hangingPunct="1">
        <a:defRPr sz="1800" kern="1200">
          <a:solidFill>
            <a:schemeClr val="tx1"/>
          </a:solidFill>
          <a:latin typeface="+mn-lt"/>
          <a:ea typeface="+mn-ea"/>
          <a:cs typeface="+mn-cs"/>
        </a:defRPr>
      </a:lvl4pPr>
      <a:lvl5pPr marL="1825703" algn="l" defTabSz="912853" rtl="0" eaLnBrk="1" latinLnBrk="0" hangingPunct="1">
        <a:defRPr sz="1800" kern="1200">
          <a:solidFill>
            <a:schemeClr val="tx1"/>
          </a:solidFill>
          <a:latin typeface="+mn-lt"/>
          <a:ea typeface="+mn-ea"/>
          <a:cs typeface="+mn-cs"/>
        </a:defRPr>
      </a:lvl5pPr>
      <a:lvl6pPr marL="2282123" algn="l" defTabSz="912853" rtl="0" eaLnBrk="1" latinLnBrk="0" hangingPunct="1">
        <a:defRPr sz="1800" kern="1200">
          <a:solidFill>
            <a:schemeClr val="tx1"/>
          </a:solidFill>
          <a:latin typeface="+mn-lt"/>
          <a:ea typeface="+mn-ea"/>
          <a:cs typeface="+mn-cs"/>
        </a:defRPr>
      </a:lvl6pPr>
      <a:lvl7pPr marL="2738542" algn="l" defTabSz="912853" rtl="0" eaLnBrk="1" latinLnBrk="0" hangingPunct="1">
        <a:defRPr sz="1800" kern="1200">
          <a:solidFill>
            <a:schemeClr val="tx1"/>
          </a:solidFill>
          <a:latin typeface="+mn-lt"/>
          <a:ea typeface="+mn-ea"/>
          <a:cs typeface="+mn-cs"/>
        </a:defRPr>
      </a:lvl7pPr>
      <a:lvl8pPr marL="3194960" algn="l" defTabSz="912853" rtl="0" eaLnBrk="1" latinLnBrk="0" hangingPunct="1">
        <a:defRPr sz="1800" kern="1200">
          <a:solidFill>
            <a:schemeClr val="tx1"/>
          </a:solidFill>
          <a:latin typeface="+mn-lt"/>
          <a:ea typeface="+mn-ea"/>
          <a:cs typeface="+mn-cs"/>
        </a:defRPr>
      </a:lvl8pPr>
      <a:lvl9pPr marL="3651387" algn="l" defTabSz="9128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4"/>
            <a:ext cx="10515600" cy="1325563"/>
          </a:xfrm>
          <a:prstGeom prst="rect">
            <a:avLst/>
          </a:prstGeom>
        </p:spPr>
        <p:txBody>
          <a:bodyPr vert="horz" lIns="121728" tIns="60864" rIns="121728" bIns="60864"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40"/>
            <a:ext cx="10515600" cy="4351339"/>
          </a:xfrm>
          <a:prstGeom prst="rect">
            <a:avLst/>
          </a:prstGeom>
        </p:spPr>
        <p:txBody>
          <a:bodyPr vert="horz" lIns="121728" tIns="60864" rIns="121728" bIns="6086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67"/>
            <a:ext cx="2743200" cy="365125"/>
          </a:xfrm>
          <a:prstGeom prst="rect">
            <a:avLst/>
          </a:prstGeom>
        </p:spPr>
        <p:txBody>
          <a:bodyPr vert="horz" lIns="121728" tIns="60864" rIns="121728" bIns="60864" rtlCol="0" anchor="ctr"/>
          <a:lstStyle>
            <a:lvl1pPr algn="l">
              <a:defRPr sz="1200">
                <a:solidFill>
                  <a:schemeClr val="tx1">
                    <a:tint val="75000"/>
                  </a:schemeClr>
                </a:solidFill>
              </a:defRPr>
            </a:lvl1pPr>
          </a:lstStyle>
          <a:p>
            <a:fld id="{74AD3A36-B05B-4232-ABF6-C93730B3BFA3}" type="datetimeFigureOut">
              <a:rPr lang="en-US" smtClean="0">
                <a:solidFill>
                  <a:prstClr val="black">
                    <a:tint val="75000"/>
                  </a:prstClr>
                </a:solidFill>
              </a:rPr>
              <a:pPr/>
              <a:t>10/15/2025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7"/>
            <a:ext cx="4114800" cy="365125"/>
          </a:xfrm>
          <a:prstGeom prst="rect">
            <a:avLst/>
          </a:prstGeom>
        </p:spPr>
        <p:txBody>
          <a:bodyPr vert="horz" lIns="121728" tIns="60864" rIns="121728" bIns="6086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7"/>
            <a:ext cx="2743200" cy="365125"/>
          </a:xfrm>
          <a:prstGeom prst="rect">
            <a:avLst/>
          </a:prstGeom>
        </p:spPr>
        <p:txBody>
          <a:bodyPr vert="horz" lIns="121728" tIns="60864" rIns="121728" bIns="60864" rtlCol="0" anchor="ctr"/>
          <a:lstStyle>
            <a:lvl1pPr algn="r">
              <a:defRPr sz="1200">
                <a:solidFill>
                  <a:schemeClr val="tx1">
                    <a:tint val="75000"/>
                  </a:schemeClr>
                </a:solidFill>
              </a:defRPr>
            </a:lvl1pPr>
          </a:lstStyle>
          <a:p>
            <a:fld id="{DEB5B197-0821-413C-9726-0FF05CC6CE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918094"/>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Lst>
  <p:txStyles>
    <p:titleStyle>
      <a:lvl1pPr algn="l" defTabSz="91294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35" indent="-228235" algn="l" defTabSz="91294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11" indent="-228235" algn="l" defTabSz="91294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6" indent="-228235" algn="l" defTabSz="91294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40"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4108"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0584"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705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525"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9991" indent="-228235" algn="l" defTabSz="912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944" rtl="0" eaLnBrk="1" latinLnBrk="0" hangingPunct="1">
        <a:defRPr sz="1800" kern="1200">
          <a:solidFill>
            <a:schemeClr val="tx1"/>
          </a:solidFill>
          <a:latin typeface="+mn-lt"/>
          <a:ea typeface="+mn-ea"/>
          <a:cs typeface="+mn-cs"/>
        </a:defRPr>
      </a:lvl1pPr>
      <a:lvl2pPr marL="456464" algn="l" defTabSz="912944" rtl="0" eaLnBrk="1" latinLnBrk="0" hangingPunct="1">
        <a:defRPr sz="1800" kern="1200">
          <a:solidFill>
            <a:schemeClr val="tx1"/>
          </a:solidFill>
          <a:latin typeface="+mn-lt"/>
          <a:ea typeface="+mn-ea"/>
          <a:cs typeface="+mn-cs"/>
        </a:defRPr>
      </a:lvl2pPr>
      <a:lvl3pPr marL="912944" algn="l" defTabSz="912944" rtl="0" eaLnBrk="1" latinLnBrk="0" hangingPunct="1">
        <a:defRPr sz="1800" kern="1200">
          <a:solidFill>
            <a:schemeClr val="tx1"/>
          </a:solidFill>
          <a:latin typeface="+mn-lt"/>
          <a:ea typeface="+mn-ea"/>
          <a:cs typeface="+mn-cs"/>
        </a:defRPr>
      </a:lvl3pPr>
      <a:lvl4pPr marL="1369408" algn="l" defTabSz="912944" rtl="0" eaLnBrk="1" latinLnBrk="0" hangingPunct="1">
        <a:defRPr sz="1800" kern="1200">
          <a:solidFill>
            <a:schemeClr val="tx1"/>
          </a:solidFill>
          <a:latin typeface="+mn-lt"/>
          <a:ea typeface="+mn-ea"/>
          <a:cs typeface="+mn-cs"/>
        </a:defRPr>
      </a:lvl4pPr>
      <a:lvl5pPr marL="1825885" algn="l" defTabSz="912944" rtl="0" eaLnBrk="1" latinLnBrk="0" hangingPunct="1">
        <a:defRPr sz="1800" kern="1200">
          <a:solidFill>
            <a:schemeClr val="tx1"/>
          </a:solidFill>
          <a:latin typeface="+mn-lt"/>
          <a:ea typeface="+mn-ea"/>
          <a:cs typeface="+mn-cs"/>
        </a:defRPr>
      </a:lvl5pPr>
      <a:lvl6pPr marL="2282351" algn="l" defTabSz="912944" rtl="0" eaLnBrk="1" latinLnBrk="0" hangingPunct="1">
        <a:defRPr sz="1800" kern="1200">
          <a:solidFill>
            <a:schemeClr val="tx1"/>
          </a:solidFill>
          <a:latin typeface="+mn-lt"/>
          <a:ea typeface="+mn-ea"/>
          <a:cs typeface="+mn-cs"/>
        </a:defRPr>
      </a:lvl6pPr>
      <a:lvl7pPr marL="2738816" algn="l" defTabSz="912944" rtl="0" eaLnBrk="1" latinLnBrk="0" hangingPunct="1">
        <a:defRPr sz="1800" kern="1200">
          <a:solidFill>
            <a:schemeClr val="tx1"/>
          </a:solidFill>
          <a:latin typeface="+mn-lt"/>
          <a:ea typeface="+mn-ea"/>
          <a:cs typeface="+mn-cs"/>
        </a:defRPr>
      </a:lvl7pPr>
      <a:lvl8pPr marL="3195280" algn="l" defTabSz="912944" rtl="0" eaLnBrk="1" latinLnBrk="0" hangingPunct="1">
        <a:defRPr sz="1800" kern="1200">
          <a:solidFill>
            <a:schemeClr val="tx1"/>
          </a:solidFill>
          <a:latin typeface="+mn-lt"/>
          <a:ea typeface="+mn-ea"/>
          <a:cs typeface="+mn-cs"/>
        </a:defRPr>
      </a:lvl8pPr>
      <a:lvl9pPr marL="3651752" algn="l" defTabSz="91294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46.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notesSlide" Target="../notesSlides/notesSlide1.xml"/><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3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36.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38.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57.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68.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7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34.xml"/><Relationship Id="rId5" Type="http://schemas.openxmlformats.org/officeDocument/2006/relationships/image" Target="../media/image54.pn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1.xml"/><Relationship Id="rId1" Type="http://schemas.openxmlformats.org/officeDocument/2006/relationships/slideLayout" Target="../slideLayouts/slideLayout122.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2.xml"/><Relationship Id="rId1" Type="http://schemas.openxmlformats.org/officeDocument/2006/relationships/slideLayout" Target="../slideLayouts/slideLayout107.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tags" Target="../tags/tag1.xml"/><Relationship Id="rId7" Type="http://schemas.openxmlformats.org/officeDocument/2006/relationships/image" Target="../media/image2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notesSlide" Target="../notesSlides/notesSlide23.xml"/><Relationship Id="rId10" Type="http://schemas.openxmlformats.org/officeDocument/2006/relationships/image" Target="../media/image60.png"/><Relationship Id="rId4" Type="http://schemas.openxmlformats.org/officeDocument/2006/relationships/slideLayout" Target="../slideLayouts/slideLayout6.xml"/><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89.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0.gif"/></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雷锋PPT网www.lfppt.com"/>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56"/>
            <a:ext cx="12188954" cy="6858000"/>
          </a:xfrm>
          <a:prstGeom prst="rect">
            <a:avLst/>
          </a:prstGeom>
        </p:spPr>
      </p:pic>
      <p:pic>
        <p:nvPicPr>
          <p:cNvPr id="18"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62104" y="1308848"/>
            <a:ext cx="9266237" cy="583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7727" y="378971"/>
            <a:ext cx="3719736" cy="5836616"/>
          </a:xfrm>
          <a:prstGeom prst="rect">
            <a:avLst/>
          </a:prstGeom>
        </p:spPr>
      </p:pic>
      <p:grpSp>
        <p:nvGrpSpPr>
          <p:cNvPr id="15" name="组合 14"/>
          <p:cNvGrpSpPr/>
          <p:nvPr/>
        </p:nvGrpSpPr>
        <p:grpSpPr>
          <a:xfrm>
            <a:off x="4100549" y="2720354"/>
            <a:ext cx="8106909" cy="3749311"/>
            <a:chOff x="4100542" y="2720338"/>
            <a:chExt cx="8106909" cy="3749311"/>
          </a:xfrm>
        </p:grpSpPr>
        <p:grpSp>
          <p:nvGrpSpPr>
            <p:cNvPr id="14" name="组合 13"/>
            <p:cNvGrpSpPr/>
            <p:nvPr/>
          </p:nvGrpSpPr>
          <p:grpSpPr>
            <a:xfrm>
              <a:off x="4100542" y="4599454"/>
              <a:ext cx="6336166" cy="1870195"/>
              <a:chOff x="4100542" y="4599454"/>
              <a:chExt cx="6336166" cy="1870195"/>
            </a:xfrm>
          </p:grpSpPr>
          <p:pic>
            <p:nvPicPr>
              <p:cNvPr id="1030" name="Picture 6" descr="C:\Users\asus123\Desktop\图片2.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041666" y="4683467"/>
                <a:ext cx="4395042" cy="1786182"/>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100542" y="4599454"/>
                <a:ext cx="3361324" cy="1757346"/>
              </a:xfrm>
              <a:prstGeom prst="rect">
                <a:avLst/>
              </a:prstGeom>
            </p:spPr>
          </p:pic>
        </p:grpSp>
        <p:pic>
          <p:nvPicPr>
            <p:cNvPr id="5" name="图片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65965" y="2720338"/>
              <a:ext cx="3541486" cy="3603016"/>
            </a:xfrm>
            <a:prstGeom prst="rect">
              <a:avLst/>
            </a:prstGeom>
          </p:spPr>
        </p:pic>
      </p:grpSp>
      <p:pic>
        <p:nvPicPr>
          <p:cNvPr id="4" name="月之门 - 七秀坊.mp3"/>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16085" y="5375452"/>
            <a:ext cx="609600" cy="609600"/>
          </a:xfrm>
          <a:prstGeom prst="rect">
            <a:avLst/>
          </a:prstGeom>
        </p:spPr>
      </p:pic>
      <p:sp>
        <p:nvSpPr>
          <p:cNvPr id="16" name="文本框 12">
            <a:extLst>
              <a:ext uri="{FF2B5EF4-FFF2-40B4-BE49-F238E27FC236}">
                <a16:creationId xmlns:a16="http://schemas.microsoft.com/office/drawing/2014/main" xmlns="" id="{8F1A09C5-E2F2-CBC7-1B8E-7AC251027144}"/>
              </a:ext>
            </a:extLst>
          </p:cNvPr>
          <p:cNvSpPr txBox="1"/>
          <p:nvPr/>
        </p:nvSpPr>
        <p:spPr>
          <a:xfrm>
            <a:off x="2850507" y="2432618"/>
            <a:ext cx="6487971" cy="1446550"/>
          </a:xfrm>
          <a:prstGeom prst="rect">
            <a:avLst/>
          </a:prstGeom>
          <a:noFill/>
        </p:spPr>
        <p:txBody>
          <a:bodyPr wrap="square" lIns="91296" tIns="45655" rIns="91296" bIns="45655" rtlCol="0">
            <a:spAutoFit/>
          </a:bodyPr>
          <a:lstStyle/>
          <a:p>
            <a:pPr algn="ctr" eaLnBrk="0" fontAlgn="base" hangingPunct="0">
              <a:spcBef>
                <a:spcPct val="0"/>
              </a:spcBef>
              <a:spcAft>
                <a:spcPct val="0"/>
              </a:spcAft>
              <a:defRPr/>
            </a:pPr>
            <a:r>
              <a:rPr lang="en-US" altLang="zh-CN" sz="4400" b="1" dirty="0" err="1">
                <a:solidFill>
                  <a:srgbClr val="C00000"/>
                </a:solidFill>
                <a:latin typeface="Times New Roman" pitchFamily="18" charset="0"/>
                <a:ea typeface="李旭科毛笔行书" panose="02010600030101010101" pitchFamily="2" charset="-122"/>
                <a:cs typeface="Times New Roman" pitchFamily="18" charset="0"/>
              </a:rPr>
              <a:t>Trung</a:t>
            </a:r>
            <a:r>
              <a:rPr lang="en-US" altLang="zh-CN" sz="4400" b="1" dirty="0">
                <a:solidFill>
                  <a:srgbClr val="C00000"/>
                </a:solidFill>
                <a:latin typeface="Times New Roman" pitchFamily="18" charset="0"/>
                <a:ea typeface="李旭科毛笔行书" panose="02010600030101010101" pitchFamily="2" charset="-122"/>
                <a:cs typeface="Times New Roman" pitchFamily="18" charset="0"/>
              </a:rPr>
              <a:t> </a:t>
            </a:r>
            <a:r>
              <a:rPr lang="en-US" altLang="zh-CN" sz="4400" b="1" dirty="0" err="1">
                <a:solidFill>
                  <a:srgbClr val="C00000"/>
                </a:solidFill>
                <a:latin typeface="Times New Roman" pitchFamily="18" charset="0"/>
                <a:ea typeface="李旭科毛笔行书" panose="02010600030101010101" pitchFamily="2" charset="-122"/>
                <a:cs typeface="Times New Roman" pitchFamily="18" charset="0"/>
              </a:rPr>
              <a:t>Quốc</a:t>
            </a:r>
            <a:r>
              <a:rPr lang="en-US" altLang="zh-CN" sz="4400" b="1" dirty="0">
                <a:solidFill>
                  <a:srgbClr val="C00000"/>
                </a:solidFill>
                <a:latin typeface="Times New Roman" pitchFamily="18" charset="0"/>
                <a:ea typeface="李旭科毛笔行书" panose="02010600030101010101" pitchFamily="2" charset="-122"/>
                <a:cs typeface="Times New Roman" pitchFamily="18" charset="0"/>
              </a:rPr>
              <a:t> </a:t>
            </a:r>
            <a:r>
              <a:rPr lang="en-US" altLang="zh-CN" sz="4400" b="1" dirty="0" err="1">
                <a:solidFill>
                  <a:srgbClr val="C00000"/>
                </a:solidFill>
                <a:latin typeface="Times New Roman" pitchFamily="18" charset="0"/>
                <a:ea typeface="李旭科毛笔行书" panose="02010600030101010101" pitchFamily="2" charset="-122"/>
                <a:cs typeface="Times New Roman" pitchFamily="18" charset="0"/>
              </a:rPr>
              <a:t>từ</a:t>
            </a:r>
            <a:r>
              <a:rPr lang="en-US" altLang="zh-CN" sz="4400" b="1" dirty="0">
                <a:solidFill>
                  <a:srgbClr val="C00000"/>
                </a:solidFill>
                <a:latin typeface="Times New Roman" pitchFamily="18" charset="0"/>
                <a:ea typeface="李旭科毛笔行书" panose="02010600030101010101" pitchFamily="2" charset="-122"/>
                <a:cs typeface="Times New Roman" pitchFamily="18" charset="0"/>
              </a:rPr>
              <a:t> </a:t>
            </a:r>
            <a:r>
              <a:rPr lang="en-US" altLang="zh-CN" sz="4400" b="1" dirty="0" err="1">
                <a:solidFill>
                  <a:srgbClr val="C00000"/>
                </a:solidFill>
                <a:latin typeface="Times New Roman" pitchFamily="18" charset="0"/>
                <a:ea typeface="李旭科毛笔行书" panose="02010600030101010101" pitchFamily="2" charset="-122"/>
                <a:cs typeface="Times New Roman" pitchFamily="18" charset="0"/>
              </a:rPr>
              <a:t>thế</a:t>
            </a:r>
            <a:r>
              <a:rPr lang="en-US" altLang="zh-CN" sz="4400" b="1" dirty="0">
                <a:solidFill>
                  <a:srgbClr val="C00000"/>
                </a:solidFill>
                <a:latin typeface="Times New Roman" pitchFamily="18" charset="0"/>
                <a:ea typeface="李旭科毛笔行书" panose="02010600030101010101" pitchFamily="2" charset="-122"/>
                <a:cs typeface="Times New Roman" pitchFamily="18" charset="0"/>
              </a:rPr>
              <a:t> </a:t>
            </a:r>
            <a:r>
              <a:rPr lang="en-US" altLang="zh-CN" sz="4400" b="1" dirty="0" err="1">
                <a:solidFill>
                  <a:srgbClr val="C00000"/>
                </a:solidFill>
                <a:latin typeface="Times New Roman" pitchFamily="18" charset="0"/>
                <a:ea typeface="李旭科毛笔行书" panose="02010600030101010101" pitchFamily="2" charset="-122"/>
                <a:cs typeface="Times New Roman" pitchFamily="18" charset="0"/>
              </a:rPr>
              <a:t>kỷ</a:t>
            </a:r>
            <a:r>
              <a:rPr lang="en-US" altLang="zh-CN" sz="4400" b="1" dirty="0">
                <a:solidFill>
                  <a:srgbClr val="C00000"/>
                </a:solidFill>
                <a:latin typeface="Times New Roman" pitchFamily="18" charset="0"/>
                <a:ea typeface="李旭科毛笔行书" panose="02010600030101010101" pitchFamily="2" charset="-122"/>
                <a:cs typeface="Times New Roman" pitchFamily="18" charset="0"/>
              </a:rPr>
              <a:t> VII </a:t>
            </a:r>
            <a:r>
              <a:rPr lang="en-US" altLang="zh-CN" sz="4400" b="1" dirty="0" err="1">
                <a:solidFill>
                  <a:srgbClr val="C00000"/>
                </a:solidFill>
                <a:latin typeface="Times New Roman" pitchFamily="18" charset="0"/>
                <a:ea typeface="李旭科毛笔行书" panose="02010600030101010101" pitchFamily="2" charset="-122"/>
                <a:cs typeface="Times New Roman" pitchFamily="18" charset="0"/>
              </a:rPr>
              <a:t>đến</a:t>
            </a:r>
            <a:r>
              <a:rPr lang="en-US" altLang="zh-CN" sz="4400" b="1" dirty="0">
                <a:solidFill>
                  <a:srgbClr val="C00000"/>
                </a:solidFill>
                <a:latin typeface="Times New Roman" pitchFamily="18" charset="0"/>
                <a:ea typeface="李旭科毛笔行书" panose="02010600030101010101" pitchFamily="2" charset="-122"/>
                <a:cs typeface="Times New Roman" pitchFamily="18" charset="0"/>
              </a:rPr>
              <a:t> </a:t>
            </a:r>
            <a:r>
              <a:rPr lang="en-US" altLang="zh-CN" sz="4400" b="1" dirty="0" err="1" smtClean="0">
                <a:solidFill>
                  <a:srgbClr val="C00000"/>
                </a:solidFill>
                <a:latin typeface="Times New Roman" pitchFamily="18" charset="0"/>
                <a:ea typeface="李旭科毛笔行书" panose="02010600030101010101" pitchFamily="2" charset="-122"/>
                <a:cs typeface="Times New Roman" pitchFamily="18" charset="0"/>
              </a:rPr>
              <a:t>giữa</a:t>
            </a:r>
            <a:r>
              <a:rPr lang="en-US" altLang="zh-CN" sz="4400" b="1" dirty="0" smtClean="0">
                <a:solidFill>
                  <a:srgbClr val="C00000"/>
                </a:solidFill>
                <a:latin typeface="Times New Roman" pitchFamily="18" charset="0"/>
                <a:ea typeface="李旭科毛笔行书" panose="02010600030101010101" pitchFamily="2" charset="-122"/>
                <a:cs typeface="Times New Roman" pitchFamily="18" charset="0"/>
              </a:rPr>
              <a:t> </a:t>
            </a:r>
            <a:r>
              <a:rPr lang="en-US" altLang="zh-CN" sz="4400" b="1" dirty="0" err="1" smtClean="0">
                <a:solidFill>
                  <a:srgbClr val="C00000"/>
                </a:solidFill>
                <a:latin typeface="Times New Roman" pitchFamily="18" charset="0"/>
                <a:ea typeface="李旭科毛笔行书" panose="02010600030101010101" pitchFamily="2" charset="-122"/>
                <a:cs typeface="Times New Roman" pitchFamily="18" charset="0"/>
              </a:rPr>
              <a:t>thế</a:t>
            </a:r>
            <a:r>
              <a:rPr lang="en-US" altLang="zh-CN" sz="4400" b="1" dirty="0" smtClean="0">
                <a:solidFill>
                  <a:srgbClr val="C00000"/>
                </a:solidFill>
                <a:latin typeface="Times New Roman" pitchFamily="18" charset="0"/>
                <a:ea typeface="李旭科毛笔行书" panose="02010600030101010101" pitchFamily="2" charset="-122"/>
                <a:cs typeface="Times New Roman" pitchFamily="18" charset="0"/>
              </a:rPr>
              <a:t> </a:t>
            </a:r>
            <a:r>
              <a:rPr lang="en-US" altLang="zh-CN" sz="4400" b="1" dirty="0" err="1">
                <a:solidFill>
                  <a:srgbClr val="C00000"/>
                </a:solidFill>
                <a:latin typeface="Times New Roman" pitchFamily="18" charset="0"/>
                <a:ea typeface="李旭科毛笔行书" panose="02010600030101010101" pitchFamily="2" charset="-122"/>
                <a:cs typeface="Times New Roman" pitchFamily="18" charset="0"/>
              </a:rPr>
              <a:t>kỷ</a:t>
            </a:r>
            <a:r>
              <a:rPr lang="en-US" altLang="zh-CN" sz="4400" b="1" dirty="0">
                <a:solidFill>
                  <a:srgbClr val="C00000"/>
                </a:solidFill>
                <a:latin typeface="Times New Roman" pitchFamily="18" charset="0"/>
                <a:ea typeface="李旭科毛笔行书" panose="02010600030101010101" pitchFamily="2" charset="-122"/>
                <a:cs typeface="Times New Roman" pitchFamily="18" charset="0"/>
              </a:rPr>
              <a:t> XIX</a:t>
            </a:r>
            <a:endParaRPr lang="zh-CN" altLang="en-US" sz="4400" b="1" dirty="0">
              <a:solidFill>
                <a:srgbClr val="C00000"/>
              </a:solidFill>
              <a:latin typeface="Times New Roman" pitchFamily="18" charset="0"/>
              <a:ea typeface="李旭科毛笔行书" panose="02010600030101010101" pitchFamily="2" charset="-122"/>
              <a:cs typeface="Times New Roman" pitchFamily="18" charset="0"/>
            </a:endParaRPr>
          </a:p>
        </p:txBody>
      </p:sp>
      <p:sp>
        <p:nvSpPr>
          <p:cNvPr id="17" name="Rectangle 16">
            <a:extLst>
              <a:ext uri="{FF2B5EF4-FFF2-40B4-BE49-F238E27FC236}">
                <a16:creationId xmlns:a16="http://schemas.microsoft.com/office/drawing/2014/main" xmlns="" id="{A65D41BE-F3AE-76C1-D37C-66E72D0D24FE}"/>
              </a:ext>
            </a:extLst>
          </p:cNvPr>
          <p:cNvSpPr/>
          <p:nvPr/>
        </p:nvSpPr>
        <p:spPr>
          <a:xfrm>
            <a:off x="3917394" y="1583815"/>
            <a:ext cx="4354205" cy="830997"/>
          </a:xfrm>
          <a:prstGeom prst="rect">
            <a:avLst/>
          </a:prstGeom>
          <a:noFill/>
        </p:spPr>
        <p:txBody>
          <a:bodyPr wrap="none" lIns="91296" tIns="45655" rIns="91296" bIns="45655">
            <a:spAutoFit/>
          </a:bodyPr>
          <a:lstStyle/>
          <a:p>
            <a:pPr algn="ctr"/>
            <a:r>
              <a:rPr lang="en-US" sz="4800" b="1" dirty="0" err="1">
                <a:ln w="0"/>
                <a:solidFill>
                  <a:srgbClr val="00B050"/>
                </a:solidFill>
                <a:effectLst>
                  <a:reflection blurRad="6350" stA="53000" endA="300" endPos="35500" dir="5400000" sy="-90000" algn="bl" rotWithShape="0"/>
                </a:effectLst>
              </a:rPr>
              <a:t>Tiết</a:t>
            </a:r>
            <a:r>
              <a:rPr lang="en-US" sz="4800" b="1" dirty="0">
                <a:ln w="0"/>
                <a:solidFill>
                  <a:srgbClr val="00B050"/>
                </a:solidFill>
                <a:effectLst>
                  <a:reflection blurRad="6350" stA="53000" endA="300" endPos="35500" dir="5400000" sy="-90000" algn="bl" rotWithShape="0"/>
                </a:effectLst>
              </a:rPr>
              <a:t> 10 - </a:t>
            </a:r>
            <a:r>
              <a:rPr lang="en-US" sz="4800" b="1" dirty="0" err="1">
                <a:ln w="0"/>
                <a:solidFill>
                  <a:srgbClr val="00B050"/>
                </a:solidFill>
                <a:effectLst>
                  <a:reflection blurRad="6350" stA="53000" endA="300" endPos="35500" dir="5400000" sy="-90000" algn="bl" rotWithShape="0"/>
                </a:effectLst>
              </a:rPr>
              <a:t>Bài</a:t>
            </a:r>
            <a:r>
              <a:rPr lang="en-US" sz="4800" b="1" dirty="0">
                <a:ln w="0"/>
                <a:solidFill>
                  <a:srgbClr val="00B050"/>
                </a:solidFill>
                <a:effectLst>
                  <a:reflection blurRad="6350" stA="53000" endA="300" endPos="35500" dir="5400000" sy="-90000" algn="bl" rotWithShape="0"/>
                </a:effectLst>
              </a:rPr>
              <a:t> 4:</a:t>
            </a:r>
          </a:p>
        </p:txBody>
      </p:sp>
    </p:spTree>
    <p:extLst>
      <p:ext uri="{BB962C8B-B14F-4D97-AF65-F5344CB8AC3E}">
        <p14:creationId xmlns:p14="http://schemas.microsoft.com/office/powerpoint/2010/main" val="3460424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1" presetClass="mediacall" presetSubtype="0" fill="hold" nodeType="withEffect">
                                  <p:stCondLst>
                                    <p:cond delay="0"/>
                                  </p:stCondLst>
                                  <p:childTnLst>
                                    <p:cmd type="call" cmd="playFrom(0.0)">
                                      <p:cBhvr>
                                        <p:cTn id="23" dur="134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24" fill="hold" display="0">
                  <p:stCondLst>
                    <p:cond delay="indefinite"/>
                  </p:stCondLst>
                  <p:endCondLst>
                    <p:cond evt="onStopAudio" delay="0">
                      <p:tgtEl>
                        <p:sldTgt/>
                      </p:tgtEl>
                    </p:cond>
                  </p:endCondLst>
                </p:cTn>
                <p:tgtEl>
                  <p:spTgt spid="4"/>
                </p:tgtEl>
              </p:cMediaNode>
            </p:audio>
          </p:childTnLst>
        </p:cTn>
      </p:par>
    </p:tnLst>
    <p:bldLst>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2088" y="1208316"/>
            <a:ext cx="10425112" cy="5649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5617" y="412833"/>
            <a:ext cx="3800560" cy="7739602"/>
          </a:xfrm>
          <a:prstGeom prst="rect">
            <a:avLst/>
          </a:prstGeom>
        </p:spPr>
      </p:pic>
      <p:sp>
        <p:nvSpPr>
          <p:cNvPr id="2" name="Rectangle 1">
            <a:extLst>
              <a:ext uri="{FF2B5EF4-FFF2-40B4-BE49-F238E27FC236}">
                <a16:creationId xmlns:a16="http://schemas.microsoft.com/office/drawing/2014/main" xmlns="" id="{0CDF946D-6A42-E913-922C-0E17BACFC91C}"/>
              </a:ext>
            </a:extLst>
          </p:cNvPr>
          <p:cNvSpPr/>
          <p:nvPr/>
        </p:nvSpPr>
        <p:spPr>
          <a:xfrm>
            <a:off x="3924300" y="1734298"/>
            <a:ext cx="7663542" cy="2862322"/>
          </a:xfrm>
          <a:prstGeom prst="rect">
            <a:avLst/>
          </a:prstGeom>
        </p:spPr>
        <p:txBody>
          <a:bodyPr wrap="square" lIns="91296" tIns="45655" rIns="91296" bIns="45655">
            <a:spAutoFit/>
          </a:bodyPr>
          <a:lstStyle/>
          <a:p>
            <a:pPr marL="456464" indent="-456464">
              <a:buFontTx/>
              <a:buChar char="-"/>
            </a:pPr>
            <a:r>
              <a:rPr lang="vi-VN" sz="3600" b="1" dirty="0">
                <a:solidFill>
                  <a:srgbClr val="C00000"/>
                </a:solidFill>
                <a:latin typeface="Times New Roman" pitchFamily="18" charset="0"/>
                <a:cs typeface="Times New Roman" pitchFamily="18" charset="0"/>
              </a:rPr>
              <a:t>TAM </a:t>
            </a:r>
            <a:r>
              <a:rPr lang="en-US" sz="3600" b="1" dirty="0">
                <a:solidFill>
                  <a:srgbClr val="C00000"/>
                </a:solidFill>
                <a:latin typeface="Times New Roman" pitchFamily="18" charset="0"/>
                <a:cs typeface="Times New Roman" pitchFamily="18" charset="0"/>
              </a:rPr>
              <a:t>TÒNG</a:t>
            </a:r>
            <a:r>
              <a:rPr lang="vi-VN" sz="3600" b="1" dirty="0">
                <a:solidFill>
                  <a:srgbClr val="C00000"/>
                </a:solidFill>
                <a:latin typeface="Times New Roman" pitchFamily="18" charset="0"/>
                <a:cs typeface="Times New Roman" pitchFamily="18" charset="0"/>
              </a:rPr>
              <a:t> :</a:t>
            </a:r>
            <a:endParaRPr lang="en-US" sz="3600" b="1" dirty="0">
              <a:solidFill>
                <a:srgbClr val="C00000"/>
              </a:solidFill>
              <a:latin typeface="Times New Roman" pitchFamily="18" charset="0"/>
              <a:cs typeface="Times New Roman" pitchFamily="18" charset="0"/>
            </a:endParaRPr>
          </a:p>
          <a:p>
            <a:r>
              <a:rPr lang="en-US" sz="3600" dirty="0">
                <a:solidFill>
                  <a:schemeClr val="accent5"/>
                </a:solidFill>
                <a:latin typeface="Times New Roman" pitchFamily="18" charset="0"/>
                <a:cs typeface="Times New Roman" pitchFamily="18" charset="0"/>
              </a:rPr>
              <a:t>+ </a:t>
            </a:r>
            <a:r>
              <a:rPr lang="en-US" sz="3600" dirty="0" err="1">
                <a:solidFill>
                  <a:schemeClr val="accent5"/>
                </a:solidFill>
                <a:latin typeface="Times New Roman" pitchFamily="18" charset="0"/>
                <a:cs typeface="Times New Roman" pitchFamily="18" charset="0"/>
              </a:rPr>
              <a:t>Tại</a:t>
            </a:r>
            <a:r>
              <a:rPr lang="en-US" sz="3600" dirty="0">
                <a:solidFill>
                  <a:schemeClr val="accent5"/>
                </a:solidFill>
                <a:latin typeface="Times New Roman" pitchFamily="18" charset="0"/>
                <a:cs typeface="Times New Roman" pitchFamily="18" charset="0"/>
              </a:rPr>
              <a:t> </a:t>
            </a:r>
            <a:r>
              <a:rPr lang="en-US" sz="3600" dirty="0" err="1">
                <a:solidFill>
                  <a:schemeClr val="accent5"/>
                </a:solidFill>
                <a:latin typeface="Times New Roman" pitchFamily="18" charset="0"/>
                <a:cs typeface="Times New Roman" pitchFamily="18" charset="0"/>
              </a:rPr>
              <a:t>gia</a:t>
            </a:r>
            <a:r>
              <a:rPr lang="en-US" sz="3600" dirty="0">
                <a:solidFill>
                  <a:schemeClr val="accent5"/>
                </a:solidFill>
                <a:latin typeface="Times New Roman" pitchFamily="18" charset="0"/>
                <a:cs typeface="Times New Roman" pitchFamily="18" charset="0"/>
              </a:rPr>
              <a:t> </a:t>
            </a:r>
            <a:r>
              <a:rPr lang="en-US" sz="3600" dirty="0" err="1">
                <a:solidFill>
                  <a:schemeClr val="accent5"/>
                </a:solidFill>
                <a:latin typeface="Times New Roman" pitchFamily="18" charset="0"/>
                <a:cs typeface="Times New Roman" pitchFamily="18" charset="0"/>
              </a:rPr>
              <a:t>tòng</a:t>
            </a:r>
            <a:r>
              <a:rPr lang="en-US" sz="3600" dirty="0">
                <a:solidFill>
                  <a:schemeClr val="accent5"/>
                </a:solidFill>
                <a:latin typeface="Times New Roman" pitchFamily="18" charset="0"/>
                <a:cs typeface="Times New Roman" pitchFamily="18" charset="0"/>
              </a:rPr>
              <a:t> </a:t>
            </a:r>
            <a:r>
              <a:rPr lang="en-US" sz="3600" dirty="0" err="1">
                <a:solidFill>
                  <a:schemeClr val="accent5"/>
                </a:solidFill>
                <a:latin typeface="Times New Roman" pitchFamily="18" charset="0"/>
                <a:cs typeface="Times New Roman" pitchFamily="18" charset="0"/>
              </a:rPr>
              <a:t>phụ</a:t>
            </a:r>
            <a:endParaRPr lang="en-US" sz="3600" dirty="0">
              <a:solidFill>
                <a:schemeClr val="accent5"/>
              </a:solidFill>
              <a:latin typeface="Times New Roman" pitchFamily="18" charset="0"/>
              <a:cs typeface="Times New Roman" pitchFamily="18" charset="0"/>
            </a:endParaRPr>
          </a:p>
          <a:p>
            <a:r>
              <a:rPr lang="en-US" sz="3600" dirty="0">
                <a:solidFill>
                  <a:schemeClr val="accent5"/>
                </a:solidFill>
                <a:latin typeface="Times New Roman" pitchFamily="18" charset="0"/>
                <a:cs typeface="Times New Roman" pitchFamily="18" charset="0"/>
              </a:rPr>
              <a:t>+ </a:t>
            </a:r>
            <a:r>
              <a:rPr lang="en-US" sz="3600" dirty="0" err="1">
                <a:solidFill>
                  <a:schemeClr val="accent5"/>
                </a:solidFill>
                <a:latin typeface="Times New Roman" pitchFamily="18" charset="0"/>
                <a:cs typeface="Times New Roman" pitchFamily="18" charset="0"/>
              </a:rPr>
              <a:t>Xuất</a:t>
            </a:r>
            <a:r>
              <a:rPr lang="en-US" sz="3600" dirty="0">
                <a:solidFill>
                  <a:schemeClr val="accent5"/>
                </a:solidFill>
                <a:latin typeface="Times New Roman" pitchFamily="18" charset="0"/>
                <a:cs typeface="Times New Roman" pitchFamily="18" charset="0"/>
              </a:rPr>
              <a:t> </a:t>
            </a:r>
            <a:r>
              <a:rPr lang="en-US" sz="3600" dirty="0" err="1">
                <a:solidFill>
                  <a:schemeClr val="accent5"/>
                </a:solidFill>
                <a:latin typeface="Times New Roman" pitchFamily="18" charset="0"/>
                <a:cs typeface="Times New Roman" pitchFamily="18" charset="0"/>
              </a:rPr>
              <a:t>giá</a:t>
            </a:r>
            <a:r>
              <a:rPr lang="en-US" sz="3600" dirty="0">
                <a:solidFill>
                  <a:schemeClr val="accent5"/>
                </a:solidFill>
                <a:latin typeface="Times New Roman" pitchFamily="18" charset="0"/>
                <a:cs typeface="Times New Roman" pitchFamily="18" charset="0"/>
              </a:rPr>
              <a:t> </a:t>
            </a:r>
            <a:r>
              <a:rPr lang="en-US" sz="3600" dirty="0" err="1">
                <a:solidFill>
                  <a:schemeClr val="accent5"/>
                </a:solidFill>
                <a:latin typeface="Times New Roman" pitchFamily="18" charset="0"/>
                <a:cs typeface="Times New Roman" pitchFamily="18" charset="0"/>
              </a:rPr>
              <a:t>tòng</a:t>
            </a:r>
            <a:r>
              <a:rPr lang="en-US" sz="3600" dirty="0">
                <a:solidFill>
                  <a:schemeClr val="accent5"/>
                </a:solidFill>
                <a:latin typeface="Times New Roman" pitchFamily="18" charset="0"/>
                <a:cs typeface="Times New Roman" pitchFamily="18" charset="0"/>
              </a:rPr>
              <a:t> </a:t>
            </a:r>
            <a:r>
              <a:rPr lang="en-US" sz="3600" dirty="0" err="1">
                <a:solidFill>
                  <a:schemeClr val="accent5"/>
                </a:solidFill>
                <a:latin typeface="Times New Roman" pitchFamily="18" charset="0"/>
                <a:cs typeface="Times New Roman" pitchFamily="18" charset="0"/>
              </a:rPr>
              <a:t>phu</a:t>
            </a:r>
            <a:r>
              <a:rPr lang="en-US" sz="3600" dirty="0">
                <a:solidFill>
                  <a:schemeClr val="accent5"/>
                </a:solidFill>
                <a:latin typeface="Times New Roman" pitchFamily="18" charset="0"/>
                <a:cs typeface="Times New Roman" pitchFamily="18" charset="0"/>
              </a:rPr>
              <a:t> </a:t>
            </a:r>
          </a:p>
          <a:p>
            <a:r>
              <a:rPr lang="en-US" sz="3600" dirty="0">
                <a:solidFill>
                  <a:schemeClr val="accent5"/>
                </a:solidFill>
                <a:latin typeface="Times New Roman" pitchFamily="18" charset="0"/>
                <a:cs typeface="Times New Roman" pitchFamily="18" charset="0"/>
              </a:rPr>
              <a:t>+ </a:t>
            </a:r>
            <a:r>
              <a:rPr lang="en-US" sz="3600" dirty="0" err="1">
                <a:solidFill>
                  <a:schemeClr val="accent5"/>
                </a:solidFill>
                <a:latin typeface="Times New Roman" pitchFamily="18" charset="0"/>
                <a:cs typeface="Times New Roman" pitchFamily="18" charset="0"/>
              </a:rPr>
              <a:t>Phu</a:t>
            </a:r>
            <a:r>
              <a:rPr lang="en-US" sz="3600" dirty="0">
                <a:solidFill>
                  <a:schemeClr val="accent5"/>
                </a:solidFill>
                <a:latin typeface="Times New Roman" pitchFamily="18" charset="0"/>
                <a:cs typeface="Times New Roman" pitchFamily="18" charset="0"/>
              </a:rPr>
              <a:t> </a:t>
            </a:r>
            <a:r>
              <a:rPr lang="en-US" sz="3600" dirty="0" err="1">
                <a:solidFill>
                  <a:schemeClr val="accent5"/>
                </a:solidFill>
                <a:latin typeface="Times New Roman" pitchFamily="18" charset="0"/>
                <a:cs typeface="Times New Roman" pitchFamily="18" charset="0"/>
              </a:rPr>
              <a:t>tử</a:t>
            </a:r>
            <a:r>
              <a:rPr lang="en-US" sz="3600" dirty="0">
                <a:solidFill>
                  <a:schemeClr val="accent5"/>
                </a:solidFill>
                <a:latin typeface="Times New Roman" pitchFamily="18" charset="0"/>
                <a:cs typeface="Times New Roman" pitchFamily="18" charset="0"/>
              </a:rPr>
              <a:t> </a:t>
            </a:r>
            <a:r>
              <a:rPr lang="en-US" sz="3600" dirty="0" err="1">
                <a:solidFill>
                  <a:schemeClr val="accent5"/>
                </a:solidFill>
                <a:latin typeface="Times New Roman" pitchFamily="18" charset="0"/>
                <a:cs typeface="Times New Roman" pitchFamily="18" charset="0"/>
              </a:rPr>
              <a:t>tòng</a:t>
            </a:r>
            <a:r>
              <a:rPr lang="en-US" sz="3600" dirty="0">
                <a:solidFill>
                  <a:schemeClr val="accent5"/>
                </a:solidFill>
                <a:latin typeface="Times New Roman" pitchFamily="18" charset="0"/>
                <a:cs typeface="Times New Roman" pitchFamily="18" charset="0"/>
              </a:rPr>
              <a:t> </a:t>
            </a:r>
            <a:r>
              <a:rPr lang="en-US" sz="3600" dirty="0" err="1">
                <a:solidFill>
                  <a:schemeClr val="accent5"/>
                </a:solidFill>
                <a:latin typeface="Times New Roman" pitchFamily="18" charset="0"/>
                <a:cs typeface="Times New Roman" pitchFamily="18" charset="0"/>
              </a:rPr>
              <a:t>tử</a:t>
            </a:r>
            <a:r>
              <a:rPr lang="vi-VN" sz="3600" dirty="0">
                <a:solidFill>
                  <a:schemeClr val="accent5"/>
                </a:solidFill>
                <a:latin typeface="Times New Roman" pitchFamily="18" charset="0"/>
                <a:cs typeface="Times New Roman" pitchFamily="18" charset="0"/>
              </a:rPr>
              <a:t/>
            </a:r>
            <a:br>
              <a:rPr lang="vi-VN" sz="3600" dirty="0">
                <a:solidFill>
                  <a:schemeClr val="accent5"/>
                </a:solidFill>
                <a:latin typeface="Times New Roman" pitchFamily="18" charset="0"/>
                <a:cs typeface="Times New Roman" pitchFamily="18" charset="0"/>
              </a:rPr>
            </a:br>
            <a:r>
              <a:rPr lang="vi-VN" sz="3600" dirty="0">
                <a:solidFill>
                  <a:srgbClr val="0070C0"/>
                </a:solidFill>
                <a:latin typeface="Times New Roman" pitchFamily="18" charset="0"/>
                <a:cs typeface="Times New Roman" pitchFamily="18" charset="0"/>
              </a:rPr>
              <a:t> </a:t>
            </a:r>
            <a:r>
              <a:rPr lang="en-US" sz="3600" dirty="0">
                <a:solidFill>
                  <a:srgbClr val="C00000"/>
                </a:solidFill>
                <a:latin typeface="Times New Roman" pitchFamily="18" charset="0"/>
                <a:cs typeface="Times New Roman" pitchFamily="18" charset="0"/>
              </a:rPr>
              <a:t>- </a:t>
            </a:r>
            <a:r>
              <a:rPr lang="en-US" sz="3600" b="1" dirty="0">
                <a:solidFill>
                  <a:srgbClr val="C00000"/>
                </a:solidFill>
                <a:latin typeface="Times New Roman" pitchFamily="18" charset="0"/>
                <a:cs typeface="Times New Roman" pitchFamily="18" charset="0"/>
              </a:rPr>
              <a:t>TỨ ĐỨC</a:t>
            </a:r>
            <a:r>
              <a:rPr lang="vi-VN" sz="3600" b="1" dirty="0">
                <a:solidFill>
                  <a:srgbClr val="C00000"/>
                </a:solidFill>
                <a:latin typeface="Times New Roman" pitchFamily="18" charset="0"/>
                <a:cs typeface="Times New Roman" pitchFamily="18" charset="0"/>
              </a:rPr>
              <a:t>:</a:t>
            </a:r>
            <a:r>
              <a:rPr lang="en-US" sz="3600" b="1" dirty="0">
                <a:solidFill>
                  <a:srgbClr val="C00000"/>
                </a:solidFill>
                <a:latin typeface="Times New Roman" pitchFamily="18" charset="0"/>
                <a:cs typeface="Times New Roman" pitchFamily="18" charset="0"/>
              </a:rPr>
              <a:t> </a:t>
            </a:r>
            <a:r>
              <a:rPr lang="en-US" sz="3600" b="1" dirty="0" err="1">
                <a:solidFill>
                  <a:schemeClr val="accent5"/>
                </a:solidFill>
                <a:latin typeface="Times New Roman" pitchFamily="18" charset="0"/>
                <a:cs typeface="Times New Roman" pitchFamily="18" charset="0"/>
              </a:rPr>
              <a:t>công</a:t>
            </a:r>
            <a:r>
              <a:rPr lang="en-US" sz="3600" b="1" dirty="0">
                <a:solidFill>
                  <a:schemeClr val="accent5"/>
                </a:solidFill>
                <a:latin typeface="Times New Roman" pitchFamily="18" charset="0"/>
                <a:cs typeface="Times New Roman" pitchFamily="18" charset="0"/>
              </a:rPr>
              <a:t>, dung, </a:t>
            </a:r>
            <a:r>
              <a:rPr lang="en-US" sz="3600" b="1" dirty="0" err="1">
                <a:solidFill>
                  <a:schemeClr val="accent5"/>
                </a:solidFill>
                <a:latin typeface="Times New Roman" pitchFamily="18" charset="0"/>
                <a:cs typeface="Times New Roman" pitchFamily="18" charset="0"/>
              </a:rPr>
              <a:t>ngôn</a:t>
            </a:r>
            <a:r>
              <a:rPr lang="en-US" sz="3600" b="1" dirty="0">
                <a:solidFill>
                  <a:schemeClr val="accent5"/>
                </a:solidFill>
                <a:latin typeface="Times New Roman" pitchFamily="18" charset="0"/>
                <a:cs typeface="Times New Roman" pitchFamily="18" charset="0"/>
              </a:rPr>
              <a:t>, </a:t>
            </a:r>
            <a:r>
              <a:rPr lang="en-US" sz="3600" b="1" dirty="0" err="1">
                <a:solidFill>
                  <a:schemeClr val="accent5"/>
                </a:solidFill>
                <a:latin typeface="Times New Roman" pitchFamily="18" charset="0"/>
                <a:cs typeface="Times New Roman" pitchFamily="18" charset="0"/>
              </a:rPr>
              <a:t>hạnh</a:t>
            </a:r>
            <a:endParaRPr lang="vi-VN" sz="3600" dirty="0">
              <a:solidFill>
                <a:schemeClr val="accent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557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nh Kim Cuong: Cuon sach in lau doi nhat the gioi">
            <a:extLst>
              <a:ext uri="{FF2B5EF4-FFF2-40B4-BE49-F238E27FC236}">
                <a16:creationId xmlns:a16="http://schemas.microsoft.com/office/drawing/2014/main" xmlns="" id="{C765D507-94E0-BC81-10E9-A23729726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12192000" cy="63321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76A95516-326F-1A0F-CF54-357B458391C6}"/>
              </a:ext>
            </a:extLst>
          </p:cNvPr>
          <p:cNvSpPr/>
          <p:nvPr/>
        </p:nvSpPr>
        <p:spPr>
          <a:xfrm>
            <a:off x="2457500" y="6344832"/>
            <a:ext cx="5867312" cy="584775"/>
          </a:xfrm>
          <a:prstGeom prst="rect">
            <a:avLst/>
          </a:prstGeom>
        </p:spPr>
        <p:txBody>
          <a:bodyPr wrap="none" lIns="91296" tIns="45655" rIns="91296" bIns="45655">
            <a:spAutoFit/>
          </a:bodyPr>
          <a:lstStyle/>
          <a:p>
            <a:r>
              <a:rPr lang="en-US" sz="3200" dirty="0" err="1">
                <a:solidFill>
                  <a:srgbClr val="0070C0"/>
                </a:solidFill>
                <a:latin typeface="Times New Roman" panose="02020603050405020304" pitchFamily="18" charset="0"/>
                <a:cs typeface="Times New Roman" panose="02020603050405020304" pitchFamily="18" charset="0"/>
              </a:rPr>
              <a:t>Một</a:t>
            </a:r>
            <a:r>
              <a:rPr lang="en-US" sz="3200" dirty="0">
                <a:solidFill>
                  <a:srgbClr val="0070C0"/>
                </a:solidFill>
                <a:latin typeface="Times New Roman" panose="02020603050405020304" pitchFamily="18" charset="0"/>
                <a:cs typeface="Times New Roman" panose="02020603050405020304" pitchFamily="18" charset="0"/>
              </a:rPr>
              <a:t> </a:t>
            </a:r>
            <a:r>
              <a:rPr lang="vi-VN" sz="3200" dirty="0">
                <a:solidFill>
                  <a:srgbClr val="0070C0"/>
                </a:solidFill>
                <a:latin typeface="Times New Roman" panose="02020603050405020304" pitchFamily="18" charset="0"/>
                <a:cs typeface="Times New Roman" panose="02020603050405020304" pitchFamily="18" charset="0"/>
              </a:rPr>
              <a:t> trang </a:t>
            </a:r>
            <a:r>
              <a:rPr lang="en-US" sz="3200" dirty="0" err="1">
                <a:solidFill>
                  <a:srgbClr val="0070C0"/>
                </a:solidFill>
                <a:latin typeface="Times New Roman" panose="02020603050405020304" pitchFamily="18" charset="0"/>
                <a:cs typeface="Times New Roman" panose="02020603050405020304" pitchFamily="18" charset="0"/>
              </a:rPr>
              <a:t>trong</a:t>
            </a:r>
            <a:r>
              <a:rPr lang="en-US" sz="3200" dirty="0">
                <a:solidFill>
                  <a:srgbClr val="0070C0"/>
                </a:solidFill>
                <a:latin typeface="Times New Roman" panose="02020603050405020304" pitchFamily="18" charset="0"/>
                <a:cs typeface="Times New Roman" panose="02020603050405020304" pitchFamily="18" charset="0"/>
              </a:rPr>
              <a:t> </a:t>
            </a:r>
            <a:r>
              <a:rPr lang="vi-VN" sz="3200" dirty="0">
                <a:solidFill>
                  <a:srgbClr val="0070C0"/>
                </a:solidFill>
                <a:latin typeface="Times New Roman" panose="02020603050405020304" pitchFamily="18" charset="0"/>
                <a:cs typeface="Times New Roman" panose="02020603050405020304" pitchFamily="18" charset="0"/>
              </a:rPr>
              <a:t>Kinh Kim Cương</a:t>
            </a:r>
            <a:endParaRPr lang="x-none"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96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6204"/>
          <a:stretch/>
        </p:blipFill>
        <p:spPr bwMode="auto">
          <a:xfrm>
            <a:off x="0" y="128602"/>
            <a:ext cx="12192000" cy="65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4">
            <a:extLst>
              <a:ext uri="{FF2B5EF4-FFF2-40B4-BE49-F238E27FC236}">
                <a16:creationId xmlns:a16="http://schemas.microsoft.com/office/drawing/2014/main" xmlns="" id="{83422F97-8BF7-1AF8-4BC0-19EEFDE22F22}"/>
              </a:ext>
            </a:extLst>
          </p:cNvPr>
          <p:cNvGraphicFramePr>
            <a:graphicFrameLocks noGrp="1"/>
          </p:cNvGraphicFramePr>
          <p:nvPr>
            <p:extLst>
              <p:ext uri="{D42A27DB-BD31-4B8C-83A1-F6EECF244321}">
                <p14:modId xmlns:p14="http://schemas.microsoft.com/office/powerpoint/2010/main" val="3309557509"/>
              </p:ext>
            </p:extLst>
          </p:nvPr>
        </p:nvGraphicFramePr>
        <p:xfrm>
          <a:off x="16" y="466532"/>
          <a:ext cx="12191999" cy="6425406"/>
        </p:xfrm>
        <a:graphic>
          <a:graphicData uri="http://schemas.openxmlformats.org/drawingml/2006/table">
            <a:tbl>
              <a:tblPr firstRow="1" bandRow="1">
                <a:tableStyleId>{7DF18680-E054-41AD-8BC1-D1AEF772440D}</a:tableStyleId>
              </a:tblPr>
              <a:tblGrid>
                <a:gridCol w="2164702">
                  <a:extLst>
                    <a:ext uri="{9D8B030D-6E8A-4147-A177-3AD203B41FA5}">
                      <a16:colId xmlns:a16="http://schemas.microsoft.com/office/drawing/2014/main" xmlns="" val="2285459425"/>
                    </a:ext>
                  </a:extLst>
                </a:gridCol>
                <a:gridCol w="10027297">
                  <a:extLst>
                    <a:ext uri="{9D8B030D-6E8A-4147-A177-3AD203B41FA5}">
                      <a16:colId xmlns:a16="http://schemas.microsoft.com/office/drawing/2014/main" xmlns="" val="1647111298"/>
                    </a:ext>
                  </a:extLst>
                </a:gridCol>
              </a:tblGrid>
              <a:tr h="569477">
                <a:tc>
                  <a:txBody>
                    <a:bodyPr/>
                    <a:lstStyle/>
                    <a:p>
                      <a:pPr algn="ctr"/>
                      <a:r>
                        <a:rPr lang="x-none" sz="2800" b="1" dirty="0">
                          <a:solidFill>
                            <a:srgbClr val="C0000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T</a:t>
                      </a:r>
                      <a:r>
                        <a:rPr lang="x-none" sz="2800" b="1" dirty="0">
                          <a:solidFill>
                            <a:srgbClr val="C00000"/>
                          </a:solidFill>
                          <a:latin typeface="Times New Roman" panose="02020603050405020304" pitchFamily="18" charset="0"/>
                          <a:cs typeface="Times New Roman" panose="02020603050405020304" pitchFamily="18" charset="0"/>
                        </a:rPr>
                        <a:t>hành tựu văn hoá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07651027"/>
                  </a:ext>
                </a:extLst>
              </a:tr>
              <a:tr h="1389951">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Tư tưởng - tôn giáo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97984875"/>
                  </a:ext>
                </a:extLst>
              </a:tr>
              <a:tr h="1198340">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Sử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64164623"/>
                  </a:ext>
                </a:extLst>
              </a:tr>
              <a:tr h="1745415">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V</a:t>
                      </a:r>
                      <a:r>
                        <a:rPr lang="x-none" sz="2800" b="1" dirty="0">
                          <a:solidFill>
                            <a:srgbClr val="0070C0"/>
                          </a:solidFill>
                          <a:latin typeface="Times New Roman" panose="02020603050405020304" pitchFamily="18" charset="0"/>
                          <a:cs typeface="Times New Roman" panose="02020603050405020304" pitchFamily="18" charset="0"/>
                        </a:rPr>
                        <a:t>ăn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37486087"/>
                  </a:ext>
                </a:extLst>
              </a:tr>
              <a:tr h="1522223">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K</a:t>
                      </a:r>
                      <a:r>
                        <a:rPr lang="x-none" sz="2800" b="1" dirty="0">
                          <a:solidFill>
                            <a:srgbClr val="0070C0"/>
                          </a:solidFill>
                          <a:latin typeface="Times New Roman" panose="02020603050405020304" pitchFamily="18" charset="0"/>
                          <a:cs typeface="Times New Roman" panose="02020603050405020304" pitchFamily="18" charset="0"/>
                        </a:rPr>
                        <a:t>iến trúc điêu khắc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14741144"/>
                  </a:ext>
                </a:extLst>
              </a:tr>
            </a:tbl>
          </a:graphicData>
        </a:graphic>
      </p:graphicFrame>
      <p:sp>
        <p:nvSpPr>
          <p:cNvPr id="5" name="TextBox 4">
            <a:extLst>
              <a:ext uri="{FF2B5EF4-FFF2-40B4-BE49-F238E27FC236}">
                <a16:creationId xmlns:a16="http://schemas.microsoft.com/office/drawing/2014/main" xmlns="" id="{A98C17B5-A614-3D08-A9BE-7B14E7B99182}"/>
              </a:ext>
            </a:extLst>
          </p:cNvPr>
          <p:cNvSpPr txBox="1"/>
          <p:nvPr/>
        </p:nvSpPr>
        <p:spPr>
          <a:xfrm>
            <a:off x="2340463" y="1066180"/>
            <a:ext cx="9714688" cy="1384995"/>
          </a:xfrm>
          <a:prstGeom prst="rect">
            <a:avLst/>
          </a:prstGeom>
          <a:noFill/>
        </p:spPr>
        <p:txBody>
          <a:bodyPr wrap="square" lIns="91296" tIns="45655" rIns="91296" bIns="45655"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x-none" sz="2800" smtClean="0">
                <a:solidFill>
                  <a:prstClr val="black"/>
                </a:solidFill>
                <a:latin typeface="Times New Roman" panose="02020603050405020304" pitchFamily="18" charset="0"/>
                <a:cs typeface="Times New Roman" panose="02020603050405020304" pitchFamily="18" charset="0"/>
              </a:rPr>
              <a:t>Nho </a:t>
            </a:r>
            <a:r>
              <a:rPr lang="x-none" sz="2800">
                <a:solidFill>
                  <a:prstClr val="black"/>
                </a:solidFill>
                <a:latin typeface="Times New Roman" panose="02020603050405020304" pitchFamily="18" charset="0"/>
                <a:cs typeface="Times New Roman" panose="02020603050405020304" pitchFamily="18" charset="0"/>
              </a:rPr>
              <a:t>giáo đã trở thành hệ tư tưởng chính thống của chế độ phong kiến Trung Quốc. </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x-none" sz="2800" smtClean="0">
                <a:solidFill>
                  <a:prstClr val="black"/>
                </a:solidFill>
                <a:latin typeface="Times New Roman" panose="02020603050405020304" pitchFamily="18" charset="0"/>
                <a:cs typeface="Times New Roman" panose="02020603050405020304" pitchFamily="18" charset="0"/>
              </a:rPr>
              <a:t>Phật giáo </a:t>
            </a:r>
            <a:r>
              <a:rPr lang="en-US" sz="2800" dirty="0" err="1">
                <a:solidFill>
                  <a:prstClr val="black"/>
                </a:solidFill>
                <a:latin typeface="Times New Roman" panose="02020603050405020304" pitchFamily="18" charset="0"/>
                <a:cs typeface="Times New Roman" panose="02020603050405020304" pitchFamily="18" charset="0"/>
              </a:rPr>
              <a:t>phát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triển</a:t>
            </a:r>
            <a:r>
              <a:rPr lang="en-US" sz="2800" dirty="0">
                <a:solidFill>
                  <a:prstClr val="black"/>
                </a:solidFill>
                <a:latin typeface="Times New Roman" panose="02020603050405020304" pitchFamily="18" charset="0"/>
                <a:cs typeface="Times New Roman" panose="02020603050405020304" pitchFamily="18" charset="0"/>
              </a:rPr>
              <a:t>, </a:t>
            </a:r>
            <a:r>
              <a:rPr lang="x-none" sz="2800">
                <a:solidFill>
                  <a:prstClr val="black"/>
                </a:solidFill>
                <a:latin typeface="Times New Roman" panose="02020603050405020304" pitchFamily="18" charset="0"/>
                <a:cs typeface="Times New Roman" panose="02020603050405020304" pitchFamily="18" charset="0"/>
              </a:rPr>
              <a:t>thịnh hành nhất dưới thời Đường.</a:t>
            </a:r>
            <a:endParaRPr lang="x-none"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9790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6204"/>
          <a:stretch/>
        </p:blipFill>
        <p:spPr bwMode="auto">
          <a:xfrm>
            <a:off x="0" y="128602"/>
            <a:ext cx="12192000" cy="65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4">
            <a:extLst>
              <a:ext uri="{FF2B5EF4-FFF2-40B4-BE49-F238E27FC236}">
                <a16:creationId xmlns:a16="http://schemas.microsoft.com/office/drawing/2014/main" xmlns="" id="{83422F97-8BF7-1AF8-4BC0-19EEFDE22F22}"/>
              </a:ext>
            </a:extLst>
          </p:cNvPr>
          <p:cNvGraphicFramePr>
            <a:graphicFrameLocks noGrp="1"/>
          </p:cNvGraphicFramePr>
          <p:nvPr>
            <p:extLst>
              <p:ext uri="{D42A27DB-BD31-4B8C-83A1-F6EECF244321}">
                <p14:modId xmlns:p14="http://schemas.microsoft.com/office/powerpoint/2010/main" val="3612211848"/>
              </p:ext>
            </p:extLst>
          </p:nvPr>
        </p:nvGraphicFramePr>
        <p:xfrm>
          <a:off x="16" y="466533"/>
          <a:ext cx="12191999" cy="5944933"/>
        </p:xfrm>
        <a:graphic>
          <a:graphicData uri="http://schemas.openxmlformats.org/drawingml/2006/table">
            <a:tbl>
              <a:tblPr firstRow="1" bandRow="1">
                <a:tableStyleId>{7DF18680-E054-41AD-8BC1-D1AEF772440D}</a:tableStyleId>
              </a:tblPr>
              <a:tblGrid>
                <a:gridCol w="2164702">
                  <a:extLst>
                    <a:ext uri="{9D8B030D-6E8A-4147-A177-3AD203B41FA5}">
                      <a16:colId xmlns:a16="http://schemas.microsoft.com/office/drawing/2014/main" xmlns="" val="2285459425"/>
                    </a:ext>
                  </a:extLst>
                </a:gridCol>
                <a:gridCol w="10027297">
                  <a:extLst>
                    <a:ext uri="{9D8B030D-6E8A-4147-A177-3AD203B41FA5}">
                      <a16:colId xmlns:a16="http://schemas.microsoft.com/office/drawing/2014/main" xmlns="" val="1647111298"/>
                    </a:ext>
                  </a:extLst>
                </a:gridCol>
              </a:tblGrid>
              <a:tr h="569477">
                <a:tc>
                  <a:txBody>
                    <a:bodyPr/>
                    <a:lstStyle/>
                    <a:p>
                      <a:pPr algn="ctr"/>
                      <a:r>
                        <a:rPr lang="x-none" sz="2800" b="1" dirty="0">
                          <a:solidFill>
                            <a:srgbClr val="C0000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T</a:t>
                      </a:r>
                      <a:r>
                        <a:rPr lang="x-none" sz="2800" b="1" dirty="0">
                          <a:solidFill>
                            <a:srgbClr val="C00000"/>
                          </a:solidFill>
                          <a:latin typeface="Times New Roman" panose="02020603050405020304" pitchFamily="18" charset="0"/>
                          <a:cs typeface="Times New Roman" panose="02020603050405020304" pitchFamily="18" charset="0"/>
                        </a:rPr>
                        <a:t>hành tựu văn hoá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07651027"/>
                  </a:ext>
                </a:extLst>
              </a:tr>
              <a:tr h="1389951">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Tư tưởng - tôn giáo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97984875"/>
                  </a:ext>
                </a:extLst>
              </a:tr>
              <a:tr h="1198340">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Sử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64164623"/>
                  </a:ext>
                </a:extLst>
              </a:tr>
              <a:tr h="1264942">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V</a:t>
                      </a:r>
                      <a:r>
                        <a:rPr lang="x-none" sz="2800" b="1" dirty="0">
                          <a:solidFill>
                            <a:srgbClr val="0070C0"/>
                          </a:solidFill>
                          <a:latin typeface="Times New Roman" panose="02020603050405020304" pitchFamily="18" charset="0"/>
                          <a:cs typeface="Times New Roman" panose="02020603050405020304" pitchFamily="18" charset="0"/>
                        </a:rPr>
                        <a:t>ăn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37486087"/>
                  </a:ext>
                </a:extLst>
              </a:tr>
              <a:tr h="1522223">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K</a:t>
                      </a:r>
                      <a:r>
                        <a:rPr lang="x-none" sz="2800" b="1" dirty="0">
                          <a:solidFill>
                            <a:srgbClr val="0070C0"/>
                          </a:solidFill>
                          <a:latin typeface="Times New Roman" panose="02020603050405020304" pitchFamily="18" charset="0"/>
                          <a:cs typeface="Times New Roman" panose="02020603050405020304" pitchFamily="18" charset="0"/>
                        </a:rPr>
                        <a:t>iến trúc điêu khắc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14741144"/>
                  </a:ext>
                </a:extLst>
              </a:tr>
            </a:tbl>
          </a:graphicData>
        </a:graphic>
      </p:graphicFrame>
      <p:sp>
        <p:nvSpPr>
          <p:cNvPr id="5" name="TextBox 4">
            <a:extLst>
              <a:ext uri="{FF2B5EF4-FFF2-40B4-BE49-F238E27FC236}">
                <a16:creationId xmlns:a16="http://schemas.microsoft.com/office/drawing/2014/main" xmlns="" id="{A98C17B5-A614-3D08-A9BE-7B14E7B99182}"/>
              </a:ext>
            </a:extLst>
          </p:cNvPr>
          <p:cNvSpPr txBox="1"/>
          <p:nvPr/>
        </p:nvSpPr>
        <p:spPr>
          <a:xfrm>
            <a:off x="2340463" y="1066180"/>
            <a:ext cx="9714688" cy="1384995"/>
          </a:xfrm>
          <a:prstGeom prst="rect">
            <a:avLst/>
          </a:prstGeom>
          <a:noFill/>
        </p:spPr>
        <p:txBody>
          <a:bodyPr wrap="square" lIns="91296" tIns="45655" rIns="91296" bIns="45655" rtlCol="0">
            <a:spAutoFit/>
          </a:bodyPr>
          <a:lstStyle/>
          <a:p>
            <a:pPr algn="just">
              <a:defRPr/>
            </a:pPr>
            <a:r>
              <a:rPr lang="en-US" sz="2800" dirty="0" smtClean="0">
                <a:solidFill>
                  <a:prstClr val="black"/>
                </a:solidFill>
                <a:latin typeface="Times New Roman" panose="02020603050405020304" pitchFamily="18" charset="0"/>
                <a:cs typeface="Times New Roman" panose="02020603050405020304" pitchFamily="18" charset="0"/>
              </a:rPr>
              <a:t>- </a:t>
            </a:r>
            <a:r>
              <a:rPr lang="x-none" sz="2800" smtClean="0">
                <a:solidFill>
                  <a:prstClr val="black"/>
                </a:solidFill>
                <a:latin typeface="Times New Roman" panose="02020603050405020304" pitchFamily="18" charset="0"/>
                <a:cs typeface="Times New Roman" panose="02020603050405020304" pitchFamily="18" charset="0"/>
              </a:rPr>
              <a:t>Nho </a:t>
            </a:r>
            <a:r>
              <a:rPr lang="x-none" sz="2800" dirty="0">
                <a:solidFill>
                  <a:prstClr val="black"/>
                </a:solidFill>
                <a:latin typeface="Times New Roman" panose="02020603050405020304" pitchFamily="18" charset="0"/>
                <a:cs typeface="Times New Roman" panose="02020603050405020304" pitchFamily="18" charset="0"/>
              </a:rPr>
              <a:t>giáo đã trở thành hệ tư tưởng chính thống của chế độ phong kiến Trung Quốc</a:t>
            </a:r>
            <a:r>
              <a:rPr lang="x-none" sz="2800">
                <a:solidFill>
                  <a:prstClr val="black"/>
                </a:solidFill>
                <a:latin typeface="Times New Roman" panose="02020603050405020304" pitchFamily="18" charset="0"/>
                <a:cs typeface="Times New Roman" panose="02020603050405020304" pitchFamily="18" charset="0"/>
              </a:rPr>
              <a:t>. </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defRPr/>
            </a:pPr>
            <a:r>
              <a:rPr lang="en-US" sz="2800" dirty="0" smtClean="0">
                <a:solidFill>
                  <a:prstClr val="black"/>
                </a:solidFill>
                <a:latin typeface="Times New Roman" panose="02020603050405020304" pitchFamily="18" charset="0"/>
                <a:cs typeface="Times New Roman" panose="02020603050405020304" pitchFamily="18" charset="0"/>
              </a:rPr>
              <a:t>- </a:t>
            </a:r>
            <a:r>
              <a:rPr lang="x-none" sz="2800" smtClean="0">
                <a:solidFill>
                  <a:prstClr val="black"/>
                </a:solidFill>
                <a:latin typeface="Times New Roman" panose="02020603050405020304" pitchFamily="18" charset="0"/>
                <a:cs typeface="Times New Roman" panose="02020603050405020304" pitchFamily="18" charset="0"/>
              </a:rPr>
              <a:t>Phật giáo </a:t>
            </a:r>
            <a:r>
              <a:rPr lang="en-US" sz="2800" dirty="0" err="1" smtClean="0">
                <a:solidFill>
                  <a:prstClr val="black"/>
                </a:solidFill>
                <a:latin typeface="Times New Roman" panose="02020603050405020304" pitchFamily="18" charset="0"/>
                <a:cs typeface="Times New Roman" panose="02020603050405020304" pitchFamily="18" charset="0"/>
              </a:rPr>
              <a:t>phát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triển</a:t>
            </a:r>
            <a:r>
              <a:rPr lang="en-US" sz="2800" dirty="0" smtClean="0">
                <a:solidFill>
                  <a:prstClr val="black"/>
                </a:solidFill>
                <a:latin typeface="Times New Roman" panose="02020603050405020304" pitchFamily="18" charset="0"/>
                <a:cs typeface="Times New Roman" panose="02020603050405020304" pitchFamily="18" charset="0"/>
              </a:rPr>
              <a:t>, </a:t>
            </a:r>
            <a:r>
              <a:rPr lang="x-none" sz="2800" smtClean="0">
                <a:solidFill>
                  <a:prstClr val="black"/>
                </a:solidFill>
                <a:latin typeface="Times New Roman" panose="02020603050405020304" pitchFamily="18" charset="0"/>
                <a:cs typeface="Times New Roman" panose="02020603050405020304" pitchFamily="18" charset="0"/>
              </a:rPr>
              <a:t>thịnh </a:t>
            </a:r>
            <a:r>
              <a:rPr lang="x-none" sz="2800" dirty="0">
                <a:solidFill>
                  <a:prstClr val="black"/>
                </a:solidFill>
                <a:latin typeface="Times New Roman" panose="02020603050405020304" pitchFamily="18" charset="0"/>
                <a:cs typeface="Times New Roman" panose="02020603050405020304" pitchFamily="18" charset="0"/>
              </a:rPr>
              <a:t>hành nhất dưới thời Đường.</a:t>
            </a:r>
          </a:p>
        </p:txBody>
      </p:sp>
      <p:sp>
        <p:nvSpPr>
          <p:cNvPr id="7" name="TextBox 6">
            <a:extLst>
              <a:ext uri="{FF2B5EF4-FFF2-40B4-BE49-F238E27FC236}">
                <a16:creationId xmlns:a16="http://schemas.microsoft.com/office/drawing/2014/main" xmlns="" id="{46213C73-E779-D8ED-94CA-8AA4345F9236}"/>
              </a:ext>
            </a:extLst>
          </p:cNvPr>
          <p:cNvSpPr txBox="1"/>
          <p:nvPr/>
        </p:nvSpPr>
        <p:spPr>
          <a:xfrm>
            <a:off x="2203615" y="2511422"/>
            <a:ext cx="9621381" cy="954107"/>
          </a:xfrm>
          <a:prstGeom prst="rect">
            <a:avLst/>
          </a:prstGeom>
          <a:noFill/>
        </p:spPr>
        <p:txBody>
          <a:bodyPr wrap="square" lIns="91296" tIns="45655" rIns="91296" bIns="45655" rtlCol="0">
            <a:spAutoFit/>
          </a:bodyPr>
          <a:lstStyle/>
          <a:p>
            <a:pPr algn="just"/>
            <a:r>
              <a:rPr lang="en-US" sz="2800" dirty="0" smtClean="0">
                <a:latin typeface="Times New Roman" panose="02020603050405020304" pitchFamily="18" charset="0"/>
                <a:cs typeface="Times New Roman" panose="02020603050405020304" pitchFamily="18" charset="0"/>
              </a:rPr>
              <a:t>- N</a:t>
            </a:r>
            <a:r>
              <a:rPr lang="x-none" sz="2800" smtClean="0">
                <a:latin typeface="Times New Roman" panose="02020603050405020304" pitchFamily="18" charset="0"/>
                <a:cs typeface="Times New Roman" panose="02020603050405020304" pitchFamily="18" charset="0"/>
              </a:rPr>
              <a:t>hiều </a:t>
            </a:r>
            <a:r>
              <a:rPr lang="x-none" sz="2800" dirty="0">
                <a:latin typeface="Times New Roman" panose="02020603050405020304" pitchFamily="18" charset="0"/>
                <a:cs typeface="Times New Roman" panose="02020603050405020304" pitchFamily="18" charset="0"/>
              </a:rPr>
              <a:t>bộ sử lớn </a:t>
            </a:r>
            <a:r>
              <a:rPr lang="x-none" sz="2800">
                <a:latin typeface="Times New Roman" panose="02020603050405020304" pitchFamily="18" charset="0"/>
                <a:cs typeface="Times New Roman" panose="02020603050405020304" pitchFamily="18" charset="0"/>
              </a:rPr>
              <a:t>được </a:t>
            </a:r>
            <a:r>
              <a:rPr lang="x-none" sz="2800" smtClean="0">
                <a:latin typeface="Times New Roman" panose="02020603050405020304" pitchFamily="18" charset="0"/>
                <a:cs typeface="Times New Roman" panose="02020603050405020304" pitchFamily="18" charset="0"/>
              </a:rPr>
              <a:t>b</a:t>
            </a:r>
            <a:r>
              <a:rPr lang="en-US" sz="2800" dirty="0" err="1" smtClean="0">
                <a:latin typeface="Times New Roman" panose="02020603050405020304" pitchFamily="18" charset="0"/>
                <a:cs typeface="Times New Roman" panose="02020603050405020304" pitchFamily="18" charset="0"/>
              </a:rPr>
              <a:t>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soạn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Minh </a:t>
            </a:r>
            <a:r>
              <a:rPr lang="en-US" sz="2800" dirty="0" err="1" smtClean="0">
                <a:latin typeface="Times New Roman" panose="02020603050405020304" pitchFamily="18" charset="0"/>
                <a:cs typeface="Times New Roman" panose="02020603050405020304" pitchFamily="18" charset="0"/>
              </a:rPr>
              <a:t>sử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a:t>
            </a:r>
            <a:r>
              <a:rPr lang="en-US" sz="2800" dirty="0" smtClean="0">
                <a:latin typeface="Times New Roman" panose="02020603050405020304" pitchFamily="18" charset="0"/>
                <a:cs typeface="Times New Roman" panose="02020603050405020304" pitchFamily="18" charset="0"/>
              </a:rPr>
              <a:t> …</a:t>
            </a:r>
            <a:r>
              <a:rPr lang="x-none" sz="2800" smtClean="0">
                <a:latin typeface="Times New Roman" panose="02020603050405020304" pitchFamily="18" charset="0"/>
                <a:cs typeface="Times New Roman" panose="02020603050405020304" pitchFamily="18" charset="0"/>
              </a:rPr>
              <a:t>.</a:t>
            </a:r>
            <a:endParaRPr lang="x-none"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628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DBEA453-B0AD-7685-0F20-762E9857DD2C}"/>
              </a:ext>
            </a:extLst>
          </p:cNvPr>
          <p:cNvSpPr/>
          <p:nvPr/>
        </p:nvSpPr>
        <p:spPr>
          <a:xfrm>
            <a:off x="292367" y="1830853"/>
            <a:ext cx="11607281" cy="4154984"/>
          </a:xfrm>
          <a:prstGeom prst="rect">
            <a:avLst/>
          </a:prstGeom>
        </p:spPr>
        <p:txBody>
          <a:bodyPr wrap="square" lIns="91296" tIns="45655" rIns="91296" bIns="45655">
            <a:spAutoFit/>
          </a:bodyPr>
          <a:lstStyle/>
          <a:p>
            <a:pPr algn="just"/>
            <a:r>
              <a:rPr lang="en-US" sz="2400" dirty="0">
                <a:latin typeface="Times New Roman" panose="02020603050405020304" pitchFamily="18" charset="0"/>
                <a:cs typeface="Times New Roman" panose="02020603050405020304" pitchFamily="18" charset="0"/>
              </a:rPr>
              <a:t>Thanh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4433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13 </a:t>
            </a:r>
            <a:r>
              <a:rPr lang="en-US" sz="2400" dirty="0" err="1">
                <a:latin typeface="Times New Roman" panose="02020603050405020304" pitchFamily="18" charset="0"/>
                <a:cs typeface="Times New Roman" panose="02020603050405020304" pitchFamily="18" charset="0"/>
              </a:rPr>
              <a:t>triều</a:t>
            </a:r>
            <a:r>
              <a:rPr lang="en-US" sz="2400" dirty="0">
                <a:latin typeface="Times New Roman" panose="02020603050405020304" pitchFamily="18" charset="0"/>
                <a:cs typeface="Times New Roman" panose="02020603050405020304" pitchFamily="18" charset="0"/>
              </a:rPr>
              <a:t> Thanh,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13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(8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(10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(65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(144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(300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(159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Cao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(1500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(374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(476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(356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(374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(597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kỷ</a:t>
            </a:r>
            <a:r>
              <a:rPr lang="en-US" sz="2400" dirty="0">
                <a:latin typeface="Times New Roman" panose="02020603050405020304" pitchFamily="18" charset="0"/>
                <a:cs typeface="Times New Roman" panose="02020603050405020304" pitchFamily="18" charset="0"/>
              </a:rPr>
              <a:t> (70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Thanh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 Quan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kỷ</a:t>
            </a:r>
            <a:r>
              <a:rPr lang="en-US" sz="2400" dirty="0">
                <a:latin typeface="Times New Roman" panose="02020603050405020304" pitchFamily="18" charset="0"/>
                <a:cs typeface="Times New Roman" panose="02020603050405020304" pitchFamily="18" charset="0"/>
              </a:rPr>
              <a:t> XVII -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kỷ</a:t>
            </a:r>
            <a:r>
              <a:rPr lang="en-US" sz="2400" dirty="0">
                <a:latin typeface="Times New Roman" panose="02020603050405020304" pitchFamily="18" charset="0"/>
                <a:cs typeface="Times New Roman" panose="02020603050405020304" pitchFamily="18" charset="0"/>
              </a:rPr>
              <a:t> XX,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cs typeface="Times New Roman" panose="02020603050405020304" pitchFamily="18" charset="0"/>
              </a:rPr>
              <a:t> 1176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qua 10 </a:t>
            </a:r>
            <a:r>
              <a:rPr lang="en-US" sz="2400" dirty="0" err="1">
                <a:latin typeface="Times New Roman" panose="02020603050405020304" pitchFamily="18" charset="0"/>
                <a:cs typeface="Times New Roman" panose="02020603050405020304" pitchFamily="18" charset="0"/>
              </a:rPr>
              <a:t>triều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Thanh (</a:t>
            </a:r>
            <a:r>
              <a:rPr lang="en-US" sz="2400" dirty="0" err="1">
                <a:latin typeface="Times New Roman" panose="02020603050405020304" pitchFamily="18" charset="0"/>
                <a:cs typeface="Times New Roman" panose="02020603050405020304" pitchFamily="18" charset="0"/>
              </a:rPr>
              <a:t>Thuận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Khang</a:t>
            </a:r>
            <a:r>
              <a:rPr lang="en-US" sz="2400" dirty="0">
                <a:latin typeface="Times New Roman" panose="02020603050405020304" pitchFamily="18" charset="0"/>
                <a:cs typeface="Times New Roman" panose="02020603050405020304" pitchFamily="18" charset="0"/>
              </a:rPr>
              <a:t> Hy, Ung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a:t>
            </a:r>
            <a:r>
              <a:rPr lang="en-US" sz="2400" dirty="0">
                <a:latin typeface="Times New Roman" panose="02020603050405020304" pitchFamily="18" charset="0"/>
                <a:cs typeface="Times New Roman" panose="02020603050405020304" pitchFamily="18" charset="0"/>
              </a:rPr>
              <a:t> Long, Gia </a:t>
            </a:r>
            <a:r>
              <a:rPr lang="en-US" sz="2400" dirty="0" err="1">
                <a:latin typeface="Times New Roman" panose="02020603050405020304" pitchFamily="18" charset="0"/>
                <a:cs typeface="Times New Roman" panose="02020603050405020304" pitchFamily="18" charset="0"/>
              </a:rPr>
              <a:t>Khánh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cs typeface="Times New Roman" panose="02020603050405020304" pitchFamily="18" charset="0"/>
              </a:rPr>
              <a:t> Quang, </a:t>
            </a:r>
            <a:r>
              <a:rPr lang="en-US" sz="2400" dirty="0" err="1">
                <a:latin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Quang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p>
        </p:txBody>
      </p:sp>
      <p:sp>
        <p:nvSpPr>
          <p:cNvPr id="3" name="Rectangle 2">
            <a:extLst>
              <a:ext uri="{FF2B5EF4-FFF2-40B4-BE49-F238E27FC236}">
                <a16:creationId xmlns:a16="http://schemas.microsoft.com/office/drawing/2014/main" xmlns="" id="{24596FE5-AC6B-63F3-E77E-A5E60ADC15D2}"/>
              </a:ext>
            </a:extLst>
          </p:cNvPr>
          <p:cNvSpPr/>
          <p:nvPr/>
        </p:nvSpPr>
        <p:spPr>
          <a:xfrm>
            <a:off x="2287828" y="921270"/>
            <a:ext cx="6571351" cy="923330"/>
          </a:xfrm>
          <a:prstGeom prst="rect">
            <a:avLst/>
          </a:prstGeom>
          <a:noFill/>
        </p:spPr>
        <p:txBody>
          <a:bodyPr wrap="none" lIns="91296" tIns="45655" rIns="91296" bIns="45655">
            <a:spAutoFit/>
          </a:bodyPr>
          <a:lstStyle/>
          <a:p>
            <a:pPr algn="ct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THANH THỰC LỤC</a:t>
            </a:r>
            <a:endParaRPr lang="x-none"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150130794"/>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6800"/>
          <a:stretch/>
        </p:blipFill>
        <p:spPr bwMode="auto">
          <a:xfrm>
            <a:off x="-126592" y="440872"/>
            <a:ext cx="11409635" cy="597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C:\Users\asus123\Desktop\日本风格-圆伞.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97596" y="832210"/>
            <a:ext cx="4094404" cy="533370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ứ Khố Toàn Thư [續修四庫全書] – Bách Khoa Toàn Thư Trung Hoa – Giáo Sư Trần  Quang Quyến">
            <a:extLst>
              <a:ext uri="{FF2B5EF4-FFF2-40B4-BE49-F238E27FC236}">
                <a16:creationId xmlns:a16="http://schemas.microsoft.com/office/drawing/2014/main" xmlns="" id="{A70F3B88-9F08-0AAF-E007-3A3BD25C36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 y="707151"/>
            <a:ext cx="3825551" cy="551672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CDAB9026-06A0-E9C3-62CD-6FAB99B73D6E}"/>
              </a:ext>
            </a:extLst>
          </p:cNvPr>
          <p:cNvSpPr/>
          <p:nvPr/>
        </p:nvSpPr>
        <p:spPr>
          <a:xfrm>
            <a:off x="4094406" y="639418"/>
            <a:ext cx="5035354" cy="923330"/>
          </a:xfrm>
          <a:prstGeom prst="rect">
            <a:avLst/>
          </a:prstGeom>
          <a:noFill/>
        </p:spPr>
        <p:txBody>
          <a:bodyPr wrap="none" lIns="91296" tIns="45655" rIns="91296" bIns="45655">
            <a:spAutoFit/>
          </a:bodyPr>
          <a:lstStyle/>
          <a:p>
            <a:pPr algn="ctr"/>
            <a:r>
              <a:rPr lang="en-US" sz="54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Tứ</a:t>
            </a: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khổ</a:t>
            </a: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toàn</a:t>
            </a: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thư</a:t>
            </a:r>
            <a:endParaRPr lang="x-none"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Rectangle 2">
            <a:extLst>
              <a:ext uri="{FF2B5EF4-FFF2-40B4-BE49-F238E27FC236}">
                <a16:creationId xmlns:a16="http://schemas.microsoft.com/office/drawing/2014/main" xmlns="" id="{6F0CD03E-13E0-F527-4FFC-B15C727B4F5B}"/>
              </a:ext>
            </a:extLst>
          </p:cNvPr>
          <p:cNvSpPr/>
          <p:nvPr/>
        </p:nvSpPr>
        <p:spPr>
          <a:xfrm>
            <a:off x="4165453" y="1755524"/>
            <a:ext cx="4893277" cy="3785652"/>
          </a:xfrm>
          <a:prstGeom prst="rect">
            <a:avLst/>
          </a:prstGeom>
        </p:spPr>
        <p:txBody>
          <a:bodyPr wrap="square" lIns="91296" tIns="45655" rIns="91296" bIns="45655">
            <a:spAutoFit/>
          </a:bodyPr>
          <a:lstStyle/>
          <a:p>
            <a:pPr algn="just"/>
            <a:r>
              <a:rPr lang="vi-VN" sz="2400" dirty="0">
                <a:latin typeface="Times New Roman" panose="02020603050405020304" pitchFamily="18" charset="0"/>
                <a:cs typeface="Times New Roman" panose="02020603050405020304" pitchFamily="18" charset="0"/>
              </a:rPr>
              <a:t>Tên đầy đủ là Khâm Định Tứ Khố Toàn Thư. Là một bộ sách tập thành vĩ đại nhất những tác phẩm đặc sắc nhất trong lịch sử học thuật Trung Quốc, được biên soạn dưới đời nhà Thanh theo lệnh của vua Càn Long, đứng đầu nhóm biên soạn là Kỷ Quân và Lục Tích Hùng kể từ năm Càn Long 38 (1773), phải mất 9 năm ròng rã mới hoàn thành.</a:t>
            </a:r>
            <a:endParaRPr lang="x-non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75760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6204"/>
          <a:stretch/>
        </p:blipFill>
        <p:spPr bwMode="auto">
          <a:xfrm>
            <a:off x="0" y="128602"/>
            <a:ext cx="12192000" cy="65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4">
            <a:extLst>
              <a:ext uri="{FF2B5EF4-FFF2-40B4-BE49-F238E27FC236}">
                <a16:creationId xmlns:a16="http://schemas.microsoft.com/office/drawing/2014/main" xmlns="" id="{83422F97-8BF7-1AF8-4BC0-19EEFDE22F22}"/>
              </a:ext>
            </a:extLst>
          </p:cNvPr>
          <p:cNvGraphicFramePr>
            <a:graphicFrameLocks noGrp="1"/>
          </p:cNvGraphicFramePr>
          <p:nvPr>
            <p:extLst>
              <p:ext uri="{D42A27DB-BD31-4B8C-83A1-F6EECF244321}">
                <p14:modId xmlns:p14="http://schemas.microsoft.com/office/powerpoint/2010/main" val="3206010482"/>
              </p:ext>
            </p:extLst>
          </p:nvPr>
        </p:nvGraphicFramePr>
        <p:xfrm>
          <a:off x="16" y="288076"/>
          <a:ext cx="12191999" cy="6569926"/>
        </p:xfrm>
        <a:graphic>
          <a:graphicData uri="http://schemas.openxmlformats.org/drawingml/2006/table">
            <a:tbl>
              <a:tblPr firstRow="1" bandRow="1">
                <a:tableStyleId>{7DF18680-E054-41AD-8BC1-D1AEF772440D}</a:tableStyleId>
              </a:tblPr>
              <a:tblGrid>
                <a:gridCol w="2164702">
                  <a:extLst>
                    <a:ext uri="{9D8B030D-6E8A-4147-A177-3AD203B41FA5}">
                      <a16:colId xmlns:a16="http://schemas.microsoft.com/office/drawing/2014/main" xmlns="" val="2285459425"/>
                    </a:ext>
                  </a:extLst>
                </a:gridCol>
                <a:gridCol w="10027297">
                  <a:extLst>
                    <a:ext uri="{9D8B030D-6E8A-4147-A177-3AD203B41FA5}">
                      <a16:colId xmlns:a16="http://schemas.microsoft.com/office/drawing/2014/main" xmlns="" val="1647111298"/>
                    </a:ext>
                  </a:extLst>
                </a:gridCol>
              </a:tblGrid>
              <a:tr h="545358">
                <a:tc>
                  <a:txBody>
                    <a:bodyPr/>
                    <a:lstStyle/>
                    <a:p>
                      <a:pPr algn="ctr"/>
                      <a:r>
                        <a:rPr lang="x-none" sz="2800" b="1" dirty="0">
                          <a:solidFill>
                            <a:srgbClr val="C0000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T</a:t>
                      </a:r>
                      <a:r>
                        <a:rPr lang="x-none" sz="2800" b="1" dirty="0">
                          <a:solidFill>
                            <a:srgbClr val="C00000"/>
                          </a:solidFill>
                          <a:latin typeface="Times New Roman" panose="02020603050405020304" pitchFamily="18" charset="0"/>
                          <a:cs typeface="Times New Roman" panose="02020603050405020304" pitchFamily="18" charset="0"/>
                        </a:rPr>
                        <a:t>hành tựu văn hoá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07651027"/>
                  </a:ext>
                </a:extLst>
              </a:tr>
              <a:tr h="1304637">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Tư tưởng - tôn giáo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97984875"/>
                  </a:ext>
                </a:extLst>
              </a:tr>
              <a:tr h="1124788">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Sử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64164623"/>
                  </a:ext>
                </a:extLst>
              </a:tr>
              <a:tr h="2166352">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V</a:t>
                      </a:r>
                      <a:r>
                        <a:rPr lang="x-none" sz="2800" b="1" dirty="0">
                          <a:solidFill>
                            <a:srgbClr val="0070C0"/>
                          </a:solidFill>
                          <a:latin typeface="Times New Roman" panose="02020603050405020304" pitchFamily="18" charset="0"/>
                          <a:cs typeface="Times New Roman" panose="02020603050405020304" pitchFamily="18" charset="0"/>
                        </a:rPr>
                        <a:t>ăn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37486087"/>
                  </a:ext>
                </a:extLst>
              </a:tr>
              <a:tr h="1428791">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K</a:t>
                      </a:r>
                      <a:r>
                        <a:rPr lang="x-none" sz="2800" b="1" dirty="0">
                          <a:solidFill>
                            <a:srgbClr val="0070C0"/>
                          </a:solidFill>
                          <a:latin typeface="Times New Roman" panose="02020603050405020304" pitchFamily="18" charset="0"/>
                          <a:cs typeface="Times New Roman" panose="02020603050405020304" pitchFamily="18" charset="0"/>
                        </a:rPr>
                        <a:t>iến trúc điêu khắc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14741144"/>
                  </a:ext>
                </a:extLst>
              </a:tr>
            </a:tbl>
          </a:graphicData>
        </a:graphic>
      </p:graphicFrame>
      <p:sp>
        <p:nvSpPr>
          <p:cNvPr id="5" name="TextBox 4">
            <a:extLst>
              <a:ext uri="{FF2B5EF4-FFF2-40B4-BE49-F238E27FC236}">
                <a16:creationId xmlns:a16="http://schemas.microsoft.com/office/drawing/2014/main" xmlns="" id="{A98C17B5-A614-3D08-A9BE-7B14E7B99182}"/>
              </a:ext>
            </a:extLst>
          </p:cNvPr>
          <p:cNvSpPr txBox="1"/>
          <p:nvPr/>
        </p:nvSpPr>
        <p:spPr>
          <a:xfrm>
            <a:off x="2300030" y="772034"/>
            <a:ext cx="9714688" cy="1384995"/>
          </a:xfrm>
          <a:prstGeom prst="rect">
            <a:avLst/>
          </a:prstGeom>
          <a:noFill/>
        </p:spPr>
        <p:txBody>
          <a:bodyPr wrap="square" lIns="91296" tIns="45655" rIns="91296" bIns="45655" rtlCol="0">
            <a:spAutoFit/>
          </a:bodyPr>
          <a:lstStyle/>
          <a:p>
            <a:pPr algn="just">
              <a:defRPr/>
            </a:pPr>
            <a:r>
              <a:rPr lang="en-US" sz="2800" dirty="0" smtClean="0">
                <a:solidFill>
                  <a:prstClr val="black"/>
                </a:solidFill>
                <a:latin typeface="Times New Roman" panose="02020603050405020304" pitchFamily="18" charset="0"/>
                <a:cs typeface="Times New Roman" panose="02020603050405020304" pitchFamily="18" charset="0"/>
              </a:rPr>
              <a:t>- </a:t>
            </a:r>
            <a:r>
              <a:rPr lang="x-none" sz="2800" smtClean="0">
                <a:solidFill>
                  <a:prstClr val="black"/>
                </a:solidFill>
                <a:latin typeface="Times New Roman" panose="02020603050405020304" pitchFamily="18" charset="0"/>
                <a:cs typeface="Times New Roman" panose="02020603050405020304" pitchFamily="18" charset="0"/>
              </a:rPr>
              <a:t>Nho </a:t>
            </a:r>
            <a:r>
              <a:rPr lang="x-none" sz="2800" dirty="0">
                <a:solidFill>
                  <a:prstClr val="black"/>
                </a:solidFill>
                <a:latin typeface="Times New Roman" panose="02020603050405020304" pitchFamily="18" charset="0"/>
                <a:cs typeface="Times New Roman" panose="02020603050405020304" pitchFamily="18" charset="0"/>
              </a:rPr>
              <a:t>giáo đã trở thành hệ tư tưởng chính thống của chế độ phong kiến Trung Quốc</a:t>
            </a:r>
            <a:r>
              <a:rPr lang="x-none" sz="2800">
                <a:solidFill>
                  <a:prstClr val="black"/>
                </a:solidFill>
                <a:latin typeface="Times New Roman" panose="02020603050405020304" pitchFamily="18" charset="0"/>
                <a:cs typeface="Times New Roman" panose="02020603050405020304" pitchFamily="18" charset="0"/>
              </a:rPr>
              <a:t>. </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defRPr/>
            </a:pPr>
            <a:r>
              <a:rPr lang="en-US" sz="2800" dirty="0" smtClean="0">
                <a:solidFill>
                  <a:prstClr val="black"/>
                </a:solidFill>
                <a:latin typeface="Times New Roman" panose="02020603050405020304" pitchFamily="18" charset="0"/>
                <a:cs typeface="Times New Roman" panose="02020603050405020304" pitchFamily="18" charset="0"/>
              </a:rPr>
              <a:t>- </a:t>
            </a:r>
            <a:r>
              <a:rPr lang="x-none" sz="2800" smtClean="0">
                <a:solidFill>
                  <a:prstClr val="black"/>
                </a:solidFill>
                <a:latin typeface="Times New Roman" panose="02020603050405020304" pitchFamily="18" charset="0"/>
                <a:cs typeface="Times New Roman" panose="02020603050405020304" pitchFamily="18" charset="0"/>
              </a:rPr>
              <a:t>Phật </a:t>
            </a:r>
            <a:r>
              <a:rPr lang="x-none" sz="2800">
                <a:solidFill>
                  <a:prstClr val="black"/>
                </a:solidFill>
                <a:latin typeface="Times New Roman" panose="02020603050405020304" pitchFamily="18" charset="0"/>
                <a:cs typeface="Times New Roman" panose="02020603050405020304" pitchFamily="18" charset="0"/>
              </a:rPr>
              <a:t>giáo </a:t>
            </a:r>
            <a:r>
              <a:rPr lang="en-US" sz="2800" dirty="0" err="1" smtClean="0">
                <a:solidFill>
                  <a:prstClr val="black"/>
                </a:solidFill>
                <a:latin typeface="Times New Roman" panose="02020603050405020304" pitchFamily="18" charset="0"/>
                <a:cs typeface="Times New Roman" panose="02020603050405020304" pitchFamily="18" charset="0"/>
              </a:rPr>
              <a:t>phát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triển</a:t>
            </a:r>
            <a:r>
              <a:rPr lang="en-US" sz="2800" dirty="0" smtClean="0">
                <a:solidFill>
                  <a:prstClr val="black"/>
                </a:solidFill>
                <a:latin typeface="Times New Roman" panose="02020603050405020304" pitchFamily="18" charset="0"/>
                <a:cs typeface="Times New Roman" panose="02020603050405020304" pitchFamily="18" charset="0"/>
              </a:rPr>
              <a:t>,</a:t>
            </a:r>
            <a:r>
              <a:rPr lang="x-none" sz="2800" smtClean="0">
                <a:solidFill>
                  <a:prstClr val="black"/>
                </a:solidFill>
                <a:latin typeface="Times New Roman" panose="02020603050405020304" pitchFamily="18" charset="0"/>
                <a:cs typeface="Times New Roman" panose="02020603050405020304" pitchFamily="18" charset="0"/>
              </a:rPr>
              <a:t> </a:t>
            </a:r>
            <a:r>
              <a:rPr lang="x-none" sz="2800" dirty="0">
                <a:solidFill>
                  <a:prstClr val="black"/>
                </a:solidFill>
                <a:latin typeface="Times New Roman" panose="02020603050405020304" pitchFamily="18" charset="0"/>
                <a:cs typeface="Times New Roman" panose="02020603050405020304" pitchFamily="18" charset="0"/>
              </a:rPr>
              <a:t>thịnh hành nhất dưới thời Đường.</a:t>
            </a:r>
          </a:p>
        </p:txBody>
      </p:sp>
      <p:sp>
        <p:nvSpPr>
          <p:cNvPr id="7" name="TextBox 6">
            <a:extLst>
              <a:ext uri="{FF2B5EF4-FFF2-40B4-BE49-F238E27FC236}">
                <a16:creationId xmlns:a16="http://schemas.microsoft.com/office/drawing/2014/main" xmlns="" id="{46213C73-E779-D8ED-94CA-8AA4345F9236}"/>
              </a:ext>
            </a:extLst>
          </p:cNvPr>
          <p:cNvSpPr txBox="1"/>
          <p:nvPr/>
        </p:nvSpPr>
        <p:spPr>
          <a:xfrm>
            <a:off x="2203615" y="2243179"/>
            <a:ext cx="9621381" cy="953976"/>
          </a:xfrm>
          <a:prstGeom prst="rect">
            <a:avLst/>
          </a:prstGeom>
          <a:noFill/>
        </p:spPr>
        <p:txBody>
          <a:bodyPr wrap="square" lIns="91296" tIns="45655" rIns="91296" bIns="45655" rtlCol="0">
            <a:spAutoFit/>
          </a:bodyPr>
          <a:lstStyle/>
          <a:p>
            <a:pPr algn="just">
              <a:defRPr/>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Nhiều</a:t>
            </a:r>
            <a:r>
              <a:rPr lang="en-US" sz="2800" dirty="0" smtClean="0">
                <a:solidFill>
                  <a:prstClr val="black"/>
                </a:solidFill>
                <a:latin typeface="Times New Roman" panose="02020603050405020304" pitchFamily="18" charset="0"/>
                <a:cs typeface="Times New Roman" panose="02020603050405020304" pitchFamily="18" charset="0"/>
              </a:rPr>
              <a:t> </a:t>
            </a:r>
            <a:r>
              <a:rPr lang="x-none" sz="2800" smtClean="0">
                <a:solidFill>
                  <a:prstClr val="black"/>
                </a:solidFill>
                <a:latin typeface="Times New Roman" panose="02020603050405020304" pitchFamily="18" charset="0"/>
                <a:cs typeface="Times New Roman" panose="02020603050405020304" pitchFamily="18" charset="0"/>
              </a:rPr>
              <a:t>bộ </a:t>
            </a:r>
            <a:r>
              <a:rPr lang="x-none" sz="2800" dirty="0">
                <a:solidFill>
                  <a:prstClr val="black"/>
                </a:solidFill>
                <a:latin typeface="Times New Roman" panose="02020603050405020304" pitchFamily="18" charset="0"/>
                <a:cs typeface="Times New Roman" panose="02020603050405020304" pitchFamily="18" charset="0"/>
              </a:rPr>
              <a:t>sử </a:t>
            </a:r>
            <a:r>
              <a:rPr lang="x-none" sz="2800">
                <a:solidFill>
                  <a:prstClr val="black"/>
                </a:solidFill>
                <a:latin typeface="Times New Roman" panose="02020603050405020304" pitchFamily="18" charset="0"/>
                <a:cs typeface="Times New Roman" panose="02020603050405020304" pitchFamily="18" charset="0"/>
              </a:rPr>
              <a:t>lớn </a:t>
            </a:r>
            <a:r>
              <a:rPr lang="x-none" sz="2800"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biên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soạn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như</a:t>
            </a:r>
            <a:r>
              <a:rPr lang="en-US" sz="2800" dirty="0" smtClean="0">
                <a:solidFill>
                  <a:prstClr val="black"/>
                </a:solidFill>
                <a:latin typeface="Times New Roman" panose="02020603050405020304" pitchFamily="18" charset="0"/>
                <a:cs typeface="Times New Roman" panose="02020603050405020304" pitchFamily="18" charset="0"/>
              </a:rPr>
              <a:t> Minh </a:t>
            </a:r>
            <a:r>
              <a:rPr lang="en-US" sz="2800" dirty="0" err="1" smtClean="0">
                <a:solidFill>
                  <a:prstClr val="black"/>
                </a:solidFill>
                <a:latin typeface="Times New Roman" panose="02020603050405020304" pitchFamily="18" charset="0"/>
                <a:cs typeface="Times New Roman" panose="02020603050405020304" pitchFamily="18" charset="0"/>
              </a:rPr>
              <a:t>sử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Thanh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thực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lục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Tứ</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khố</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toàn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thư</a:t>
            </a:r>
            <a:r>
              <a:rPr lang="en-US" sz="2800" dirty="0" smtClean="0">
                <a:solidFill>
                  <a:prstClr val="black"/>
                </a:solidFill>
                <a:latin typeface="Times New Roman" panose="02020603050405020304" pitchFamily="18" charset="0"/>
                <a:cs typeface="Times New Roman" panose="02020603050405020304" pitchFamily="18" charset="0"/>
              </a:rPr>
              <a:t> …</a:t>
            </a:r>
            <a:r>
              <a:rPr lang="x-none" sz="2800" smtClean="0">
                <a:solidFill>
                  <a:prstClr val="black"/>
                </a:solidFill>
                <a:latin typeface="Times New Roman" panose="02020603050405020304" pitchFamily="18" charset="0"/>
                <a:cs typeface="Times New Roman" panose="02020603050405020304" pitchFamily="18" charset="0"/>
              </a:rPr>
              <a:t>.</a:t>
            </a:r>
            <a:endParaRPr lang="x-none" sz="28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B27DBD9C-6984-15C6-AD4B-5C3EBDB7A7CC}"/>
              </a:ext>
            </a:extLst>
          </p:cNvPr>
          <p:cNvSpPr txBox="1"/>
          <p:nvPr/>
        </p:nvSpPr>
        <p:spPr>
          <a:xfrm>
            <a:off x="2203631" y="3368680"/>
            <a:ext cx="9907519" cy="954107"/>
          </a:xfrm>
          <a:prstGeom prst="rect">
            <a:avLst/>
          </a:prstGeom>
          <a:noFill/>
        </p:spPr>
        <p:txBody>
          <a:bodyPr wrap="square" lIns="91296" tIns="45655" rIns="91296" bIns="45655"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x-none" sz="2800" smtClean="0">
                <a:latin typeface="Times New Roman" panose="02020603050405020304" pitchFamily="18" charset="0"/>
                <a:cs typeface="Times New Roman" panose="02020603050405020304" pitchFamily="18" charset="0"/>
              </a:rPr>
              <a:t>Thời </a:t>
            </a:r>
            <a:r>
              <a:rPr lang="x-none" sz="2800" dirty="0">
                <a:latin typeface="Times New Roman" panose="02020603050405020304" pitchFamily="18" charset="0"/>
                <a:cs typeface="Times New Roman" panose="02020603050405020304" pitchFamily="18" charset="0"/>
              </a:rPr>
              <a:t>Đường xuất hiện nhiều nhà thơ nổi tiếng như Lý Bạch, Đỗ Phủ, Bạch Cư Dị. </a:t>
            </a:r>
          </a:p>
        </p:txBody>
      </p:sp>
      <p:sp>
        <p:nvSpPr>
          <p:cNvPr id="10" name="TextBox 9">
            <a:extLst>
              <a:ext uri="{FF2B5EF4-FFF2-40B4-BE49-F238E27FC236}">
                <a16:creationId xmlns:a16="http://schemas.microsoft.com/office/drawing/2014/main" xmlns="" id="{4CE7C45B-AF79-8EC1-5A4F-1E96583E62ED}"/>
              </a:ext>
            </a:extLst>
          </p:cNvPr>
          <p:cNvSpPr txBox="1"/>
          <p:nvPr/>
        </p:nvSpPr>
        <p:spPr>
          <a:xfrm>
            <a:off x="2203631" y="4439393"/>
            <a:ext cx="9907519" cy="954107"/>
          </a:xfrm>
          <a:prstGeom prst="rect">
            <a:avLst/>
          </a:prstGeom>
          <a:noFill/>
        </p:spPr>
        <p:txBody>
          <a:bodyPr wrap="square" lIns="91296" tIns="45655" rIns="91296" bIns="45655"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x-none" sz="2800" smtClean="0">
                <a:latin typeface="Times New Roman" panose="02020603050405020304" pitchFamily="18" charset="0"/>
                <a:cs typeface="Times New Roman" panose="02020603050405020304" pitchFamily="18" charset="0"/>
              </a:rPr>
              <a:t>Từ </a:t>
            </a:r>
            <a:r>
              <a:rPr lang="x-none" sz="2800" dirty="0">
                <a:latin typeface="Times New Roman" panose="02020603050405020304" pitchFamily="18" charset="0"/>
                <a:cs typeface="Times New Roman" panose="02020603050405020304" pitchFamily="18" charset="0"/>
              </a:rPr>
              <a:t>thời Nguyên đến thời Thanh xuất hiện nhiều tiểu thuyết đồ sộ, có ảnh hưởng sâu sắc đến văn học của các nước khác.</a:t>
            </a:r>
          </a:p>
        </p:txBody>
      </p:sp>
    </p:spTree>
    <p:extLst>
      <p:ext uri="{BB962C8B-B14F-4D97-AF65-F5344CB8AC3E}">
        <p14:creationId xmlns:p14="http://schemas.microsoft.com/office/powerpoint/2010/main" val="302060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339" y="1910003"/>
            <a:ext cx="2829701" cy="4493565"/>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752" y="2"/>
            <a:ext cx="5048250" cy="46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7958" y="2019092"/>
            <a:ext cx="3532393" cy="518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487" y="-82363"/>
            <a:ext cx="3505200" cy="505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0350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6204"/>
          <a:stretch/>
        </p:blipFill>
        <p:spPr bwMode="auto">
          <a:xfrm>
            <a:off x="0" y="128602"/>
            <a:ext cx="12192000" cy="65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4">
            <a:extLst>
              <a:ext uri="{FF2B5EF4-FFF2-40B4-BE49-F238E27FC236}">
                <a16:creationId xmlns:a16="http://schemas.microsoft.com/office/drawing/2014/main" xmlns="" id="{83422F97-8BF7-1AF8-4BC0-19EEFDE22F22}"/>
              </a:ext>
            </a:extLst>
          </p:cNvPr>
          <p:cNvGraphicFramePr>
            <a:graphicFrameLocks noGrp="1"/>
          </p:cNvGraphicFramePr>
          <p:nvPr>
            <p:extLst>
              <p:ext uri="{D42A27DB-BD31-4B8C-83A1-F6EECF244321}">
                <p14:modId xmlns:p14="http://schemas.microsoft.com/office/powerpoint/2010/main" val="2795000260"/>
              </p:ext>
            </p:extLst>
          </p:nvPr>
        </p:nvGraphicFramePr>
        <p:xfrm>
          <a:off x="16" y="288076"/>
          <a:ext cx="12191999" cy="6569926"/>
        </p:xfrm>
        <a:graphic>
          <a:graphicData uri="http://schemas.openxmlformats.org/drawingml/2006/table">
            <a:tbl>
              <a:tblPr firstRow="1" bandRow="1">
                <a:tableStyleId>{7DF18680-E054-41AD-8BC1-D1AEF772440D}</a:tableStyleId>
              </a:tblPr>
              <a:tblGrid>
                <a:gridCol w="2164702">
                  <a:extLst>
                    <a:ext uri="{9D8B030D-6E8A-4147-A177-3AD203B41FA5}">
                      <a16:colId xmlns:a16="http://schemas.microsoft.com/office/drawing/2014/main" xmlns="" val="2285459425"/>
                    </a:ext>
                  </a:extLst>
                </a:gridCol>
                <a:gridCol w="10027297">
                  <a:extLst>
                    <a:ext uri="{9D8B030D-6E8A-4147-A177-3AD203B41FA5}">
                      <a16:colId xmlns:a16="http://schemas.microsoft.com/office/drawing/2014/main" xmlns="" val="1647111298"/>
                    </a:ext>
                  </a:extLst>
                </a:gridCol>
              </a:tblGrid>
              <a:tr h="545358">
                <a:tc>
                  <a:txBody>
                    <a:bodyPr/>
                    <a:lstStyle/>
                    <a:p>
                      <a:pPr algn="ctr"/>
                      <a:r>
                        <a:rPr lang="x-none" sz="2800" b="1" dirty="0">
                          <a:solidFill>
                            <a:srgbClr val="C0000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T</a:t>
                      </a:r>
                      <a:r>
                        <a:rPr lang="x-none" sz="2800" b="1" dirty="0">
                          <a:solidFill>
                            <a:srgbClr val="C00000"/>
                          </a:solidFill>
                          <a:latin typeface="Times New Roman" panose="02020603050405020304" pitchFamily="18" charset="0"/>
                          <a:cs typeface="Times New Roman" panose="02020603050405020304" pitchFamily="18" charset="0"/>
                        </a:rPr>
                        <a:t>hành tựu văn hoá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07651027"/>
                  </a:ext>
                </a:extLst>
              </a:tr>
              <a:tr h="1304637">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Tư tưởng - tôn giáo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97984875"/>
                  </a:ext>
                </a:extLst>
              </a:tr>
              <a:tr h="1124788">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Sử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64164623"/>
                  </a:ext>
                </a:extLst>
              </a:tr>
              <a:tr h="2166352">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V</a:t>
                      </a:r>
                      <a:r>
                        <a:rPr lang="x-none" sz="2800" b="1" dirty="0">
                          <a:solidFill>
                            <a:srgbClr val="0070C0"/>
                          </a:solidFill>
                          <a:latin typeface="Times New Roman" panose="02020603050405020304" pitchFamily="18" charset="0"/>
                          <a:cs typeface="Times New Roman" panose="02020603050405020304" pitchFamily="18" charset="0"/>
                        </a:rPr>
                        <a:t>ăn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37486087"/>
                  </a:ext>
                </a:extLst>
              </a:tr>
              <a:tr h="1428791">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K</a:t>
                      </a:r>
                      <a:r>
                        <a:rPr lang="x-none" sz="2800" b="1" dirty="0">
                          <a:solidFill>
                            <a:srgbClr val="0070C0"/>
                          </a:solidFill>
                          <a:latin typeface="Times New Roman" panose="02020603050405020304" pitchFamily="18" charset="0"/>
                          <a:cs typeface="Times New Roman" panose="02020603050405020304" pitchFamily="18" charset="0"/>
                        </a:rPr>
                        <a:t>iến trúc điêu khắc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14741144"/>
                  </a:ext>
                </a:extLst>
              </a:tr>
            </a:tbl>
          </a:graphicData>
        </a:graphic>
      </p:graphicFrame>
      <p:sp>
        <p:nvSpPr>
          <p:cNvPr id="5" name="TextBox 4">
            <a:extLst>
              <a:ext uri="{FF2B5EF4-FFF2-40B4-BE49-F238E27FC236}">
                <a16:creationId xmlns:a16="http://schemas.microsoft.com/office/drawing/2014/main" xmlns="" id="{A98C17B5-A614-3D08-A9BE-7B14E7B99182}"/>
              </a:ext>
            </a:extLst>
          </p:cNvPr>
          <p:cNvSpPr txBox="1"/>
          <p:nvPr/>
        </p:nvSpPr>
        <p:spPr>
          <a:xfrm>
            <a:off x="2300030" y="772034"/>
            <a:ext cx="9714688" cy="1384995"/>
          </a:xfrm>
          <a:prstGeom prst="rect">
            <a:avLst/>
          </a:prstGeom>
          <a:noFill/>
        </p:spPr>
        <p:txBody>
          <a:bodyPr wrap="square" lIns="91296" tIns="45655" rIns="91296" bIns="45655" rtlCol="0">
            <a:spAutoFit/>
          </a:bodyPr>
          <a:lstStyle/>
          <a:p>
            <a:pPr algn="just">
              <a:defRPr/>
            </a:pPr>
            <a:r>
              <a:rPr lang="en-US" sz="2800" dirty="0" smtClean="0">
                <a:solidFill>
                  <a:prstClr val="black"/>
                </a:solidFill>
                <a:latin typeface="Times New Roman" panose="02020603050405020304" pitchFamily="18" charset="0"/>
                <a:cs typeface="Times New Roman" panose="02020603050405020304" pitchFamily="18" charset="0"/>
              </a:rPr>
              <a:t>- </a:t>
            </a:r>
            <a:r>
              <a:rPr lang="x-none" sz="2800" smtClean="0">
                <a:solidFill>
                  <a:prstClr val="black"/>
                </a:solidFill>
                <a:latin typeface="Times New Roman" panose="02020603050405020304" pitchFamily="18" charset="0"/>
                <a:cs typeface="Times New Roman" panose="02020603050405020304" pitchFamily="18" charset="0"/>
              </a:rPr>
              <a:t>Nho </a:t>
            </a:r>
            <a:r>
              <a:rPr lang="x-none" sz="2800" dirty="0">
                <a:solidFill>
                  <a:prstClr val="black"/>
                </a:solidFill>
                <a:latin typeface="Times New Roman" panose="02020603050405020304" pitchFamily="18" charset="0"/>
                <a:cs typeface="Times New Roman" panose="02020603050405020304" pitchFamily="18" charset="0"/>
              </a:rPr>
              <a:t>giáo đã trở thành hệ tư tưởng chính thống của chế độ phong kiến Trung Quốc</a:t>
            </a:r>
            <a:r>
              <a:rPr lang="x-none" sz="2800">
                <a:solidFill>
                  <a:prstClr val="black"/>
                </a:solidFill>
                <a:latin typeface="Times New Roman" panose="02020603050405020304" pitchFamily="18" charset="0"/>
                <a:cs typeface="Times New Roman" panose="02020603050405020304" pitchFamily="18" charset="0"/>
              </a:rPr>
              <a:t>. </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defRPr/>
            </a:pPr>
            <a:r>
              <a:rPr lang="en-US" sz="2800" dirty="0" smtClean="0">
                <a:solidFill>
                  <a:prstClr val="black"/>
                </a:solidFill>
                <a:latin typeface="Times New Roman" panose="02020603050405020304" pitchFamily="18" charset="0"/>
                <a:cs typeface="Times New Roman" panose="02020603050405020304" pitchFamily="18" charset="0"/>
              </a:rPr>
              <a:t>- </a:t>
            </a:r>
            <a:r>
              <a:rPr lang="x-none" sz="2800" smtClean="0">
                <a:solidFill>
                  <a:prstClr val="black"/>
                </a:solidFill>
                <a:latin typeface="Times New Roman" panose="02020603050405020304" pitchFamily="18" charset="0"/>
                <a:cs typeface="Times New Roman" panose="02020603050405020304" pitchFamily="18" charset="0"/>
              </a:rPr>
              <a:t>Phật </a:t>
            </a:r>
            <a:r>
              <a:rPr lang="x-none" sz="2800">
                <a:solidFill>
                  <a:prstClr val="black"/>
                </a:solidFill>
                <a:latin typeface="Times New Roman" panose="02020603050405020304" pitchFamily="18" charset="0"/>
                <a:cs typeface="Times New Roman" panose="02020603050405020304" pitchFamily="18" charset="0"/>
              </a:rPr>
              <a:t>giáo </a:t>
            </a:r>
            <a:r>
              <a:rPr lang="en-US" sz="2800" dirty="0" err="1" smtClean="0">
                <a:solidFill>
                  <a:prstClr val="black"/>
                </a:solidFill>
                <a:latin typeface="Times New Roman" panose="02020603050405020304" pitchFamily="18" charset="0"/>
                <a:cs typeface="Times New Roman" panose="02020603050405020304" pitchFamily="18" charset="0"/>
              </a:rPr>
              <a:t>phát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triển</a:t>
            </a:r>
            <a:r>
              <a:rPr lang="en-US" sz="2800" dirty="0" smtClean="0">
                <a:solidFill>
                  <a:prstClr val="black"/>
                </a:solidFill>
                <a:latin typeface="Times New Roman" panose="02020603050405020304" pitchFamily="18" charset="0"/>
                <a:cs typeface="Times New Roman" panose="02020603050405020304" pitchFamily="18" charset="0"/>
              </a:rPr>
              <a:t>,</a:t>
            </a:r>
            <a:r>
              <a:rPr lang="x-none" sz="2800" smtClean="0">
                <a:solidFill>
                  <a:prstClr val="black"/>
                </a:solidFill>
                <a:latin typeface="Times New Roman" panose="02020603050405020304" pitchFamily="18" charset="0"/>
                <a:cs typeface="Times New Roman" panose="02020603050405020304" pitchFamily="18" charset="0"/>
              </a:rPr>
              <a:t> </a:t>
            </a:r>
            <a:r>
              <a:rPr lang="x-none" sz="2800" dirty="0">
                <a:solidFill>
                  <a:prstClr val="black"/>
                </a:solidFill>
                <a:latin typeface="Times New Roman" panose="02020603050405020304" pitchFamily="18" charset="0"/>
                <a:cs typeface="Times New Roman" panose="02020603050405020304" pitchFamily="18" charset="0"/>
              </a:rPr>
              <a:t>thịnh hành nhất dưới thời Đường.</a:t>
            </a:r>
          </a:p>
        </p:txBody>
      </p:sp>
      <p:sp>
        <p:nvSpPr>
          <p:cNvPr id="7" name="TextBox 6">
            <a:extLst>
              <a:ext uri="{FF2B5EF4-FFF2-40B4-BE49-F238E27FC236}">
                <a16:creationId xmlns:a16="http://schemas.microsoft.com/office/drawing/2014/main" xmlns="" id="{46213C73-E779-D8ED-94CA-8AA4345F9236}"/>
              </a:ext>
            </a:extLst>
          </p:cNvPr>
          <p:cNvSpPr txBox="1"/>
          <p:nvPr/>
        </p:nvSpPr>
        <p:spPr>
          <a:xfrm>
            <a:off x="2203615" y="2243179"/>
            <a:ext cx="9621381" cy="953976"/>
          </a:xfrm>
          <a:prstGeom prst="rect">
            <a:avLst/>
          </a:prstGeom>
          <a:noFill/>
        </p:spPr>
        <p:txBody>
          <a:bodyPr wrap="square" lIns="91296" tIns="45655" rIns="91296" bIns="45655" rtlCol="0">
            <a:spAutoFit/>
          </a:bodyPr>
          <a:lstStyle/>
          <a:p>
            <a:pPr algn="just">
              <a:defRPr/>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Nhiều</a:t>
            </a:r>
            <a:r>
              <a:rPr lang="en-US" sz="2800" dirty="0" smtClean="0">
                <a:solidFill>
                  <a:prstClr val="black"/>
                </a:solidFill>
                <a:latin typeface="Times New Roman" panose="02020603050405020304" pitchFamily="18" charset="0"/>
                <a:cs typeface="Times New Roman" panose="02020603050405020304" pitchFamily="18" charset="0"/>
              </a:rPr>
              <a:t> </a:t>
            </a:r>
            <a:r>
              <a:rPr lang="x-none" sz="2800" smtClean="0">
                <a:solidFill>
                  <a:prstClr val="black"/>
                </a:solidFill>
                <a:latin typeface="Times New Roman" panose="02020603050405020304" pitchFamily="18" charset="0"/>
                <a:cs typeface="Times New Roman" panose="02020603050405020304" pitchFamily="18" charset="0"/>
              </a:rPr>
              <a:t>bộ </a:t>
            </a:r>
            <a:r>
              <a:rPr lang="x-none" sz="2800" dirty="0">
                <a:solidFill>
                  <a:prstClr val="black"/>
                </a:solidFill>
                <a:latin typeface="Times New Roman" panose="02020603050405020304" pitchFamily="18" charset="0"/>
                <a:cs typeface="Times New Roman" panose="02020603050405020304" pitchFamily="18" charset="0"/>
              </a:rPr>
              <a:t>sử </a:t>
            </a:r>
            <a:r>
              <a:rPr lang="x-none" sz="2800">
                <a:solidFill>
                  <a:prstClr val="black"/>
                </a:solidFill>
                <a:latin typeface="Times New Roman" panose="02020603050405020304" pitchFamily="18" charset="0"/>
                <a:cs typeface="Times New Roman" panose="02020603050405020304" pitchFamily="18" charset="0"/>
              </a:rPr>
              <a:t>lớn </a:t>
            </a:r>
            <a:r>
              <a:rPr lang="x-none" sz="2800"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biên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soạn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như</a:t>
            </a:r>
            <a:r>
              <a:rPr lang="en-US" sz="2800" dirty="0" smtClean="0">
                <a:solidFill>
                  <a:prstClr val="black"/>
                </a:solidFill>
                <a:latin typeface="Times New Roman" panose="02020603050405020304" pitchFamily="18" charset="0"/>
                <a:cs typeface="Times New Roman" panose="02020603050405020304" pitchFamily="18" charset="0"/>
              </a:rPr>
              <a:t> Minh </a:t>
            </a:r>
            <a:r>
              <a:rPr lang="en-US" sz="2800" dirty="0" err="1" smtClean="0">
                <a:solidFill>
                  <a:prstClr val="black"/>
                </a:solidFill>
                <a:latin typeface="Times New Roman" panose="02020603050405020304" pitchFamily="18" charset="0"/>
                <a:cs typeface="Times New Roman" panose="02020603050405020304" pitchFamily="18" charset="0"/>
              </a:rPr>
              <a:t>sử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Thanh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thực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lục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Tứ</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khố</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toàn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thư</a:t>
            </a:r>
            <a:r>
              <a:rPr lang="en-US" sz="2800" dirty="0" smtClean="0">
                <a:solidFill>
                  <a:prstClr val="black"/>
                </a:solidFill>
                <a:latin typeface="Times New Roman" panose="02020603050405020304" pitchFamily="18" charset="0"/>
                <a:cs typeface="Times New Roman" panose="02020603050405020304" pitchFamily="18" charset="0"/>
              </a:rPr>
              <a:t> …</a:t>
            </a:r>
            <a:r>
              <a:rPr lang="x-none" sz="2800" smtClean="0">
                <a:solidFill>
                  <a:prstClr val="black"/>
                </a:solidFill>
                <a:latin typeface="Times New Roman" panose="02020603050405020304" pitchFamily="18" charset="0"/>
                <a:cs typeface="Times New Roman" panose="02020603050405020304" pitchFamily="18" charset="0"/>
              </a:rPr>
              <a:t>.</a:t>
            </a:r>
            <a:endParaRPr lang="x-none" sz="28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B27DBD9C-6984-15C6-AD4B-5C3EBDB7A7CC}"/>
              </a:ext>
            </a:extLst>
          </p:cNvPr>
          <p:cNvSpPr txBox="1"/>
          <p:nvPr/>
        </p:nvSpPr>
        <p:spPr>
          <a:xfrm>
            <a:off x="2203631" y="3368680"/>
            <a:ext cx="9907519" cy="954107"/>
          </a:xfrm>
          <a:prstGeom prst="rect">
            <a:avLst/>
          </a:prstGeom>
          <a:noFill/>
        </p:spPr>
        <p:txBody>
          <a:bodyPr wrap="square" lIns="91296" tIns="45655" rIns="91296" bIns="45655"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x-none" sz="2800" smtClean="0">
                <a:solidFill>
                  <a:prstClr val="black"/>
                </a:solidFill>
                <a:latin typeface="Times New Roman" panose="02020603050405020304" pitchFamily="18" charset="0"/>
                <a:cs typeface="Times New Roman" panose="02020603050405020304" pitchFamily="18" charset="0"/>
              </a:rPr>
              <a:t>Thời </a:t>
            </a:r>
            <a:r>
              <a:rPr lang="x-none" sz="2800" dirty="0">
                <a:solidFill>
                  <a:prstClr val="black"/>
                </a:solidFill>
                <a:latin typeface="Times New Roman" panose="02020603050405020304" pitchFamily="18" charset="0"/>
                <a:cs typeface="Times New Roman" panose="02020603050405020304" pitchFamily="18" charset="0"/>
              </a:rPr>
              <a:t>Đường xuất hiện nhiều nhà thơ nổi tiếng như Lý Bạch, Đỗ Phủ, Bạch Cư Dị. </a:t>
            </a:r>
          </a:p>
        </p:txBody>
      </p:sp>
      <p:sp>
        <p:nvSpPr>
          <p:cNvPr id="10" name="TextBox 9">
            <a:extLst>
              <a:ext uri="{FF2B5EF4-FFF2-40B4-BE49-F238E27FC236}">
                <a16:creationId xmlns:a16="http://schemas.microsoft.com/office/drawing/2014/main" xmlns="" id="{4CE7C45B-AF79-8EC1-5A4F-1E96583E62ED}"/>
              </a:ext>
            </a:extLst>
          </p:cNvPr>
          <p:cNvSpPr txBox="1"/>
          <p:nvPr/>
        </p:nvSpPr>
        <p:spPr>
          <a:xfrm>
            <a:off x="2203631" y="4439393"/>
            <a:ext cx="9907519" cy="954107"/>
          </a:xfrm>
          <a:prstGeom prst="rect">
            <a:avLst/>
          </a:prstGeom>
          <a:noFill/>
        </p:spPr>
        <p:txBody>
          <a:bodyPr wrap="square" lIns="91296" tIns="45655" rIns="91296" bIns="45655"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x-none" sz="2800" smtClean="0">
                <a:solidFill>
                  <a:prstClr val="black"/>
                </a:solidFill>
                <a:latin typeface="Times New Roman" panose="02020603050405020304" pitchFamily="18" charset="0"/>
                <a:cs typeface="Times New Roman" panose="02020603050405020304" pitchFamily="18" charset="0"/>
              </a:rPr>
              <a:t>Từ thời Nguyên đến thời Thanh xuất </a:t>
            </a:r>
            <a:r>
              <a:rPr lang="x-none" sz="2800" dirty="0">
                <a:solidFill>
                  <a:prstClr val="black"/>
                </a:solidFill>
                <a:latin typeface="Times New Roman" panose="02020603050405020304" pitchFamily="18" charset="0"/>
                <a:cs typeface="Times New Roman" panose="02020603050405020304" pitchFamily="18" charset="0"/>
              </a:rPr>
              <a:t>hiện nhiều tiểu thuyết đồ sộ, có ảnh hưởng sâu sắc đến văn học của các nước khác.</a:t>
            </a:r>
          </a:p>
        </p:txBody>
      </p:sp>
    </p:spTree>
    <p:extLst>
      <p:ext uri="{BB962C8B-B14F-4D97-AF65-F5344CB8AC3E}">
        <p14:creationId xmlns:p14="http://schemas.microsoft.com/office/powerpoint/2010/main" val="3549551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12800" y="381000"/>
            <a:ext cx="10272000" cy="752400"/>
          </a:xfrm>
        </p:spPr>
        <p:txBody>
          <a:bodyPr/>
          <a:lstStyle/>
          <a:p>
            <a:endParaRPr lang="en-US" sz="54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727" y="381000"/>
            <a:ext cx="5442857" cy="5675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86" y="380999"/>
            <a:ext cx="5563703" cy="567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77440" y="6260951"/>
            <a:ext cx="2441986" cy="4087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err="1" smtClean="0"/>
              <a:t>Cố</a:t>
            </a:r>
            <a:r>
              <a:rPr lang="en-US" sz="2000" dirty="0" smtClean="0"/>
              <a:t> </a:t>
            </a:r>
            <a:r>
              <a:rPr lang="en-US" sz="2000" dirty="0" err="1" smtClean="0"/>
              <a:t>Cung</a:t>
            </a:r>
            <a:endParaRPr lang="en-US" sz="2000" dirty="0"/>
          </a:p>
        </p:txBody>
      </p:sp>
      <p:sp>
        <p:nvSpPr>
          <p:cNvPr id="3" name="Rectangle 2"/>
          <p:cNvSpPr/>
          <p:nvPr/>
        </p:nvSpPr>
        <p:spPr>
          <a:xfrm>
            <a:off x="8078993" y="6260951"/>
            <a:ext cx="2119256" cy="49485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smtClean="0"/>
              <a:t>Tử</a:t>
            </a:r>
            <a:r>
              <a:rPr lang="en-US" dirty="0" smtClean="0"/>
              <a:t> </a:t>
            </a:r>
            <a:r>
              <a:rPr lang="en-US" dirty="0" err="1" smtClean="0"/>
              <a:t>Cấm</a:t>
            </a:r>
            <a:r>
              <a:rPr lang="en-US" dirty="0" smtClean="0"/>
              <a:t> </a:t>
            </a:r>
            <a:r>
              <a:rPr lang="en-US" dirty="0" err="1" smtClean="0"/>
              <a:t>Thành</a:t>
            </a:r>
            <a:endParaRPr lang="en-US" dirty="0"/>
          </a:p>
        </p:txBody>
      </p:sp>
    </p:spTree>
    <p:extLst>
      <p:ext uri="{BB962C8B-B14F-4D97-AF65-F5344CB8AC3E}">
        <p14:creationId xmlns:p14="http://schemas.microsoft.com/office/powerpoint/2010/main" val="2436409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nodePh="1">
                                  <p:stCondLst>
                                    <p:cond delay="0"/>
                                  </p:stCondLst>
                                  <p:endCondLst>
                                    <p:cond evt="begin" delay="0">
                                      <p:tn val="5"/>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ADF2235-57E8-47C2-8B10-FE078EED4E70}"/>
              </a:ext>
            </a:extLst>
          </p:cNvPr>
          <p:cNvSpPr/>
          <p:nvPr/>
        </p:nvSpPr>
        <p:spPr>
          <a:xfrm>
            <a:off x="2297204" y="2382014"/>
            <a:ext cx="7597594" cy="1600438"/>
          </a:xfrm>
          <a:prstGeom prst="rect">
            <a:avLst/>
          </a:prstGeom>
          <a:noFill/>
        </p:spPr>
        <p:txBody>
          <a:bodyPr wrap="none" lIns="121728" tIns="60864" rIns="121728" bIns="60864">
            <a:spAutoFit/>
          </a:bodyPr>
          <a:lstStyle/>
          <a:p>
            <a:pPr algn="ctr" defTabSz="1217218">
              <a:buClr>
                <a:srgbClr val="000000"/>
              </a:buClr>
              <a:defRPr/>
            </a:pPr>
            <a:r>
              <a:rPr lang="en-US" sz="9600" b="1"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3818469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296" tIns="45655" rIns="91296" bIns="45655" rtlCol="0" anchor="ctr"/>
          <a:lstStyle/>
          <a:p>
            <a:pPr algn="ctr"/>
            <a:endParaRPr lang="en-US">
              <a:solidFill>
                <a:prstClr val="white"/>
              </a:solidFill>
            </a:endParaRPr>
          </a:p>
        </p:txBody>
      </p:sp>
      <p:sp>
        <p:nvSpPr>
          <p:cNvPr id="2057" name="Rectangle 2056">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96" tIns="45655" rIns="91296" bIns="45655" rtlCol="0" anchor="ctr"/>
          <a:lstStyle/>
          <a:p>
            <a:pPr algn="ctr"/>
            <a:endParaRPr lang="en-US">
              <a:solidFill>
                <a:prstClr val="white"/>
              </a:solidFill>
            </a:endParaRPr>
          </a:p>
        </p:txBody>
      </p:sp>
      <p:sp>
        <p:nvSpPr>
          <p:cNvPr id="2059" name="Rectangle 2058">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96" tIns="45655" rIns="91296" bIns="45655" rtlCol="0" anchor="ctr"/>
          <a:lstStyle/>
          <a:p>
            <a:pPr algn="ctr"/>
            <a:endParaRPr lang="en-US">
              <a:solidFill>
                <a:prstClr val="white"/>
              </a:solidFill>
            </a:endParaRPr>
          </a:p>
        </p:txBody>
      </p:sp>
      <p:sp>
        <p:nvSpPr>
          <p:cNvPr id="2061" name="Rectangle 2060">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96" tIns="45655" rIns="91296" bIns="45655" rtlCol="0" anchor="ctr"/>
          <a:lstStyle/>
          <a:p>
            <a:pPr algn="ctr"/>
            <a:endParaRPr lang="en-US">
              <a:solidFill>
                <a:prstClr val="white"/>
              </a:solidFill>
            </a:endParaRPr>
          </a:p>
        </p:txBody>
      </p:sp>
      <p:pic>
        <p:nvPicPr>
          <p:cNvPr id="2050" name="Picture 2" descr="Đến Đôn Hoàng và tham quan hang đá Phật giáo Mạc Cao">
            <a:extLst>
              <a:ext uri="{FF2B5EF4-FFF2-40B4-BE49-F238E27FC236}">
                <a16:creationId xmlns:a16="http://schemas.microsoft.com/office/drawing/2014/main" xmlns="" id="{4808D988-160B-7AE0-46CA-BF88FB0D34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06" b="10033"/>
          <a:stretch/>
        </p:blipFill>
        <p:spPr bwMode="auto">
          <a:xfrm>
            <a:off x="456817" y="231289"/>
            <a:ext cx="11277600" cy="5943600"/>
          </a:xfrm>
          <a:prstGeom prst="rect">
            <a:avLst/>
          </a:prstGeom>
          <a:extLst/>
        </p:spPr>
        <p:style>
          <a:lnRef idx="1">
            <a:schemeClr val="accent4"/>
          </a:lnRef>
          <a:fillRef idx="2">
            <a:schemeClr val="accent4"/>
          </a:fillRef>
          <a:effectRef idx="1">
            <a:schemeClr val="accent4"/>
          </a:effectRef>
          <a:fontRef idx="minor">
            <a:schemeClr val="dk1"/>
          </a:fontRef>
        </p:style>
      </p:pic>
      <p:sp>
        <p:nvSpPr>
          <p:cNvPr id="2" name="Rectangle 1"/>
          <p:cNvSpPr/>
          <p:nvPr/>
        </p:nvSpPr>
        <p:spPr>
          <a:xfrm>
            <a:off x="4044875" y="6250194"/>
            <a:ext cx="4507455" cy="45182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err="1" smtClean="0"/>
              <a:t>Tượng</a:t>
            </a:r>
            <a:r>
              <a:rPr lang="en-US" dirty="0" smtClean="0"/>
              <a:t> </a:t>
            </a:r>
            <a:r>
              <a:rPr lang="en-US" dirty="0" err="1" smtClean="0"/>
              <a:t>Phật</a:t>
            </a:r>
            <a:r>
              <a:rPr lang="en-US" dirty="0" smtClean="0"/>
              <a:t> ở hang </a:t>
            </a:r>
            <a:r>
              <a:rPr lang="en-US" dirty="0" err="1" smtClean="0"/>
              <a:t>Mạc</a:t>
            </a:r>
            <a:r>
              <a:rPr lang="en-US" dirty="0" smtClean="0"/>
              <a:t> Cao (</a:t>
            </a:r>
            <a:r>
              <a:rPr lang="en-US" dirty="0" err="1" smtClean="0"/>
              <a:t>Đôn</a:t>
            </a:r>
            <a:r>
              <a:rPr lang="en-US" dirty="0" smtClean="0"/>
              <a:t> </a:t>
            </a:r>
            <a:r>
              <a:rPr lang="en-US" dirty="0" err="1" smtClean="0"/>
              <a:t>Hoàng</a:t>
            </a:r>
            <a:r>
              <a:rPr lang="en-US" dirty="0" smtClean="0"/>
              <a:t>)</a:t>
            </a:r>
            <a:endParaRPr lang="en-US" dirty="0"/>
          </a:p>
        </p:txBody>
      </p:sp>
    </p:spTree>
    <p:extLst>
      <p:ext uri="{BB962C8B-B14F-4D97-AF65-F5344CB8AC3E}">
        <p14:creationId xmlns:p14="http://schemas.microsoft.com/office/powerpoint/2010/main" val="27898706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ạc sơn đại phật trung quốc">
            <a:extLst>
              <a:ext uri="{FF2B5EF4-FFF2-40B4-BE49-F238E27FC236}">
                <a16:creationId xmlns:a16="http://schemas.microsoft.com/office/drawing/2014/main" xmlns="" id="{9052F3CC-2B96-8097-B82A-2B2A4A065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 y="6350"/>
            <a:ext cx="6024563" cy="6845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51E9E227-AFCA-FFD5-42F8-0B4C20217D21}"/>
              </a:ext>
            </a:extLst>
          </p:cNvPr>
          <p:cNvSpPr/>
          <p:nvPr/>
        </p:nvSpPr>
        <p:spPr>
          <a:xfrm>
            <a:off x="6167440" y="5903909"/>
            <a:ext cx="5697894" cy="954107"/>
          </a:xfrm>
          <a:prstGeom prst="rect">
            <a:avLst/>
          </a:prstGeom>
        </p:spPr>
        <p:txBody>
          <a:bodyPr wrap="square" lIns="91296" tIns="45655" rIns="91296" bIns="45655">
            <a:spAutoFit/>
          </a:bodyPr>
          <a:lstStyle/>
          <a:p>
            <a:pPr algn="ctr"/>
            <a:r>
              <a:rPr lang="vi-VN" sz="2800" dirty="0">
                <a:solidFill>
                  <a:prstClr val="black"/>
                </a:solidFill>
                <a:latin typeface="Times New Roman" panose="02020603050405020304" pitchFamily="18" charset="0"/>
                <a:cs typeface="Times New Roman" panose="02020603050405020304" pitchFamily="18" charset="0"/>
              </a:rPr>
              <a:t>Tượng Phật Lớn ở khu danh thắng Lạc Sơn Đại Phật</a:t>
            </a:r>
            <a:endParaRPr lang="x-none" sz="2800" dirty="0">
              <a:solidFill>
                <a:prstClr val="black"/>
              </a:solidFill>
              <a:latin typeface="Times New Roman" panose="02020603050405020304" pitchFamily="18" charset="0"/>
              <a:cs typeface="Times New Roman" panose="02020603050405020304" pitchFamily="18" charset="0"/>
            </a:endParaRPr>
          </a:p>
        </p:txBody>
      </p:sp>
      <p:pic>
        <p:nvPicPr>
          <p:cNvPr id="11268" name="Picture 4" descr="tour cửu trại câu lạc sơn đại phật thành đô">
            <a:extLst>
              <a:ext uri="{FF2B5EF4-FFF2-40B4-BE49-F238E27FC236}">
                <a16:creationId xmlns:a16="http://schemas.microsoft.com/office/drawing/2014/main" xmlns="" id="{848636C2-AC07-B1CA-CE82-D619B114B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78" y="-1"/>
            <a:ext cx="6167437" cy="5903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48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nodeType="withEffect">
                                  <p:stCondLst>
                                    <p:cond delay="0"/>
                                  </p:stCondLst>
                                  <p:childTnLst>
                                    <p:set>
                                      <p:cBhvr>
                                        <p:cTn id="12" dur="1" fill="hold">
                                          <p:stCondLst>
                                            <p:cond delay="0"/>
                                          </p:stCondLst>
                                        </p:cTn>
                                        <p:tgtEl>
                                          <p:spTgt spid="11268"/>
                                        </p:tgtEl>
                                        <p:attrNameLst>
                                          <p:attrName>style.visibility</p:attrName>
                                        </p:attrNameLst>
                                      </p:cBhvr>
                                      <p:to>
                                        <p:strVal val="visible"/>
                                      </p:to>
                                    </p:set>
                                    <p:animEffect transition="in" filter="checkerboard(across)">
                                      <p:cBhvr>
                                        <p:cTn id="13"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ý nghĩa tranh thủy mặc">
            <a:extLst>
              <a:ext uri="{FF2B5EF4-FFF2-40B4-BE49-F238E27FC236}">
                <a16:creationId xmlns:a16="http://schemas.microsoft.com/office/drawing/2014/main" xmlns="" id="{3AFE65C3-4F5D-A2D8-5154-6D13F72BF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7959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AB2740F-7024-9B4A-FF23-E108663A0997}"/>
              </a:ext>
            </a:extLst>
          </p:cNvPr>
          <p:cNvSpPr/>
          <p:nvPr/>
        </p:nvSpPr>
        <p:spPr>
          <a:xfrm>
            <a:off x="0" y="5758664"/>
            <a:ext cx="12192000" cy="1200329"/>
          </a:xfrm>
          <a:prstGeom prst="rect">
            <a:avLst/>
          </a:prstGeom>
        </p:spPr>
        <p:txBody>
          <a:bodyPr wrap="square" lIns="91296" tIns="45655" rIns="91296" bIns="45655">
            <a:spAutoFit/>
          </a:bodyPr>
          <a:lstStyle/>
          <a:p>
            <a:pPr algn="ctr"/>
            <a:r>
              <a:rPr lang="vi-VN" sz="2400" dirty="0">
                <a:solidFill>
                  <a:prstClr val="black"/>
                </a:solidFill>
                <a:latin typeface="Times New Roman" panose="02020603050405020304" pitchFamily="18" charset="0"/>
                <a:cs typeface="Times New Roman" panose="02020603050405020304" pitchFamily="18" charset="0"/>
              </a:rPr>
              <a:t>Tranh thủy mặc còn được gọi với cái tên quen thuộc là thủy mạc. Đây là dòng tranh có nguồn gốc từ Trung Quốc. Nó được xem là loại tranh thể hiện nét đẹp nghệ thuật thư pháp nổi tiếng của đất nước này.</a:t>
            </a:r>
            <a:endParaRPr lang="x-none" sz="2400" dirty="0">
              <a:solidFill>
                <a:prstClr val="black"/>
              </a:solidFill>
              <a:latin typeface="Times New Roman" panose="02020603050405020304" pitchFamily="18" charset="0"/>
              <a:cs typeface="Times New Roman" panose="02020603050405020304" pitchFamily="18" charset="0"/>
            </a:endParaRPr>
          </a:p>
        </p:txBody>
      </p:sp>
      <p:pic>
        <p:nvPicPr>
          <p:cNvPr id="10246" name="Picture 6" descr="Những điều cần biết về tranh thủy mặc Trung Hoa - Redsvn.net">
            <a:extLst>
              <a:ext uri="{FF2B5EF4-FFF2-40B4-BE49-F238E27FC236}">
                <a16:creationId xmlns:a16="http://schemas.microsoft.com/office/drawing/2014/main" xmlns="" id="{2E644A5D-15ED-614D-E033-3A131DB8D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17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blinds(horizontal)">
                                      <p:cBhvr>
                                        <p:cTn id="7"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6204"/>
          <a:stretch/>
        </p:blipFill>
        <p:spPr bwMode="auto">
          <a:xfrm>
            <a:off x="0" y="128602"/>
            <a:ext cx="12192000" cy="65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4">
            <a:extLst>
              <a:ext uri="{FF2B5EF4-FFF2-40B4-BE49-F238E27FC236}">
                <a16:creationId xmlns:a16="http://schemas.microsoft.com/office/drawing/2014/main" xmlns="" id="{83422F97-8BF7-1AF8-4BC0-19EEFDE22F22}"/>
              </a:ext>
            </a:extLst>
          </p:cNvPr>
          <p:cNvGraphicFramePr>
            <a:graphicFrameLocks noGrp="1"/>
          </p:cNvGraphicFramePr>
          <p:nvPr>
            <p:extLst>
              <p:ext uri="{D42A27DB-BD31-4B8C-83A1-F6EECF244321}">
                <p14:modId xmlns:p14="http://schemas.microsoft.com/office/powerpoint/2010/main" val="3380868290"/>
              </p:ext>
            </p:extLst>
          </p:nvPr>
        </p:nvGraphicFramePr>
        <p:xfrm>
          <a:off x="16" y="0"/>
          <a:ext cx="12191999" cy="6697837"/>
        </p:xfrm>
        <a:graphic>
          <a:graphicData uri="http://schemas.openxmlformats.org/drawingml/2006/table">
            <a:tbl>
              <a:tblPr firstRow="1" bandRow="1">
                <a:tableStyleId>{7DF18680-E054-41AD-8BC1-D1AEF772440D}</a:tableStyleId>
              </a:tblPr>
              <a:tblGrid>
                <a:gridCol w="2164702">
                  <a:extLst>
                    <a:ext uri="{9D8B030D-6E8A-4147-A177-3AD203B41FA5}">
                      <a16:colId xmlns:a16="http://schemas.microsoft.com/office/drawing/2014/main" xmlns="" val="2285459425"/>
                    </a:ext>
                  </a:extLst>
                </a:gridCol>
                <a:gridCol w="10027297">
                  <a:extLst>
                    <a:ext uri="{9D8B030D-6E8A-4147-A177-3AD203B41FA5}">
                      <a16:colId xmlns:a16="http://schemas.microsoft.com/office/drawing/2014/main" xmlns="" val="1647111298"/>
                    </a:ext>
                  </a:extLst>
                </a:gridCol>
              </a:tblGrid>
              <a:tr h="674559">
                <a:tc>
                  <a:txBody>
                    <a:bodyPr/>
                    <a:lstStyle/>
                    <a:p>
                      <a:pPr algn="ctr"/>
                      <a:r>
                        <a:rPr lang="x-none" sz="2800" b="1" dirty="0">
                          <a:solidFill>
                            <a:srgbClr val="C0000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T</a:t>
                      </a:r>
                      <a:r>
                        <a:rPr lang="x-none" sz="2800" b="1" dirty="0">
                          <a:solidFill>
                            <a:srgbClr val="C00000"/>
                          </a:solidFill>
                          <a:latin typeface="Times New Roman" panose="02020603050405020304" pitchFamily="18" charset="0"/>
                          <a:cs typeface="Times New Roman" panose="02020603050405020304" pitchFamily="18" charset="0"/>
                        </a:rPr>
                        <a:t>hành tựu văn hoá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07651027"/>
                  </a:ext>
                </a:extLst>
              </a:tr>
              <a:tr h="1264998">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Tư tưởng - tôn giáo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97984875"/>
                  </a:ext>
                </a:extLst>
              </a:tr>
              <a:tr h="1047850">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Sử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64164623"/>
                  </a:ext>
                </a:extLst>
              </a:tr>
              <a:tr h="1907322">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V</a:t>
                      </a:r>
                      <a:r>
                        <a:rPr lang="x-none" sz="2800" b="1" dirty="0">
                          <a:solidFill>
                            <a:srgbClr val="0070C0"/>
                          </a:solidFill>
                          <a:latin typeface="Times New Roman" panose="02020603050405020304" pitchFamily="18" charset="0"/>
                          <a:cs typeface="Times New Roman" panose="02020603050405020304" pitchFamily="18" charset="0"/>
                        </a:rPr>
                        <a:t>ăn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37486087"/>
                  </a:ext>
                </a:extLst>
              </a:tr>
              <a:tr h="1803108">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K</a:t>
                      </a:r>
                      <a:r>
                        <a:rPr lang="x-none" sz="2800" b="1" dirty="0">
                          <a:solidFill>
                            <a:srgbClr val="0070C0"/>
                          </a:solidFill>
                          <a:latin typeface="Times New Roman" panose="02020603050405020304" pitchFamily="18" charset="0"/>
                          <a:cs typeface="Times New Roman" panose="02020603050405020304" pitchFamily="18" charset="0"/>
                        </a:rPr>
                        <a:t>iến trúc điêu khắc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14741144"/>
                  </a:ext>
                </a:extLst>
              </a:tr>
            </a:tbl>
          </a:graphicData>
        </a:graphic>
      </p:graphicFrame>
      <p:sp>
        <p:nvSpPr>
          <p:cNvPr id="5" name="TextBox 4">
            <a:extLst>
              <a:ext uri="{FF2B5EF4-FFF2-40B4-BE49-F238E27FC236}">
                <a16:creationId xmlns:a16="http://schemas.microsoft.com/office/drawing/2014/main" xmlns="" id="{A98C17B5-A614-3D08-A9BE-7B14E7B99182}"/>
              </a:ext>
            </a:extLst>
          </p:cNvPr>
          <p:cNvSpPr txBox="1"/>
          <p:nvPr/>
        </p:nvSpPr>
        <p:spPr>
          <a:xfrm>
            <a:off x="2284483" y="748934"/>
            <a:ext cx="8995145" cy="1200197"/>
          </a:xfrm>
          <a:prstGeom prst="rect">
            <a:avLst/>
          </a:prstGeom>
          <a:noFill/>
        </p:spPr>
        <p:txBody>
          <a:bodyPr wrap="square" lIns="91296" tIns="45655" rIns="91296" bIns="45655" rtlCol="0">
            <a:spAutoFit/>
          </a:bodyPr>
          <a:lstStyle/>
          <a:p>
            <a:pPr algn="just">
              <a:defRPr/>
            </a:pPr>
            <a:r>
              <a:rPr lang="en-US" sz="2400" dirty="0" smtClean="0">
                <a:solidFill>
                  <a:prstClr val="black"/>
                </a:solidFill>
                <a:latin typeface="Times New Roman" panose="02020603050405020304" pitchFamily="18" charset="0"/>
                <a:cs typeface="Times New Roman" panose="02020603050405020304" pitchFamily="18" charset="0"/>
              </a:rPr>
              <a:t>- </a:t>
            </a:r>
            <a:r>
              <a:rPr lang="x-none" sz="2400" smtClean="0">
                <a:solidFill>
                  <a:prstClr val="black"/>
                </a:solidFill>
                <a:latin typeface="Times New Roman" panose="02020603050405020304" pitchFamily="18" charset="0"/>
                <a:cs typeface="Times New Roman" panose="02020603050405020304" pitchFamily="18" charset="0"/>
              </a:rPr>
              <a:t>Nho </a:t>
            </a:r>
            <a:r>
              <a:rPr lang="x-none" sz="2400" dirty="0">
                <a:solidFill>
                  <a:prstClr val="black"/>
                </a:solidFill>
                <a:latin typeface="Times New Roman" panose="02020603050405020304" pitchFamily="18" charset="0"/>
                <a:cs typeface="Times New Roman" panose="02020603050405020304" pitchFamily="18" charset="0"/>
              </a:rPr>
              <a:t>giáo đã trở thành hệ tư tưởng chính thống của chế độ phong kiến Trung Quốc</a:t>
            </a:r>
            <a:r>
              <a:rPr lang="x-none" sz="240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pPr algn="just">
              <a:defRPr/>
            </a:pPr>
            <a:r>
              <a:rPr lang="en-US" sz="2400" dirty="0">
                <a:solidFill>
                  <a:prstClr val="black"/>
                </a:solidFill>
                <a:latin typeface="Times New Roman" panose="02020603050405020304" pitchFamily="18" charset="0"/>
                <a:cs typeface="Times New Roman" panose="02020603050405020304" pitchFamily="18" charset="0"/>
              </a:rPr>
              <a:t>-</a:t>
            </a:r>
            <a:r>
              <a:rPr lang="x-none" sz="2400" smtClean="0">
                <a:solidFill>
                  <a:prstClr val="black"/>
                </a:solidFill>
                <a:latin typeface="Times New Roman" panose="02020603050405020304" pitchFamily="18" charset="0"/>
                <a:cs typeface="Times New Roman" panose="02020603050405020304" pitchFamily="18" charset="0"/>
              </a:rPr>
              <a:t>Phật </a:t>
            </a:r>
            <a:r>
              <a:rPr lang="x-none" sz="2400" dirty="0">
                <a:solidFill>
                  <a:prstClr val="black"/>
                </a:solidFill>
                <a:latin typeface="Times New Roman" panose="02020603050405020304" pitchFamily="18" charset="0"/>
                <a:cs typeface="Times New Roman" panose="02020603050405020304" pitchFamily="18" charset="0"/>
              </a:rPr>
              <a:t>giáo </a:t>
            </a:r>
            <a:r>
              <a:rPr lang="x-none" sz="2400">
                <a:solidFill>
                  <a:prstClr val="black"/>
                </a:solidFill>
                <a:latin typeface="Times New Roman" panose="02020603050405020304" pitchFamily="18" charset="0"/>
                <a:cs typeface="Times New Roman" panose="02020603050405020304" pitchFamily="18" charset="0"/>
              </a:rPr>
              <a:t>tiếp </a:t>
            </a:r>
            <a:r>
              <a:rPr lang="x-none" sz="2400" smtClean="0">
                <a:solidFill>
                  <a:prstClr val="black"/>
                </a:solidFill>
                <a:latin typeface="Times New Roman" panose="02020603050405020304" pitchFamily="18" charset="0"/>
                <a:cs typeface="Times New Roman" panose="02020603050405020304" pitchFamily="18" charset="0"/>
              </a:rPr>
              <a:t>tục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phát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triển</a:t>
            </a:r>
            <a:r>
              <a:rPr lang="x-none" sz="2400" smtClean="0">
                <a:solidFill>
                  <a:prstClr val="black"/>
                </a:solidFill>
                <a:latin typeface="Times New Roman" panose="02020603050405020304" pitchFamily="18" charset="0"/>
                <a:cs typeface="Times New Roman" panose="02020603050405020304" pitchFamily="18" charset="0"/>
              </a:rPr>
              <a:t> </a:t>
            </a:r>
            <a:r>
              <a:rPr lang="x-none" sz="2400" dirty="0">
                <a:solidFill>
                  <a:prstClr val="black"/>
                </a:solidFill>
                <a:latin typeface="Times New Roman" panose="02020603050405020304" pitchFamily="18" charset="0"/>
                <a:cs typeface="Times New Roman" panose="02020603050405020304" pitchFamily="18" charset="0"/>
              </a:rPr>
              <a:t>thịnh hành nhất dưới thời Đường.</a:t>
            </a:r>
          </a:p>
        </p:txBody>
      </p:sp>
      <p:sp>
        <p:nvSpPr>
          <p:cNvPr id="10" name="TextBox 9">
            <a:extLst>
              <a:ext uri="{FF2B5EF4-FFF2-40B4-BE49-F238E27FC236}">
                <a16:creationId xmlns:a16="http://schemas.microsoft.com/office/drawing/2014/main" xmlns="" id="{B58D6944-8D1D-6A6C-7133-3CCC7A5D1956}"/>
              </a:ext>
            </a:extLst>
          </p:cNvPr>
          <p:cNvSpPr txBox="1"/>
          <p:nvPr/>
        </p:nvSpPr>
        <p:spPr>
          <a:xfrm>
            <a:off x="2284491" y="1959524"/>
            <a:ext cx="9621381" cy="830865"/>
          </a:xfrm>
          <a:prstGeom prst="rect">
            <a:avLst/>
          </a:prstGeom>
          <a:noFill/>
        </p:spPr>
        <p:txBody>
          <a:bodyPr wrap="square" lIns="91296" tIns="45655" rIns="91296" bIns="45655" rtlCol="0">
            <a:spAutoFit/>
          </a:bodyPr>
          <a:lstStyle/>
          <a:p>
            <a:pPr algn="just">
              <a:defRPr/>
            </a:pP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Nhiều</a:t>
            </a:r>
            <a:r>
              <a:rPr lang="en-US" sz="2400" dirty="0" smtClean="0">
                <a:solidFill>
                  <a:prstClr val="black"/>
                </a:solidFill>
                <a:latin typeface="Times New Roman" panose="02020603050405020304" pitchFamily="18" charset="0"/>
                <a:cs typeface="Times New Roman" panose="02020603050405020304" pitchFamily="18" charset="0"/>
              </a:rPr>
              <a:t> </a:t>
            </a:r>
            <a:r>
              <a:rPr lang="x-none" sz="2400" smtClean="0">
                <a:solidFill>
                  <a:prstClr val="black"/>
                </a:solidFill>
                <a:latin typeface="Times New Roman" panose="02020603050405020304" pitchFamily="18" charset="0"/>
                <a:cs typeface="Times New Roman" panose="02020603050405020304" pitchFamily="18" charset="0"/>
              </a:rPr>
              <a:t>bộ </a:t>
            </a:r>
            <a:r>
              <a:rPr lang="x-none" sz="2400" dirty="0">
                <a:solidFill>
                  <a:prstClr val="black"/>
                </a:solidFill>
                <a:latin typeface="Times New Roman" panose="02020603050405020304" pitchFamily="18" charset="0"/>
                <a:cs typeface="Times New Roman" panose="02020603050405020304" pitchFamily="18" charset="0"/>
              </a:rPr>
              <a:t>sử lớn </a:t>
            </a:r>
            <a:r>
              <a:rPr lang="x-none" sz="2400">
                <a:solidFill>
                  <a:prstClr val="black"/>
                </a:solidFill>
                <a:latin typeface="Times New Roman" panose="02020603050405020304" pitchFamily="18" charset="0"/>
                <a:cs typeface="Times New Roman" panose="02020603050405020304" pitchFamily="18" charset="0"/>
              </a:rPr>
              <a:t>được </a:t>
            </a:r>
            <a:r>
              <a:rPr lang="x-none" sz="2400" smtClean="0">
                <a:solidFill>
                  <a:prstClr val="black"/>
                </a:solidFill>
                <a:latin typeface="Times New Roman" panose="02020603050405020304" pitchFamily="18" charset="0"/>
                <a:cs typeface="Times New Roman" panose="02020603050405020304" pitchFamily="18" charset="0"/>
              </a:rPr>
              <a:t>b</a:t>
            </a:r>
            <a:r>
              <a:rPr lang="en-US" sz="2400" dirty="0" err="1" smtClean="0">
                <a:solidFill>
                  <a:prstClr val="black"/>
                </a:solidFill>
                <a:latin typeface="Times New Roman" panose="02020603050405020304" pitchFamily="18" charset="0"/>
                <a:cs typeface="Times New Roman" panose="02020603050405020304" pitchFamily="18" charset="0"/>
              </a:rPr>
              <a:t>iên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soạn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như</a:t>
            </a:r>
            <a:r>
              <a:rPr lang="en-US" sz="2400" dirty="0" smtClean="0">
                <a:solidFill>
                  <a:prstClr val="black"/>
                </a:solidFill>
                <a:latin typeface="Times New Roman" panose="02020603050405020304" pitchFamily="18" charset="0"/>
                <a:cs typeface="Times New Roman" panose="02020603050405020304" pitchFamily="18" charset="0"/>
              </a:rPr>
              <a:t> Minh </a:t>
            </a:r>
            <a:r>
              <a:rPr lang="en-US" sz="2400" dirty="0" err="1" smtClean="0">
                <a:solidFill>
                  <a:prstClr val="black"/>
                </a:solidFill>
                <a:latin typeface="Times New Roman" panose="02020603050405020304" pitchFamily="18" charset="0"/>
                <a:cs typeface="Times New Roman" panose="02020603050405020304" pitchFamily="18" charset="0"/>
              </a:rPr>
              <a:t>sử</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Thanh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thực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lục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Tứ</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khố</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toàn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thư</a:t>
            </a:r>
            <a:r>
              <a:rPr lang="en-US" sz="2400" dirty="0" smtClean="0">
                <a:solidFill>
                  <a:prstClr val="black"/>
                </a:solidFill>
                <a:latin typeface="Times New Roman" panose="02020603050405020304" pitchFamily="18" charset="0"/>
                <a:cs typeface="Times New Roman" panose="02020603050405020304" pitchFamily="18" charset="0"/>
              </a:rPr>
              <a:t> ……</a:t>
            </a:r>
            <a:endParaRPr lang="x-none" sz="2400"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AA6FE0EB-39B1-07FB-829E-BF311CBD3CB5}"/>
              </a:ext>
            </a:extLst>
          </p:cNvPr>
          <p:cNvSpPr txBox="1"/>
          <p:nvPr/>
        </p:nvSpPr>
        <p:spPr>
          <a:xfrm>
            <a:off x="2284495" y="3030733"/>
            <a:ext cx="9907519" cy="830997"/>
          </a:xfrm>
          <a:prstGeom prst="rect">
            <a:avLst/>
          </a:prstGeom>
          <a:noFill/>
        </p:spPr>
        <p:txBody>
          <a:bodyPr wrap="square" lIns="91296" tIns="45655" rIns="91296" bIns="45655" rtlCol="0">
            <a:spAutoFit/>
          </a:bodyPr>
          <a:lstStyle/>
          <a:p>
            <a:pPr algn="just">
              <a:defRPr/>
            </a:pPr>
            <a:r>
              <a:rPr lang="en-US" sz="2400" dirty="0" smtClean="0">
                <a:solidFill>
                  <a:prstClr val="black"/>
                </a:solidFill>
                <a:latin typeface="Times New Roman" panose="02020603050405020304" pitchFamily="18" charset="0"/>
                <a:cs typeface="Times New Roman" panose="02020603050405020304" pitchFamily="18" charset="0"/>
              </a:rPr>
              <a:t>- </a:t>
            </a:r>
            <a:r>
              <a:rPr lang="x-none" sz="2400" smtClean="0">
                <a:solidFill>
                  <a:prstClr val="black"/>
                </a:solidFill>
                <a:latin typeface="Times New Roman" panose="02020603050405020304" pitchFamily="18" charset="0"/>
                <a:cs typeface="Times New Roman" panose="02020603050405020304" pitchFamily="18" charset="0"/>
              </a:rPr>
              <a:t>Thời </a:t>
            </a:r>
            <a:r>
              <a:rPr lang="x-none" sz="2400" dirty="0">
                <a:solidFill>
                  <a:prstClr val="black"/>
                </a:solidFill>
                <a:latin typeface="Times New Roman" panose="02020603050405020304" pitchFamily="18" charset="0"/>
                <a:cs typeface="Times New Roman" panose="02020603050405020304" pitchFamily="18" charset="0"/>
              </a:rPr>
              <a:t>Đường xuất hiện nhiều nhà thơ nổi tiếng như Lý Bạch, Đỗ Phủ, Bạch Cư Dị. </a:t>
            </a:r>
          </a:p>
        </p:txBody>
      </p:sp>
      <p:sp>
        <p:nvSpPr>
          <p:cNvPr id="12" name="TextBox 11">
            <a:extLst>
              <a:ext uri="{FF2B5EF4-FFF2-40B4-BE49-F238E27FC236}">
                <a16:creationId xmlns:a16="http://schemas.microsoft.com/office/drawing/2014/main" xmlns="" id="{7678EF7C-25B1-C483-0E69-17E09B616ADD}"/>
              </a:ext>
            </a:extLst>
          </p:cNvPr>
          <p:cNvSpPr txBox="1"/>
          <p:nvPr/>
        </p:nvSpPr>
        <p:spPr>
          <a:xfrm>
            <a:off x="2284494" y="3935332"/>
            <a:ext cx="9907519" cy="830997"/>
          </a:xfrm>
          <a:prstGeom prst="rect">
            <a:avLst/>
          </a:prstGeom>
          <a:noFill/>
        </p:spPr>
        <p:txBody>
          <a:bodyPr wrap="square" lIns="91296" tIns="45655" rIns="91296" bIns="45655" rtlCol="0">
            <a:spAutoFit/>
          </a:bodyPr>
          <a:lstStyle/>
          <a:p>
            <a:pPr algn="just">
              <a:defRPr/>
            </a:pPr>
            <a:r>
              <a:rPr lang="en-US" sz="2400" dirty="0" smtClean="0">
                <a:solidFill>
                  <a:prstClr val="black"/>
                </a:solidFill>
                <a:latin typeface="Times New Roman" panose="02020603050405020304" pitchFamily="18" charset="0"/>
                <a:cs typeface="Times New Roman" panose="02020603050405020304" pitchFamily="18" charset="0"/>
              </a:rPr>
              <a:t>- </a:t>
            </a:r>
            <a:r>
              <a:rPr lang="x-none" sz="2400" smtClean="0">
                <a:solidFill>
                  <a:prstClr val="black"/>
                </a:solidFill>
                <a:latin typeface="Times New Roman" panose="02020603050405020304" pitchFamily="18" charset="0"/>
                <a:cs typeface="Times New Roman" panose="02020603050405020304" pitchFamily="18" charset="0"/>
              </a:rPr>
              <a:t>Từ </a:t>
            </a:r>
            <a:r>
              <a:rPr lang="x-none" sz="2400" dirty="0">
                <a:solidFill>
                  <a:prstClr val="black"/>
                </a:solidFill>
                <a:latin typeface="Times New Roman" panose="02020603050405020304" pitchFamily="18" charset="0"/>
                <a:cs typeface="Times New Roman" panose="02020603050405020304" pitchFamily="18" charset="0"/>
              </a:rPr>
              <a:t>thời Nguyên đến thời Thanh xuất hiện nhiều tiểu thuyết đồ sộ, có ảnh hưởng sâu sắc đến văn học của các nước khác.</a:t>
            </a:r>
          </a:p>
        </p:txBody>
      </p:sp>
      <p:sp>
        <p:nvSpPr>
          <p:cNvPr id="13" name="TextBox 12">
            <a:extLst>
              <a:ext uri="{FF2B5EF4-FFF2-40B4-BE49-F238E27FC236}">
                <a16:creationId xmlns:a16="http://schemas.microsoft.com/office/drawing/2014/main" xmlns="" id="{ED2F9AF8-72A6-7C2F-1406-18EFBD35C43A}"/>
              </a:ext>
            </a:extLst>
          </p:cNvPr>
          <p:cNvSpPr txBox="1"/>
          <p:nvPr/>
        </p:nvSpPr>
        <p:spPr>
          <a:xfrm>
            <a:off x="2284494" y="4959276"/>
            <a:ext cx="9907501" cy="830865"/>
          </a:xfrm>
          <a:prstGeom prst="rect">
            <a:avLst/>
          </a:prstGeom>
          <a:noFill/>
        </p:spPr>
        <p:txBody>
          <a:bodyPr wrap="square" lIns="91296" tIns="45655" rIns="91296" bIns="45655" rtlCol="0">
            <a:spAutoFit/>
          </a:bodyPr>
          <a:lstStyle/>
          <a:p>
            <a:pPr algn="just">
              <a:defRPr/>
            </a:pP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N</a:t>
            </a:r>
            <a:r>
              <a:rPr lang="x-none" sz="2400" smtClean="0">
                <a:solidFill>
                  <a:prstClr val="black"/>
                </a:solidFill>
                <a:latin typeface="Times New Roman" panose="02020603050405020304" pitchFamily="18" charset="0"/>
                <a:cs typeface="Times New Roman" panose="02020603050405020304" pitchFamily="18" charset="0"/>
              </a:rPr>
              <a:t>hiều </a:t>
            </a:r>
            <a:r>
              <a:rPr lang="x-none" sz="2400" dirty="0">
                <a:solidFill>
                  <a:prstClr val="black"/>
                </a:solidFill>
                <a:latin typeface="Times New Roman" panose="02020603050405020304" pitchFamily="18" charset="0"/>
                <a:cs typeface="Times New Roman" panose="02020603050405020304" pitchFamily="18" charset="0"/>
              </a:rPr>
              <a:t>cung </a:t>
            </a:r>
            <a:r>
              <a:rPr lang="x-none" sz="2400">
                <a:solidFill>
                  <a:prstClr val="black"/>
                </a:solidFill>
                <a:latin typeface="Times New Roman" panose="02020603050405020304" pitchFamily="18" charset="0"/>
                <a:cs typeface="Times New Roman" panose="02020603050405020304" pitchFamily="18" charset="0"/>
              </a:rPr>
              <a:t>điện </a:t>
            </a:r>
            <a:r>
              <a:rPr lang="en-US" sz="2400" dirty="0" err="1" smtClean="0">
                <a:solidFill>
                  <a:prstClr val="black"/>
                </a:solidFill>
                <a:latin typeface="Times New Roman" panose="02020603050405020304" pitchFamily="18" charset="0"/>
                <a:cs typeface="Times New Roman" panose="02020603050405020304" pitchFamily="18" charset="0"/>
              </a:rPr>
              <a:t>nổi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tiếng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được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xây</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dựng</a:t>
            </a:r>
            <a:r>
              <a:rPr lang="en-US" sz="2400" dirty="0" smtClean="0">
                <a:solidFill>
                  <a:prstClr val="black"/>
                </a:solidFill>
                <a:latin typeface="Times New Roman" panose="02020603050405020304" pitchFamily="18" charset="0"/>
                <a:cs typeface="Times New Roman" panose="02020603050405020304" pitchFamily="18" charset="0"/>
              </a:rPr>
              <a:t> </a:t>
            </a:r>
            <a:r>
              <a:rPr lang="x-none" sz="2400" smtClean="0">
                <a:solidFill>
                  <a:prstClr val="black"/>
                </a:solidFill>
                <a:latin typeface="Times New Roman" panose="02020603050405020304" pitchFamily="18" charset="0"/>
                <a:cs typeface="Times New Roman" panose="02020603050405020304" pitchFamily="18" charset="0"/>
              </a:rPr>
              <a:t>như </a:t>
            </a:r>
            <a:r>
              <a:rPr lang="x-none" sz="2400" dirty="0">
                <a:solidFill>
                  <a:prstClr val="black"/>
                </a:solidFill>
                <a:latin typeface="Times New Roman" panose="02020603050405020304" pitchFamily="18" charset="0"/>
                <a:cs typeface="Times New Roman" panose="02020603050405020304" pitchFamily="18" charset="0"/>
              </a:rPr>
              <a:t>Cố Cung, Viên Minh Viên, Tử Cấm Thành.</a:t>
            </a:r>
          </a:p>
        </p:txBody>
      </p:sp>
      <p:sp>
        <p:nvSpPr>
          <p:cNvPr id="14" name="TextBox 13">
            <a:extLst>
              <a:ext uri="{FF2B5EF4-FFF2-40B4-BE49-F238E27FC236}">
                <a16:creationId xmlns:a16="http://schemas.microsoft.com/office/drawing/2014/main" xmlns="" id="{4642E58D-EF18-8922-2718-727B2B703888}"/>
              </a:ext>
            </a:extLst>
          </p:cNvPr>
          <p:cNvSpPr txBox="1"/>
          <p:nvPr/>
        </p:nvSpPr>
        <p:spPr>
          <a:xfrm>
            <a:off x="2284495" y="5692603"/>
            <a:ext cx="9807100" cy="830865"/>
          </a:xfrm>
          <a:prstGeom prst="rect">
            <a:avLst/>
          </a:prstGeom>
          <a:noFill/>
        </p:spPr>
        <p:txBody>
          <a:bodyPr wrap="square" lIns="91296" tIns="45655" rIns="91296" bIns="45655" rtlCol="0">
            <a:spAutoFit/>
          </a:bodyPr>
          <a:lstStyle/>
          <a:p>
            <a:pPr algn="just">
              <a:defRPr/>
            </a:pPr>
            <a:r>
              <a:rPr lang="en-US" sz="2400" dirty="0" smtClean="0">
                <a:solidFill>
                  <a:prstClr val="black"/>
                </a:solidFill>
                <a:latin typeface="Times New Roman" panose="02020603050405020304" pitchFamily="18" charset="0"/>
                <a:cs typeface="Times New Roman" panose="02020603050405020304" pitchFamily="18" charset="0"/>
              </a:rPr>
              <a:t>- </a:t>
            </a:r>
            <a:r>
              <a:rPr lang="x-none" sz="2400" smtClean="0">
                <a:solidFill>
                  <a:prstClr val="black"/>
                </a:solidFill>
                <a:latin typeface="Times New Roman" panose="02020603050405020304" pitchFamily="18" charset="0"/>
                <a:cs typeface="Times New Roman" panose="02020603050405020304" pitchFamily="18" charset="0"/>
              </a:rPr>
              <a:t>Những </a:t>
            </a:r>
            <a:r>
              <a:rPr lang="x-none" sz="2400" dirty="0">
                <a:solidFill>
                  <a:prstClr val="black"/>
                </a:solidFill>
                <a:latin typeface="Times New Roman" panose="02020603050405020304" pitchFamily="18" charset="0"/>
                <a:cs typeface="Times New Roman" panose="02020603050405020304" pitchFamily="18" charset="0"/>
              </a:rPr>
              <a:t>bức họa đạt tới đỉnh cao tượng Phật được chạm khắc tinh sảo, sinh động đã chứng tỏ sự tài hoa và sáng tạo của các nghệ nhân Trung Quốc.</a:t>
            </a:r>
          </a:p>
        </p:txBody>
      </p:sp>
    </p:spTree>
    <p:extLst>
      <p:ext uri="{BB962C8B-B14F-4D97-AF65-F5344CB8AC3E}">
        <p14:creationId xmlns:p14="http://schemas.microsoft.com/office/powerpoint/2010/main" val="291483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A9DDAB1-4281-221C-EBFB-E4A09ED2BE2E}"/>
              </a:ext>
            </a:extLst>
          </p:cNvPr>
          <p:cNvSpPr/>
          <p:nvPr/>
        </p:nvSpPr>
        <p:spPr>
          <a:xfrm>
            <a:off x="1161938" y="2043435"/>
            <a:ext cx="10325327" cy="2215991"/>
          </a:xfrm>
          <a:prstGeom prst="rect">
            <a:avLst/>
          </a:prstGeom>
          <a:noFill/>
        </p:spPr>
        <p:txBody>
          <a:bodyPr wrap="none" lIns="91296" tIns="45655" rIns="91296" bIns="45655">
            <a:spAutoFit/>
          </a:bodyPr>
          <a:lstStyle/>
          <a:p>
            <a:pPr algn="ctr"/>
            <a:r>
              <a:rPr lang="en-US" sz="13800" b="1"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5661785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603944A-F6C6-9FDF-9262-8171B7AFFAEB}"/>
              </a:ext>
            </a:extLst>
          </p:cNvPr>
          <p:cNvSpPr/>
          <p:nvPr/>
        </p:nvSpPr>
        <p:spPr>
          <a:xfrm>
            <a:off x="-135215" y="722914"/>
            <a:ext cx="6231231" cy="1107996"/>
          </a:xfrm>
          <a:prstGeom prst="rect">
            <a:avLst/>
          </a:prstGeom>
          <a:noFill/>
        </p:spPr>
        <p:txBody>
          <a:bodyPr wrap="square" lIns="91296" tIns="45655" rIns="91296" bIns="45655">
            <a:spAutoFit/>
          </a:bodyPr>
          <a:lstStyle/>
          <a:p>
            <a:pPr algn="ctr" defTabSz="456464">
              <a:defRPr/>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THẢO LUẬN</a:t>
            </a:r>
          </a:p>
        </p:txBody>
      </p:sp>
      <p:grpSp>
        <p:nvGrpSpPr>
          <p:cNvPr id="5" name="Group 4">
            <a:extLst>
              <a:ext uri="{FF2B5EF4-FFF2-40B4-BE49-F238E27FC236}">
                <a16:creationId xmlns:a16="http://schemas.microsoft.com/office/drawing/2014/main" xmlns="" id="{621AAC45-57E7-D8DB-1109-F416A985770B}"/>
              </a:ext>
            </a:extLst>
          </p:cNvPr>
          <p:cNvGrpSpPr/>
          <p:nvPr/>
        </p:nvGrpSpPr>
        <p:grpSpPr>
          <a:xfrm>
            <a:off x="6013525" y="1010747"/>
            <a:ext cx="6002767" cy="5239661"/>
            <a:chOff x="5879797" y="2116637"/>
            <a:chExt cx="5061472" cy="4126988"/>
          </a:xfrm>
        </p:grpSpPr>
        <p:sp>
          <p:nvSpPr>
            <p:cNvPr id="6" name="矩形 19">
              <a:extLst>
                <a:ext uri="{FF2B5EF4-FFF2-40B4-BE49-F238E27FC236}">
                  <a16:creationId xmlns:a16="http://schemas.microsoft.com/office/drawing/2014/main" xmlns="" id="{DE166869-2FA0-3382-5225-53FB2F522D6E}"/>
                </a:ext>
              </a:extLst>
            </p:cNvPr>
            <p:cNvSpPr/>
            <p:nvPr/>
          </p:nvSpPr>
          <p:spPr>
            <a:xfrm>
              <a:off x="6215161" y="2292205"/>
              <a:ext cx="4390744" cy="3951420"/>
            </a:xfrm>
            <a:prstGeom prst="rect">
              <a:avLst/>
            </a:prstGeom>
          </p:spPr>
          <p:txBody>
            <a:bodyPr vert="horz" wrap="square">
              <a:spAutoFit/>
            </a:bodyPr>
            <a:lstStyle/>
            <a:p>
              <a:pPr marL="514350" indent="-514350" algn="just" defTabSz="456464">
                <a:buAutoNum type="arabicPeriod"/>
                <a:defRPr/>
              </a:pP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Hãy</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đánh</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giá</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những</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thành</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tựu</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văn</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hóa</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Trung</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Quốc</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từ</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thế</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kỉ</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VII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đến</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giữa</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thế</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kỉ</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XIX.</a:t>
              </a:r>
            </a:p>
            <a:p>
              <a:pPr marL="514350" indent="-514350" algn="just" defTabSz="456464">
                <a:buAutoNum type="arabicPeriod"/>
                <a:defRPr/>
              </a:pP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những</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thành</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tựu</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văn</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hóa</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tiêu</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biểu</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của</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Trung</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Quốc</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từ</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thế</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kỷ</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VII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đến</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giữa</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thế</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kỷ</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XIX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em</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ấn</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tượng</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với</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thành</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tựu</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nào</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nhất</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ì</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sao</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a:t>
              </a:r>
              <a:endParaRPr lang="zh-CN" altLang="en-US"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xmlns="" id="{06FE4A9F-B7F8-47B2-3093-540C4AE14E06}"/>
                </a:ext>
              </a:extLst>
            </p:cNvPr>
            <p:cNvSpPr/>
            <p:nvPr/>
          </p:nvSpPr>
          <p:spPr>
            <a:xfrm>
              <a:off x="5879797" y="2116637"/>
              <a:ext cx="5061472" cy="4126986"/>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prstClr val="white"/>
                </a:solidFill>
                <a:latin typeface="Calibri"/>
              </a:endParaRPr>
            </a:p>
          </p:txBody>
        </p:sp>
      </p:grpSp>
      <p:pic>
        <p:nvPicPr>
          <p:cNvPr id="12290" name="Picture 2">
            <a:extLst>
              <a:ext uri="{FF2B5EF4-FFF2-40B4-BE49-F238E27FC236}">
                <a16:creationId xmlns:a16="http://schemas.microsoft.com/office/drawing/2014/main" xmlns="" id="{9A95A287-7FBC-B799-AD84-06DE28224B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139"/>
          <a:stretch/>
        </p:blipFill>
        <p:spPr bwMode="auto">
          <a:xfrm>
            <a:off x="0" y="841264"/>
            <a:ext cx="6013525" cy="5871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603944A-F6C6-9FDF-9262-8171B7AFFAEB}"/>
              </a:ext>
            </a:extLst>
          </p:cNvPr>
          <p:cNvSpPr/>
          <p:nvPr/>
        </p:nvSpPr>
        <p:spPr>
          <a:xfrm>
            <a:off x="-135215" y="722914"/>
            <a:ext cx="6231231" cy="1107996"/>
          </a:xfrm>
          <a:prstGeom prst="rect">
            <a:avLst/>
          </a:prstGeom>
          <a:noFill/>
        </p:spPr>
        <p:txBody>
          <a:bodyPr wrap="square" lIns="91296" tIns="45655" rIns="91296" bIns="45655">
            <a:spAutoFit/>
          </a:bodyPr>
          <a:lstStyle/>
          <a:p>
            <a:pPr algn="ctr" defTabSz="456464">
              <a:defRPr/>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THẢO LUẬN</a:t>
            </a:r>
          </a:p>
        </p:txBody>
      </p:sp>
      <p:grpSp>
        <p:nvGrpSpPr>
          <p:cNvPr id="5" name="Group 4">
            <a:extLst>
              <a:ext uri="{FF2B5EF4-FFF2-40B4-BE49-F238E27FC236}">
                <a16:creationId xmlns:a16="http://schemas.microsoft.com/office/drawing/2014/main" xmlns="" id="{621AAC45-57E7-D8DB-1109-F416A985770B}"/>
              </a:ext>
            </a:extLst>
          </p:cNvPr>
          <p:cNvGrpSpPr/>
          <p:nvPr/>
        </p:nvGrpSpPr>
        <p:grpSpPr>
          <a:xfrm>
            <a:off x="6013525" y="1010747"/>
            <a:ext cx="6002767" cy="5239661"/>
            <a:chOff x="5879797" y="2116637"/>
            <a:chExt cx="5061472" cy="4126988"/>
          </a:xfrm>
        </p:grpSpPr>
        <p:sp>
          <p:nvSpPr>
            <p:cNvPr id="6" name="矩形 19">
              <a:extLst>
                <a:ext uri="{FF2B5EF4-FFF2-40B4-BE49-F238E27FC236}">
                  <a16:creationId xmlns:a16="http://schemas.microsoft.com/office/drawing/2014/main" xmlns="" id="{DE166869-2FA0-3382-5225-53FB2F522D6E}"/>
                </a:ext>
              </a:extLst>
            </p:cNvPr>
            <p:cNvSpPr/>
            <p:nvPr/>
          </p:nvSpPr>
          <p:spPr>
            <a:xfrm>
              <a:off x="6215161" y="2292205"/>
              <a:ext cx="4390744" cy="3951420"/>
            </a:xfrm>
            <a:prstGeom prst="rect">
              <a:avLst/>
            </a:prstGeom>
          </p:spPr>
          <p:txBody>
            <a:bodyPr vert="horz" wrap="square">
              <a:spAutoFit/>
            </a:bodyPr>
            <a:lstStyle/>
            <a:p>
              <a:pPr marL="514350" indent="-514350" algn="just" defTabSz="456464">
                <a:buFontTx/>
                <a:buAutoNum type="arabicPeriod"/>
                <a:defRPr/>
              </a:pP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Hãy</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đánh</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giá</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những</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thành</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tựu</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văn</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hóa</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Trung</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Quốc</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từ</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thế</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kỉ</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VII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đến</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giữa</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thế</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kỉ</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XIX.</a:t>
              </a:r>
            </a:p>
            <a:p>
              <a:pPr marL="514350" indent="-514350" algn="just" defTabSz="456464">
                <a:buFontTx/>
                <a:buAutoNum type="arabicPeriod"/>
                <a:defRPr/>
              </a:pP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những</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thành</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tựu</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văn</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hóa</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tiêu</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biểu</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của</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Trung</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Quốc</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từ</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thế</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kỷ</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VII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đến</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giữa</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thế</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kỷ</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XIX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em</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ấn</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tượng</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với</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thành</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tựu</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nào</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nhất</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ì</a:t>
              </a:r>
              <a:r>
                <a:rPr lang="en-US" altLang="zh-CN" sz="3200" b="1"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b="1"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sao</a:t>
              </a:r>
              <a:r>
                <a:rPr lang="en-US" altLang="zh-CN"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a:t>
              </a:r>
              <a:endParaRPr lang="zh-CN" altLang="en-US" sz="3200" b="1"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xmlns="" id="{06FE4A9F-B7F8-47B2-3093-540C4AE14E06}"/>
                </a:ext>
              </a:extLst>
            </p:cNvPr>
            <p:cNvSpPr/>
            <p:nvPr/>
          </p:nvSpPr>
          <p:spPr>
            <a:xfrm>
              <a:off x="5879797" y="2116637"/>
              <a:ext cx="5061472" cy="4126986"/>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prstClr val="white"/>
                </a:solidFill>
              </a:endParaRPr>
            </a:p>
          </p:txBody>
        </p:sp>
      </p:grpSp>
      <p:pic>
        <p:nvPicPr>
          <p:cNvPr id="12290" name="Picture 2">
            <a:extLst>
              <a:ext uri="{FF2B5EF4-FFF2-40B4-BE49-F238E27FC236}">
                <a16:creationId xmlns:a16="http://schemas.microsoft.com/office/drawing/2014/main" xmlns="" id="{9A95A287-7FBC-B799-AD84-06DE28224B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139"/>
          <a:stretch/>
        </p:blipFill>
        <p:spPr bwMode="auto">
          <a:xfrm>
            <a:off x="0" y="841264"/>
            <a:ext cx="6013525" cy="58715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git 18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19808" y="10335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324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FDCBDC-9D36-0C60-492C-A9CB6FA746CA}"/>
              </a:ext>
            </a:extLst>
          </p:cNvPr>
          <p:cNvPicPr>
            <a:picLocks noChangeAspect="1"/>
          </p:cNvPicPr>
          <p:nvPr/>
        </p:nvPicPr>
        <p:blipFill>
          <a:blip r:embed="rId2"/>
          <a:stretch>
            <a:fillRect/>
          </a:stretch>
        </p:blipFill>
        <p:spPr>
          <a:xfrm>
            <a:off x="0" y="1078992"/>
            <a:ext cx="6528816" cy="5779008"/>
          </a:xfrm>
          <a:prstGeom prst="rect">
            <a:avLst/>
          </a:prstGeom>
        </p:spPr>
      </p:pic>
      <p:sp>
        <p:nvSpPr>
          <p:cNvPr id="4" name="Rectangle 3">
            <a:extLst>
              <a:ext uri="{FF2B5EF4-FFF2-40B4-BE49-F238E27FC236}">
                <a16:creationId xmlns:a16="http://schemas.microsoft.com/office/drawing/2014/main" xmlns="" id="{A603944A-F6C6-9FDF-9262-8171B7AFFAEB}"/>
              </a:ext>
            </a:extLst>
          </p:cNvPr>
          <p:cNvSpPr/>
          <p:nvPr/>
        </p:nvSpPr>
        <p:spPr>
          <a:xfrm>
            <a:off x="6096016" y="841248"/>
            <a:ext cx="6231231" cy="1107996"/>
          </a:xfrm>
          <a:prstGeom prst="rect">
            <a:avLst/>
          </a:prstGeom>
          <a:noFill/>
        </p:spPr>
        <p:txBody>
          <a:bodyPr wrap="square" lIns="91296" tIns="45655" rIns="91296" bIns="45655">
            <a:spAutoFit/>
          </a:bodyPr>
          <a:lstStyle/>
          <a:p>
            <a:pPr algn="ctr" defTabSz="456464">
              <a:defRPr/>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grpSp>
        <p:nvGrpSpPr>
          <p:cNvPr id="5" name="Group 4">
            <a:extLst>
              <a:ext uri="{FF2B5EF4-FFF2-40B4-BE49-F238E27FC236}">
                <a16:creationId xmlns:a16="http://schemas.microsoft.com/office/drawing/2014/main" xmlns="" id="{621AAC45-57E7-D8DB-1109-F416A985770B}"/>
              </a:ext>
            </a:extLst>
          </p:cNvPr>
          <p:cNvGrpSpPr/>
          <p:nvPr/>
        </p:nvGrpSpPr>
        <p:grpSpPr>
          <a:xfrm>
            <a:off x="6897287" y="2517694"/>
            <a:ext cx="5061472" cy="3499058"/>
            <a:chOff x="5879797" y="2066170"/>
            <a:chExt cx="5061472" cy="3499058"/>
          </a:xfrm>
        </p:grpSpPr>
        <p:sp>
          <p:nvSpPr>
            <p:cNvPr id="6" name="矩形 19">
              <a:extLst>
                <a:ext uri="{FF2B5EF4-FFF2-40B4-BE49-F238E27FC236}">
                  <a16:creationId xmlns:a16="http://schemas.microsoft.com/office/drawing/2014/main" xmlns="" id="{DE166869-2FA0-3382-5225-53FB2F522D6E}"/>
                </a:ext>
              </a:extLst>
            </p:cNvPr>
            <p:cNvSpPr/>
            <p:nvPr/>
          </p:nvSpPr>
          <p:spPr>
            <a:xfrm>
              <a:off x="6215161" y="2538426"/>
              <a:ext cx="4390744" cy="2554545"/>
            </a:xfrm>
            <a:prstGeom prst="rect">
              <a:avLst/>
            </a:prstGeom>
          </p:spPr>
          <p:txBody>
            <a:bodyPr vert="horz" wrap="square">
              <a:spAutoFit/>
            </a:bodyPr>
            <a:lstStyle/>
            <a:p>
              <a:pPr algn="ctr" defTabSz="456464">
                <a:defRPr/>
              </a:pPr>
              <a:r>
                <a:rPr lang="en-US" altLang="zh-CN" sz="3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Hãy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sưu</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tầm</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tư</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liệu</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về</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ảnh</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hưởng</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của</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văn</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hóa</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Trung</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Quốc</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ở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khu</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vực</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châu</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Á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để</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giới</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thiệu</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cho</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thầy</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cô</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và</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bạn</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cùng</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lớp</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a:t>
              </a:r>
              <a:endParaRPr lang="zh-CN" altLang="en-US"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xmlns=""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prstClr val="white"/>
                </a:solidFill>
                <a:latin typeface="Calibri"/>
              </a:endParaRPr>
            </a:p>
          </p:txBody>
        </p:sp>
      </p:grpSp>
    </p:spTree>
    <p:extLst>
      <p:ext uri="{BB962C8B-B14F-4D97-AF65-F5344CB8AC3E}">
        <p14:creationId xmlns:p14="http://schemas.microsoft.com/office/powerpoint/2010/main" val="2982748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xmlns="" id="{C588A961-3DED-488F-8E63-BC8C3E31C051}"/>
              </a:ext>
            </a:extLst>
          </p:cNvPr>
          <p:cNvSpPr/>
          <p:nvPr/>
        </p:nvSpPr>
        <p:spPr>
          <a:xfrm>
            <a:off x="416300" y="1056306"/>
            <a:ext cx="4677626" cy="432730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lIns="91296" tIns="45655" rIns="91296" bIns="45655" rtlCol="0" anchor="ctr"/>
          <a:lstStyle/>
          <a:p>
            <a:pPr algn="ctr" defTabSz="456464">
              <a:defRPr/>
            </a:pPr>
            <a:endParaRPr lang="zh-CN" altLang="en-US">
              <a:solidFill>
                <a:prstClr val="white"/>
              </a:solidFill>
              <a:latin typeface="Calibri"/>
              <a:ea typeface="等线" panose="02010600030101010101" pitchFamily="2" charset="-122"/>
            </a:endParaRPr>
          </a:p>
        </p:txBody>
      </p:sp>
      <p:pic>
        <p:nvPicPr>
          <p:cNvPr id="19" name="图片 18">
            <a:extLst>
              <a:ext uri="{FF2B5EF4-FFF2-40B4-BE49-F238E27FC236}">
                <a16:creationId xmlns:a16="http://schemas.microsoft.com/office/drawing/2014/main" xmlns="" id="{124A459E-3E47-4327-ACE7-80C3980EC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6107887" y="3058201"/>
            <a:ext cx="408781" cy="1515005"/>
          </a:xfrm>
          <a:prstGeom prst="rect">
            <a:avLst/>
          </a:prstGeom>
        </p:spPr>
      </p:pic>
      <p:sp>
        <p:nvSpPr>
          <p:cNvPr id="28" name="Rectangle 27"/>
          <p:cNvSpPr/>
          <p:nvPr/>
        </p:nvSpPr>
        <p:spPr>
          <a:xfrm>
            <a:off x="11212813"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96" tIns="45655" rIns="91296" bIns="45655" rtlCol="0" anchor="ctr"/>
          <a:lstStyle/>
          <a:p>
            <a:pPr algn="ctr" defTabSz="456464">
              <a:defRPr/>
            </a:pPr>
            <a:endParaRPr lang="en-US">
              <a:solidFill>
                <a:prstClr val="white"/>
              </a:solidFill>
              <a:latin typeface="Calibri"/>
            </a:endParaRPr>
          </a:p>
        </p:txBody>
      </p:sp>
      <p:pic>
        <p:nvPicPr>
          <p:cNvPr id="3074" name="Picture 2" descr="Top 10 đoạn văn tả ngôi nhà bằng tiếng Anh có dịch dành cho học sinh lớp 6"/>
          <p:cNvPicPr>
            <a:picLocks noChangeAspect="1" noChangeArrowheads="1"/>
          </p:cNvPicPr>
          <p:nvPr/>
        </p:nvPicPr>
        <p:blipFill rotWithShape="1">
          <a:blip r:embed="rId4">
            <a:extLst>
              <a:ext uri="{28A0092B-C50C-407E-A947-70E740481C1C}">
                <a14:useLocalDpi xmlns:a14="http://schemas.microsoft.com/office/drawing/2010/main" val="0"/>
              </a:ext>
            </a:extLst>
          </a:blip>
          <a:srcRect l="18010" t="8868" r="14835" b="-1488"/>
          <a:stretch/>
        </p:blipFill>
        <p:spPr bwMode="auto">
          <a:xfrm>
            <a:off x="493659" y="1234378"/>
            <a:ext cx="4485100" cy="41238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图片 26">
            <a:extLst>
              <a:ext uri="{FF2B5EF4-FFF2-40B4-BE49-F238E27FC236}">
                <a16:creationId xmlns:a16="http://schemas.microsoft.com/office/drawing/2014/main" xmlns="" id="{55068D34-CEA0-40AF-B23A-29C39F9E4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561" y="1183730"/>
            <a:ext cx="1764895" cy="1764895"/>
          </a:xfrm>
          <a:prstGeom prst="rect">
            <a:avLst/>
          </a:prstGeom>
        </p:spPr>
      </p:pic>
      <p:sp>
        <p:nvSpPr>
          <p:cNvPr id="2" name="Rectangle 1">
            <a:extLst>
              <a:ext uri="{FF2B5EF4-FFF2-40B4-BE49-F238E27FC236}">
                <a16:creationId xmlns:a16="http://schemas.microsoft.com/office/drawing/2014/main" xmlns="" id="{D24B4B65-243E-764E-A5F8-DCF2996EBEDB}"/>
              </a:ext>
            </a:extLst>
          </p:cNvPr>
          <p:cNvSpPr/>
          <p:nvPr/>
        </p:nvSpPr>
        <p:spPr>
          <a:xfrm>
            <a:off x="6774878" y="1058044"/>
            <a:ext cx="2896948" cy="923330"/>
          </a:xfrm>
          <a:prstGeom prst="rect">
            <a:avLst/>
          </a:prstGeom>
          <a:noFill/>
        </p:spPr>
        <p:txBody>
          <a:bodyPr wrap="none" lIns="91296" tIns="45655" rIns="91296" bIns="45655">
            <a:spAutoFit/>
          </a:bodyPr>
          <a:lstStyle/>
          <a:p>
            <a:pPr algn="ctr" defTabSz="456464">
              <a:defRPr/>
            </a:pPr>
            <a:r>
              <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DẶN DÒ</a:t>
            </a:r>
          </a:p>
        </p:txBody>
      </p:sp>
      <p:grpSp>
        <p:nvGrpSpPr>
          <p:cNvPr id="14" name="Group 13">
            <a:extLst>
              <a:ext uri="{FF2B5EF4-FFF2-40B4-BE49-F238E27FC236}">
                <a16:creationId xmlns:a16="http://schemas.microsoft.com/office/drawing/2014/main" xmlns="" id="{A6D952CC-EB18-6341-9869-39C9E4D9B929}"/>
              </a:ext>
            </a:extLst>
          </p:cNvPr>
          <p:cNvGrpSpPr/>
          <p:nvPr/>
        </p:nvGrpSpPr>
        <p:grpSpPr>
          <a:xfrm>
            <a:off x="5879797" y="2066170"/>
            <a:ext cx="5061472" cy="3499058"/>
            <a:chOff x="5879797" y="2066170"/>
            <a:chExt cx="5061472" cy="3499058"/>
          </a:xfrm>
        </p:grpSpPr>
        <p:sp>
          <p:nvSpPr>
            <p:cNvPr id="20" name="矩形 19">
              <a:extLst>
                <a:ext uri="{FF2B5EF4-FFF2-40B4-BE49-F238E27FC236}">
                  <a16:creationId xmlns:a16="http://schemas.microsoft.com/office/drawing/2014/main" xmlns="" id="{3A03A502-A603-416C-A5C3-D336F8CF5CCF}"/>
                </a:ext>
              </a:extLst>
            </p:cNvPr>
            <p:cNvSpPr/>
            <p:nvPr/>
          </p:nvSpPr>
          <p:spPr>
            <a:xfrm>
              <a:off x="6312276" y="2918453"/>
              <a:ext cx="4196513" cy="1754326"/>
            </a:xfrm>
            <a:prstGeom prst="rect">
              <a:avLst/>
            </a:prstGeom>
          </p:spPr>
          <p:txBody>
            <a:bodyPr vert="horz" wrap="square">
              <a:spAutoFit/>
            </a:bodyPr>
            <a:lstStyle/>
            <a:p>
              <a:pPr algn="ctr" defTabSz="456464">
                <a:lnSpc>
                  <a:spcPct val="150000"/>
                </a:lnSpc>
                <a:defRPr/>
              </a:pPr>
              <a:r>
                <a:rPr lang="en-US" altLang="zh-CN" sz="36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Học</a:t>
              </a:r>
              <a:r>
                <a:rPr lang="en-US" altLang="zh-CN" sz="36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6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bài</a:t>
              </a:r>
              <a:r>
                <a:rPr lang="en-US" altLang="zh-CN" sz="36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6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và</a:t>
              </a:r>
              <a:r>
                <a:rPr lang="en-US" altLang="zh-CN" sz="36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6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chuẩn</a:t>
              </a:r>
              <a:r>
                <a:rPr lang="en-US" altLang="zh-CN" sz="36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6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bị</a:t>
              </a:r>
              <a:r>
                <a:rPr lang="en-US" altLang="zh-CN" sz="36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6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phần</a:t>
              </a:r>
              <a:r>
                <a:rPr lang="en-US" altLang="zh-CN" sz="36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1</a:t>
              </a:r>
              <a:r>
                <a:rPr lang="en-US" altLang="zh-CN" sz="3600"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6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của</a:t>
              </a:r>
              <a:r>
                <a:rPr lang="en-US" altLang="zh-CN" sz="36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600"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bài</a:t>
              </a:r>
              <a:r>
                <a:rPr lang="en-US" altLang="zh-CN" sz="360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5.</a:t>
              </a:r>
              <a:endParaRPr lang="zh-CN" altLang="en-US" sz="36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2" name="Terminator 11">
              <a:extLst>
                <a:ext uri="{FF2B5EF4-FFF2-40B4-BE49-F238E27FC236}">
                  <a16:creationId xmlns:a16="http://schemas.microsoft.com/office/drawing/2014/main" xmlns="" id="{F3DFCDFE-8305-2F4E-9932-5DE633F6F1A8}"/>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prstClr val="white"/>
                </a:solidFill>
                <a:latin typeface="Calibri"/>
              </a:endParaRPr>
            </a:p>
          </p:txBody>
        </p:sp>
      </p:grpSp>
    </p:spTree>
    <p:extLst>
      <p:ext uri="{BB962C8B-B14F-4D97-AF65-F5344CB8AC3E}">
        <p14:creationId xmlns:p14="http://schemas.microsoft.com/office/powerpoint/2010/main" val="862566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par>
                                <p:cTn id="18" presetID="18" presetClass="entr" presetSubtype="12"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trips(down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grpSp>
        <p:nvGrpSpPr>
          <p:cNvPr id="66" name="Group 55"/>
          <p:cNvGrpSpPr>
            <a:grpSpLocks noChangeAspect="1"/>
          </p:cNvGrpSpPr>
          <p:nvPr/>
        </p:nvGrpSpPr>
        <p:grpSpPr bwMode="auto">
          <a:xfrm>
            <a:off x="406404" y="2590804"/>
            <a:ext cx="11074399" cy="3223663"/>
            <a:chOff x="0" y="1456"/>
            <a:chExt cx="7678" cy="2235"/>
          </a:xfrm>
          <a:solidFill>
            <a:schemeClr val="accent6"/>
          </a:solidFill>
        </p:grpSpPr>
        <p:sp>
          <p:nvSpPr>
            <p:cNvPr id="68" name="Oval 56"/>
            <p:cNvSpPr>
              <a:spLocks noChangeArrowheads="1"/>
            </p:cNvSpPr>
            <p:nvPr/>
          </p:nvSpPr>
          <p:spPr bwMode="auto">
            <a:xfrm>
              <a:off x="2987" y="1609"/>
              <a:ext cx="1104" cy="110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914127"/>
              <a:endParaRPr lang="zh-CN" altLang="en-US" sz="1300">
                <a:solidFill>
                  <a:prstClr val="black"/>
                </a:solidFill>
              </a:endParaRPr>
            </a:p>
          </p:txBody>
        </p:sp>
        <p:sp>
          <p:nvSpPr>
            <p:cNvPr id="69" name="Oval 57"/>
            <p:cNvSpPr>
              <a:spLocks noChangeArrowheads="1"/>
            </p:cNvSpPr>
            <p:nvPr/>
          </p:nvSpPr>
          <p:spPr bwMode="auto">
            <a:xfrm>
              <a:off x="4484" y="1609"/>
              <a:ext cx="1104" cy="110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914127"/>
              <a:endParaRPr lang="zh-CN" altLang="en-US" sz="1300">
                <a:solidFill>
                  <a:prstClr val="black"/>
                </a:solidFill>
              </a:endParaRPr>
            </a:p>
          </p:txBody>
        </p:sp>
        <p:sp>
          <p:nvSpPr>
            <p:cNvPr id="70" name="Oval 58"/>
            <p:cNvSpPr>
              <a:spLocks noChangeArrowheads="1"/>
            </p:cNvSpPr>
            <p:nvPr/>
          </p:nvSpPr>
          <p:spPr bwMode="auto">
            <a:xfrm>
              <a:off x="1634" y="1494"/>
              <a:ext cx="1104" cy="14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914127"/>
              <a:endParaRPr lang="zh-CN" altLang="en-US" sz="1300">
                <a:solidFill>
                  <a:prstClr val="black"/>
                </a:solidFill>
              </a:endParaRPr>
            </a:p>
          </p:txBody>
        </p:sp>
        <p:sp>
          <p:nvSpPr>
            <p:cNvPr id="71" name="Freeform 59"/>
            <p:cNvSpPr/>
            <p:nvPr/>
          </p:nvSpPr>
          <p:spPr bwMode="auto">
            <a:xfrm>
              <a:off x="0" y="1456"/>
              <a:ext cx="7678" cy="2235"/>
            </a:xfrm>
            <a:custGeom>
              <a:avLst/>
              <a:gdLst>
                <a:gd name="T0" fmla="*/ 3187 w 3200"/>
                <a:gd name="T1" fmla="*/ 0 h 930"/>
                <a:gd name="T2" fmla="*/ 2957 w 3200"/>
                <a:gd name="T3" fmla="*/ 304 h 930"/>
                <a:gd name="T4" fmla="*/ 3151 w 3200"/>
                <a:gd name="T5" fmla="*/ 604 h 930"/>
                <a:gd name="T6" fmla="*/ 3151 w 3200"/>
                <a:gd name="T7" fmla="*/ 636 h 930"/>
                <a:gd name="T8" fmla="*/ 2945 w 3200"/>
                <a:gd name="T9" fmla="*/ 636 h 930"/>
                <a:gd name="T10" fmla="*/ 2865 w 3200"/>
                <a:gd name="T11" fmla="*/ 716 h 930"/>
                <a:gd name="T12" fmla="*/ 2865 w 3200"/>
                <a:gd name="T13" fmla="*/ 784 h 930"/>
                <a:gd name="T14" fmla="*/ 2945 w 3200"/>
                <a:gd name="T15" fmla="*/ 864 h 930"/>
                <a:gd name="T16" fmla="*/ 2674 w 3200"/>
                <a:gd name="T17" fmla="*/ 868 h 930"/>
                <a:gd name="T18" fmla="*/ 2674 w 3200"/>
                <a:gd name="T19" fmla="*/ 581 h 930"/>
                <a:gd name="T20" fmla="*/ 2873 w 3200"/>
                <a:gd name="T21" fmla="*/ 354 h 930"/>
                <a:gd name="T22" fmla="*/ 2643 w 3200"/>
                <a:gd name="T23" fmla="*/ 124 h 930"/>
                <a:gd name="T24" fmla="*/ 2413 w 3200"/>
                <a:gd name="T25" fmla="*/ 354 h 930"/>
                <a:gd name="T26" fmla="*/ 2611 w 3200"/>
                <a:gd name="T27" fmla="*/ 581 h 930"/>
                <a:gd name="T28" fmla="*/ 2611 w 3200"/>
                <a:gd name="T29" fmla="*/ 868 h 930"/>
                <a:gd name="T30" fmla="*/ 2505 w 3200"/>
                <a:gd name="T31" fmla="*/ 868 h 930"/>
                <a:gd name="T32" fmla="*/ 2585 w 3200"/>
                <a:gd name="T33" fmla="*/ 788 h 930"/>
                <a:gd name="T34" fmla="*/ 2585 w 3200"/>
                <a:gd name="T35" fmla="*/ 704 h 930"/>
                <a:gd name="T36" fmla="*/ 2505 w 3200"/>
                <a:gd name="T37" fmla="*/ 624 h 930"/>
                <a:gd name="T38" fmla="*/ 911 w 3200"/>
                <a:gd name="T39" fmla="*/ 624 h 930"/>
                <a:gd name="T40" fmla="*/ 605 w 3200"/>
                <a:gd name="T41" fmla="*/ 624 h 930"/>
                <a:gd name="T42" fmla="*/ 525 w 3200"/>
                <a:gd name="T43" fmla="*/ 704 h 930"/>
                <a:gd name="T44" fmla="*/ 525 w 3200"/>
                <a:gd name="T45" fmla="*/ 788 h 930"/>
                <a:gd name="T46" fmla="*/ 605 w 3200"/>
                <a:gd name="T47" fmla="*/ 868 h 930"/>
                <a:gd name="T48" fmla="*/ 361 w 3200"/>
                <a:gd name="T49" fmla="*/ 868 h 930"/>
                <a:gd name="T50" fmla="*/ 361 w 3200"/>
                <a:gd name="T51" fmla="*/ 570 h 930"/>
                <a:gd name="T52" fmla="*/ 561 w 3200"/>
                <a:gd name="T53" fmla="*/ 342 h 930"/>
                <a:gd name="T54" fmla="*/ 331 w 3200"/>
                <a:gd name="T55" fmla="*/ 112 h 930"/>
                <a:gd name="T56" fmla="*/ 101 w 3200"/>
                <a:gd name="T57" fmla="*/ 342 h 930"/>
                <a:gd name="T58" fmla="*/ 313 w 3200"/>
                <a:gd name="T59" fmla="*/ 571 h 930"/>
                <a:gd name="T60" fmla="*/ 313 w 3200"/>
                <a:gd name="T61" fmla="*/ 868 h 930"/>
                <a:gd name="T62" fmla="*/ 223 w 3200"/>
                <a:gd name="T63" fmla="*/ 868 h 930"/>
                <a:gd name="T64" fmla="*/ 269 w 3200"/>
                <a:gd name="T65" fmla="*/ 796 h 930"/>
                <a:gd name="T66" fmla="*/ 269 w 3200"/>
                <a:gd name="T67" fmla="*/ 728 h 930"/>
                <a:gd name="T68" fmla="*/ 189 w 3200"/>
                <a:gd name="T69" fmla="*/ 648 h 930"/>
                <a:gd name="T70" fmla="*/ 0 w 3200"/>
                <a:gd name="T71" fmla="*/ 648 h 930"/>
                <a:gd name="T72" fmla="*/ 0 w 3200"/>
                <a:gd name="T73" fmla="*/ 930 h 930"/>
                <a:gd name="T74" fmla="*/ 3200 w 3200"/>
                <a:gd name="T75" fmla="*/ 930 h 930"/>
                <a:gd name="T76" fmla="*/ 3200 w 3200"/>
                <a:gd name="T77" fmla="*/ 0 h 930"/>
                <a:gd name="T78" fmla="*/ 3187 w 3200"/>
                <a:gd name="T79" fmla="*/ 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00" h="930">
                  <a:moveTo>
                    <a:pt x="3187" y="0"/>
                  </a:moveTo>
                  <a:cubicBezTo>
                    <a:pt x="3060" y="0"/>
                    <a:pt x="2957" y="136"/>
                    <a:pt x="2957" y="304"/>
                  </a:cubicBezTo>
                  <a:cubicBezTo>
                    <a:pt x="2957" y="455"/>
                    <a:pt x="3041" y="581"/>
                    <a:pt x="3151" y="604"/>
                  </a:cubicBezTo>
                  <a:cubicBezTo>
                    <a:pt x="3151" y="636"/>
                    <a:pt x="3151" y="636"/>
                    <a:pt x="3151" y="636"/>
                  </a:cubicBezTo>
                  <a:cubicBezTo>
                    <a:pt x="2945" y="636"/>
                    <a:pt x="2945" y="636"/>
                    <a:pt x="2945" y="636"/>
                  </a:cubicBezTo>
                  <a:cubicBezTo>
                    <a:pt x="2901" y="636"/>
                    <a:pt x="2865" y="671"/>
                    <a:pt x="2865" y="716"/>
                  </a:cubicBezTo>
                  <a:cubicBezTo>
                    <a:pt x="2865" y="784"/>
                    <a:pt x="2865" y="784"/>
                    <a:pt x="2865" y="784"/>
                  </a:cubicBezTo>
                  <a:cubicBezTo>
                    <a:pt x="2865" y="828"/>
                    <a:pt x="2901" y="864"/>
                    <a:pt x="2945" y="864"/>
                  </a:cubicBezTo>
                  <a:cubicBezTo>
                    <a:pt x="2674" y="868"/>
                    <a:pt x="2674" y="868"/>
                    <a:pt x="2674" y="868"/>
                  </a:cubicBezTo>
                  <a:cubicBezTo>
                    <a:pt x="2674" y="581"/>
                    <a:pt x="2674" y="581"/>
                    <a:pt x="2674" y="581"/>
                  </a:cubicBezTo>
                  <a:cubicBezTo>
                    <a:pt x="2786" y="566"/>
                    <a:pt x="2873" y="470"/>
                    <a:pt x="2873" y="354"/>
                  </a:cubicBezTo>
                  <a:cubicBezTo>
                    <a:pt x="2873" y="226"/>
                    <a:pt x="2770" y="124"/>
                    <a:pt x="2643" y="124"/>
                  </a:cubicBezTo>
                  <a:cubicBezTo>
                    <a:pt x="2516" y="124"/>
                    <a:pt x="2413" y="226"/>
                    <a:pt x="2413" y="354"/>
                  </a:cubicBezTo>
                  <a:cubicBezTo>
                    <a:pt x="2413" y="470"/>
                    <a:pt x="2499" y="566"/>
                    <a:pt x="2611" y="581"/>
                  </a:cubicBezTo>
                  <a:cubicBezTo>
                    <a:pt x="2611" y="868"/>
                    <a:pt x="2611" y="868"/>
                    <a:pt x="2611" y="868"/>
                  </a:cubicBezTo>
                  <a:cubicBezTo>
                    <a:pt x="2505" y="868"/>
                    <a:pt x="2505" y="868"/>
                    <a:pt x="2505" y="868"/>
                  </a:cubicBezTo>
                  <a:cubicBezTo>
                    <a:pt x="2549" y="868"/>
                    <a:pt x="2585" y="832"/>
                    <a:pt x="2585" y="788"/>
                  </a:cubicBezTo>
                  <a:cubicBezTo>
                    <a:pt x="2585" y="704"/>
                    <a:pt x="2585" y="704"/>
                    <a:pt x="2585" y="704"/>
                  </a:cubicBezTo>
                  <a:cubicBezTo>
                    <a:pt x="2585" y="659"/>
                    <a:pt x="2549" y="624"/>
                    <a:pt x="2505" y="624"/>
                  </a:cubicBezTo>
                  <a:cubicBezTo>
                    <a:pt x="911" y="624"/>
                    <a:pt x="911" y="624"/>
                    <a:pt x="911" y="624"/>
                  </a:cubicBezTo>
                  <a:cubicBezTo>
                    <a:pt x="605" y="624"/>
                    <a:pt x="605" y="624"/>
                    <a:pt x="605" y="624"/>
                  </a:cubicBezTo>
                  <a:cubicBezTo>
                    <a:pt x="561" y="624"/>
                    <a:pt x="525" y="659"/>
                    <a:pt x="525" y="704"/>
                  </a:cubicBezTo>
                  <a:cubicBezTo>
                    <a:pt x="525" y="788"/>
                    <a:pt x="525" y="788"/>
                    <a:pt x="525" y="788"/>
                  </a:cubicBezTo>
                  <a:cubicBezTo>
                    <a:pt x="525" y="832"/>
                    <a:pt x="561" y="868"/>
                    <a:pt x="605" y="868"/>
                  </a:cubicBezTo>
                  <a:cubicBezTo>
                    <a:pt x="361" y="868"/>
                    <a:pt x="361" y="868"/>
                    <a:pt x="361" y="868"/>
                  </a:cubicBezTo>
                  <a:cubicBezTo>
                    <a:pt x="361" y="570"/>
                    <a:pt x="361" y="570"/>
                    <a:pt x="361" y="570"/>
                  </a:cubicBezTo>
                  <a:cubicBezTo>
                    <a:pt x="474" y="555"/>
                    <a:pt x="561" y="458"/>
                    <a:pt x="561" y="342"/>
                  </a:cubicBezTo>
                  <a:cubicBezTo>
                    <a:pt x="561" y="214"/>
                    <a:pt x="458" y="112"/>
                    <a:pt x="331" y="112"/>
                  </a:cubicBezTo>
                  <a:cubicBezTo>
                    <a:pt x="204" y="112"/>
                    <a:pt x="101" y="214"/>
                    <a:pt x="101" y="342"/>
                  </a:cubicBezTo>
                  <a:cubicBezTo>
                    <a:pt x="101" y="462"/>
                    <a:pt x="194" y="562"/>
                    <a:pt x="313" y="571"/>
                  </a:cubicBezTo>
                  <a:cubicBezTo>
                    <a:pt x="313" y="868"/>
                    <a:pt x="313" y="868"/>
                    <a:pt x="313" y="868"/>
                  </a:cubicBezTo>
                  <a:cubicBezTo>
                    <a:pt x="223" y="868"/>
                    <a:pt x="223" y="868"/>
                    <a:pt x="223" y="868"/>
                  </a:cubicBezTo>
                  <a:cubicBezTo>
                    <a:pt x="250" y="855"/>
                    <a:pt x="269" y="827"/>
                    <a:pt x="269" y="796"/>
                  </a:cubicBezTo>
                  <a:cubicBezTo>
                    <a:pt x="269" y="728"/>
                    <a:pt x="269" y="728"/>
                    <a:pt x="269" y="728"/>
                  </a:cubicBezTo>
                  <a:cubicBezTo>
                    <a:pt x="269" y="683"/>
                    <a:pt x="233" y="648"/>
                    <a:pt x="189" y="648"/>
                  </a:cubicBezTo>
                  <a:cubicBezTo>
                    <a:pt x="0" y="648"/>
                    <a:pt x="0" y="648"/>
                    <a:pt x="0" y="648"/>
                  </a:cubicBezTo>
                  <a:cubicBezTo>
                    <a:pt x="0" y="930"/>
                    <a:pt x="0" y="930"/>
                    <a:pt x="0" y="930"/>
                  </a:cubicBezTo>
                  <a:cubicBezTo>
                    <a:pt x="3200" y="930"/>
                    <a:pt x="3200" y="930"/>
                    <a:pt x="3200" y="930"/>
                  </a:cubicBezTo>
                  <a:cubicBezTo>
                    <a:pt x="3200" y="0"/>
                    <a:pt x="3200" y="0"/>
                    <a:pt x="3200" y="0"/>
                  </a:cubicBezTo>
                  <a:cubicBezTo>
                    <a:pt x="3196" y="0"/>
                    <a:pt x="3191" y="0"/>
                    <a:pt x="318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914127"/>
              <a:endParaRPr lang="zh-CN" altLang="en-US" sz="1300">
                <a:solidFill>
                  <a:prstClr val="black"/>
                </a:solidFill>
              </a:endParaRPr>
            </a:p>
          </p:txBody>
        </p:sp>
      </p:grpSp>
      <p:pic>
        <p:nvPicPr>
          <p:cNvPr id="3" name="图片 2"/>
          <p:cNvPicPr>
            <a:picLocks noChangeAspect="1"/>
          </p:cNvPicPr>
          <p:nvPr/>
        </p:nvPicPr>
        <p:blipFill>
          <a:blip r:embed="rId3"/>
          <a:stretch>
            <a:fillRect/>
          </a:stretch>
        </p:blipFill>
        <p:spPr>
          <a:xfrm>
            <a:off x="3400647" y="3424811"/>
            <a:ext cx="5214376" cy="1797188"/>
          </a:xfrm>
          <a:prstGeom prst="rect">
            <a:avLst/>
          </a:prstGeom>
        </p:spPr>
      </p:pic>
      <p:pic>
        <p:nvPicPr>
          <p:cNvPr id="63" name="图片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7283" y="4482934"/>
            <a:ext cx="4816531" cy="1515603"/>
          </a:xfrm>
          <a:prstGeom prst="rect">
            <a:avLst/>
          </a:prstGeom>
        </p:spPr>
      </p:pic>
      <p:pic>
        <p:nvPicPr>
          <p:cNvPr id="5" name="图片 4"/>
          <p:cNvPicPr>
            <a:picLocks noChangeAspect="1"/>
          </p:cNvPicPr>
          <p:nvPr/>
        </p:nvPicPr>
        <p:blipFill>
          <a:blip r:embed="rId5"/>
          <a:stretch>
            <a:fillRect/>
          </a:stretch>
        </p:blipFill>
        <p:spPr>
          <a:xfrm>
            <a:off x="3334649" y="210750"/>
            <a:ext cx="5695313" cy="1566258"/>
          </a:xfrm>
          <a:prstGeom prst="rect">
            <a:avLst/>
          </a:prstGeom>
        </p:spPr>
      </p:pic>
      <p:sp>
        <p:nvSpPr>
          <p:cNvPr id="20" name="文本框 19"/>
          <p:cNvSpPr txBox="1"/>
          <p:nvPr/>
        </p:nvSpPr>
        <p:spPr>
          <a:xfrm>
            <a:off x="3571615" y="468844"/>
            <a:ext cx="5260713" cy="451405"/>
          </a:xfrm>
          <a:prstGeom prst="rect">
            <a:avLst/>
          </a:prstGeom>
          <a:noFill/>
        </p:spPr>
        <p:txBody>
          <a:bodyPr wrap="square" lIns="121884" tIns="60942" rIns="121884" bIns="60942" rtlCol="0">
            <a:spAutoFit/>
          </a:bodyPr>
          <a:lstStyle/>
          <a:p>
            <a:pPr algn="ctr" defTabSz="914127"/>
            <a:r>
              <a:rPr lang="en-US" altLang="zh-CN" sz="2100" b="1" dirty="0">
                <a:solidFill>
                  <a:prstClr val="white"/>
                </a:solidFill>
                <a:latin typeface="Times New Roman" panose="02020603050405020304" pitchFamily="18" charset="0"/>
                <a:ea typeface="方正静蕾简体" panose="02000000000000000000" pitchFamily="2" charset="-122"/>
                <a:cs typeface="Times New Roman" panose="02020603050405020304" pitchFamily="18" charset="0"/>
              </a:rPr>
              <a:t>TRÂN TRỌNG CẢM ƠN !</a:t>
            </a:r>
            <a:endParaRPr lang="zh-CN" altLang="en-US" sz="2100" b="1" dirty="0">
              <a:solidFill>
                <a:prstClr val="white"/>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pic>
        <p:nvPicPr>
          <p:cNvPr id="64" name="图片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00000">
            <a:off x="2214253" y="3791009"/>
            <a:ext cx="2092992" cy="1980939"/>
          </a:xfrm>
          <a:prstGeom prst="rect">
            <a:avLst/>
          </a:prstGeom>
        </p:spPr>
      </p:pic>
      <p:grpSp>
        <p:nvGrpSpPr>
          <p:cNvPr id="55" name="Group 49"/>
          <p:cNvGrpSpPr>
            <a:grpSpLocks noChangeAspect="1"/>
          </p:cNvGrpSpPr>
          <p:nvPr/>
        </p:nvGrpSpPr>
        <p:grpSpPr bwMode="auto">
          <a:xfrm>
            <a:off x="3167600" y="1403750"/>
            <a:ext cx="5681663" cy="946547"/>
            <a:chOff x="1255" y="459"/>
            <a:chExt cx="4772" cy="795"/>
          </a:xfrm>
          <a:solidFill>
            <a:schemeClr val="accent6"/>
          </a:solidFill>
        </p:grpSpPr>
        <p:sp>
          <p:nvSpPr>
            <p:cNvPr id="57" name="Freeform 50"/>
            <p:cNvSpPr/>
            <p:nvPr/>
          </p:nvSpPr>
          <p:spPr bwMode="auto">
            <a:xfrm>
              <a:off x="1255" y="479"/>
              <a:ext cx="1653" cy="775"/>
            </a:xfrm>
            <a:custGeom>
              <a:avLst/>
              <a:gdLst>
                <a:gd name="T0" fmla="*/ 740 w 841"/>
                <a:gd name="T1" fmla="*/ 144 h 569"/>
                <a:gd name="T2" fmla="*/ 679 w 841"/>
                <a:gd name="T3" fmla="*/ 156 h 569"/>
                <a:gd name="T4" fmla="*/ 629 w 841"/>
                <a:gd name="T5" fmla="*/ 144 h 569"/>
                <a:gd name="T6" fmla="*/ 520 w 841"/>
                <a:gd name="T7" fmla="*/ 195 h 569"/>
                <a:gd name="T8" fmla="*/ 492 w 841"/>
                <a:gd name="T9" fmla="*/ 113 h 569"/>
                <a:gd name="T10" fmla="*/ 415 w 841"/>
                <a:gd name="T11" fmla="*/ 121 h 569"/>
                <a:gd name="T12" fmla="*/ 312 w 841"/>
                <a:gd name="T13" fmla="*/ 0 h 569"/>
                <a:gd name="T14" fmla="*/ 203 w 841"/>
                <a:gd name="T15" fmla="*/ 127 h 569"/>
                <a:gd name="T16" fmla="*/ 96 w 841"/>
                <a:gd name="T17" fmla="*/ 131 h 569"/>
                <a:gd name="T18" fmla="*/ 79 w 841"/>
                <a:gd name="T19" fmla="*/ 239 h 569"/>
                <a:gd name="T20" fmla="*/ 74 w 841"/>
                <a:gd name="T21" fmla="*/ 375 h 569"/>
                <a:gd name="T22" fmla="*/ 60 w 841"/>
                <a:gd name="T23" fmla="*/ 424 h 569"/>
                <a:gd name="T24" fmla="*/ 95 w 841"/>
                <a:gd name="T25" fmla="*/ 477 h 569"/>
                <a:gd name="T26" fmla="*/ 191 w 841"/>
                <a:gd name="T27" fmla="*/ 484 h 569"/>
                <a:gd name="T28" fmla="*/ 259 w 841"/>
                <a:gd name="T29" fmla="*/ 456 h 569"/>
                <a:gd name="T30" fmla="*/ 472 w 841"/>
                <a:gd name="T31" fmla="*/ 453 h 569"/>
                <a:gd name="T32" fmla="*/ 537 w 841"/>
                <a:gd name="T33" fmla="*/ 515 h 569"/>
                <a:gd name="T34" fmla="*/ 644 w 841"/>
                <a:gd name="T35" fmla="*/ 507 h 569"/>
                <a:gd name="T36" fmla="*/ 704 w 841"/>
                <a:gd name="T37" fmla="*/ 397 h 569"/>
                <a:gd name="T38" fmla="*/ 832 w 841"/>
                <a:gd name="T39" fmla="*/ 289 h 569"/>
                <a:gd name="T40" fmla="*/ 740 w 841"/>
                <a:gd name="T41" fmla="*/ 144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1" h="569">
                  <a:moveTo>
                    <a:pt x="740" y="144"/>
                  </a:moveTo>
                  <a:cubicBezTo>
                    <a:pt x="718" y="141"/>
                    <a:pt x="700" y="156"/>
                    <a:pt x="679" y="156"/>
                  </a:cubicBezTo>
                  <a:cubicBezTo>
                    <a:pt x="664" y="156"/>
                    <a:pt x="649" y="144"/>
                    <a:pt x="629" y="144"/>
                  </a:cubicBezTo>
                  <a:cubicBezTo>
                    <a:pt x="586" y="143"/>
                    <a:pt x="546" y="164"/>
                    <a:pt x="520" y="195"/>
                  </a:cubicBezTo>
                  <a:cubicBezTo>
                    <a:pt x="522" y="169"/>
                    <a:pt x="514" y="130"/>
                    <a:pt x="492" y="113"/>
                  </a:cubicBezTo>
                  <a:cubicBezTo>
                    <a:pt x="472" y="97"/>
                    <a:pt x="422" y="89"/>
                    <a:pt x="415" y="121"/>
                  </a:cubicBezTo>
                  <a:cubicBezTo>
                    <a:pt x="401" y="73"/>
                    <a:pt x="384" y="0"/>
                    <a:pt x="312" y="0"/>
                  </a:cubicBezTo>
                  <a:cubicBezTo>
                    <a:pt x="229" y="0"/>
                    <a:pt x="207" y="58"/>
                    <a:pt x="203" y="127"/>
                  </a:cubicBezTo>
                  <a:cubicBezTo>
                    <a:pt x="173" y="96"/>
                    <a:pt x="125" y="105"/>
                    <a:pt x="96" y="131"/>
                  </a:cubicBezTo>
                  <a:cubicBezTo>
                    <a:pt x="62" y="162"/>
                    <a:pt x="63" y="202"/>
                    <a:pt x="79" y="239"/>
                  </a:cubicBezTo>
                  <a:cubicBezTo>
                    <a:pt x="0" y="242"/>
                    <a:pt x="17" y="349"/>
                    <a:pt x="74" y="375"/>
                  </a:cubicBezTo>
                  <a:cubicBezTo>
                    <a:pt x="67" y="389"/>
                    <a:pt x="57" y="403"/>
                    <a:pt x="60" y="424"/>
                  </a:cubicBezTo>
                  <a:cubicBezTo>
                    <a:pt x="63" y="453"/>
                    <a:pt x="67" y="464"/>
                    <a:pt x="95" y="477"/>
                  </a:cubicBezTo>
                  <a:cubicBezTo>
                    <a:pt x="119" y="488"/>
                    <a:pt x="164" y="489"/>
                    <a:pt x="191" y="484"/>
                  </a:cubicBezTo>
                  <a:cubicBezTo>
                    <a:pt x="216" y="479"/>
                    <a:pt x="235" y="460"/>
                    <a:pt x="259" y="456"/>
                  </a:cubicBezTo>
                  <a:cubicBezTo>
                    <a:pt x="270" y="569"/>
                    <a:pt x="453" y="547"/>
                    <a:pt x="472" y="453"/>
                  </a:cubicBezTo>
                  <a:cubicBezTo>
                    <a:pt x="500" y="469"/>
                    <a:pt x="505" y="503"/>
                    <a:pt x="537" y="515"/>
                  </a:cubicBezTo>
                  <a:cubicBezTo>
                    <a:pt x="567" y="528"/>
                    <a:pt x="614" y="518"/>
                    <a:pt x="644" y="507"/>
                  </a:cubicBezTo>
                  <a:cubicBezTo>
                    <a:pt x="675" y="496"/>
                    <a:pt x="767" y="423"/>
                    <a:pt x="704" y="397"/>
                  </a:cubicBezTo>
                  <a:cubicBezTo>
                    <a:pt x="759" y="388"/>
                    <a:pt x="822" y="345"/>
                    <a:pt x="832" y="289"/>
                  </a:cubicBezTo>
                  <a:cubicBezTo>
                    <a:pt x="841" y="230"/>
                    <a:pt x="805" y="154"/>
                    <a:pt x="740" y="1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914127"/>
              <a:endParaRPr lang="zh-CN" altLang="en-US" sz="1300">
                <a:solidFill>
                  <a:prstClr val="black"/>
                </a:solidFill>
              </a:endParaRPr>
            </a:p>
          </p:txBody>
        </p:sp>
        <p:sp>
          <p:nvSpPr>
            <p:cNvPr id="61" name="Freeform 51"/>
            <p:cNvSpPr/>
            <p:nvPr/>
          </p:nvSpPr>
          <p:spPr bwMode="auto">
            <a:xfrm>
              <a:off x="5131" y="459"/>
              <a:ext cx="896" cy="627"/>
            </a:xfrm>
            <a:custGeom>
              <a:avLst/>
              <a:gdLst>
                <a:gd name="T0" fmla="*/ 559 w 661"/>
                <a:gd name="T1" fmla="*/ 150 h 461"/>
                <a:gd name="T2" fmla="*/ 462 w 661"/>
                <a:gd name="T3" fmla="*/ 27 h 461"/>
                <a:gd name="T4" fmla="*/ 354 w 661"/>
                <a:gd name="T5" fmla="*/ 107 h 461"/>
                <a:gd name="T6" fmla="*/ 195 w 661"/>
                <a:gd name="T7" fmla="*/ 153 h 461"/>
                <a:gd name="T8" fmla="*/ 48 w 661"/>
                <a:gd name="T9" fmla="*/ 147 h 461"/>
                <a:gd name="T10" fmla="*/ 17 w 661"/>
                <a:gd name="T11" fmla="*/ 271 h 461"/>
                <a:gd name="T12" fmla="*/ 47 w 661"/>
                <a:gd name="T13" fmla="*/ 341 h 461"/>
                <a:gd name="T14" fmla="*/ 46 w 661"/>
                <a:gd name="T15" fmla="*/ 407 h 461"/>
                <a:gd name="T16" fmla="*/ 180 w 661"/>
                <a:gd name="T17" fmla="*/ 459 h 461"/>
                <a:gd name="T18" fmla="*/ 291 w 661"/>
                <a:gd name="T19" fmla="*/ 320 h 461"/>
                <a:gd name="T20" fmla="*/ 404 w 661"/>
                <a:gd name="T21" fmla="*/ 443 h 461"/>
                <a:gd name="T22" fmla="*/ 504 w 661"/>
                <a:gd name="T23" fmla="*/ 348 h 461"/>
                <a:gd name="T24" fmla="*/ 655 w 661"/>
                <a:gd name="T25" fmla="*/ 264 h 461"/>
                <a:gd name="T26" fmla="*/ 559 w 661"/>
                <a:gd name="T27" fmla="*/ 15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1" h="461">
                  <a:moveTo>
                    <a:pt x="559" y="150"/>
                  </a:moveTo>
                  <a:cubicBezTo>
                    <a:pt x="557" y="85"/>
                    <a:pt x="533" y="34"/>
                    <a:pt x="462" y="27"/>
                  </a:cubicBezTo>
                  <a:cubicBezTo>
                    <a:pt x="421" y="23"/>
                    <a:pt x="352" y="58"/>
                    <a:pt x="354" y="107"/>
                  </a:cubicBezTo>
                  <a:cubicBezTo>
                    <a:pt x="344" y="0"/>
                    <a:pt x="181" y="56"/>
                    <a:pt x="195" y="153"/>
                  </a:cubicBezTo>
                  <a:cubicBezTo>
                    <a:pt x="144" y="129"/>
                    <a:pt x="99" y="105"/>
                    <a:pt x="48" y="147"/>
                  </a:cubicBezTo>
                  <a:cubicBezTo>
                    <a:pt x="5" y="181"/>
                    <a:pt x="0" y="222"/>
                    <a:pt x="17" y="271"/>
                  </a:cubicBezTo>
                  <a:cubicBezTo>
                    <a:pt x="23" y="287"/>
                    <a:pt x="33" y="319"/>
                    <a:pt x="47" y="341"/>
                  </a:cubicBezTo>
                  <a:cubicBezTo>
                    <a:pt x="32" y="358"/>
                    <a:pt x="29" y="381"/>
                    <a:pt x="46" y="407"/>
                  </a:cubicBezTo>
                  <a:cubicBezTo>
                    <a:pt x="74" y="449"/>
                    <a:pt x="133" y="461"/>
                    <a:pt x="180" y="459"/>
                  </a:cubicBezTo>
                  <a:cubicBezTo>
                    <a:pt x="277" y="454"/>
                    <a:pt x="291" y="410"/>
                    <a:pt x="291" y="320"/>
                  </a:cubicBezTo>
                  <a:cubicBezTo>
                    <a:pt x="297" y="388"/>
                    <a:pt x="330" y="443"/>
                    <a:pt x="404" y="443"/>
                  </a:cubicBezTo>
                  <a:cubicBezTo>
                    <a:pt x="448" y="443"/>
                    <a:pt x="553" y="406"/>
                    <a:pt x="504" y="348"/>
                  </a:cubicBezTo>
                  <a:cubicBezTo>
                    <a:pt x="564" y="358"/>
                    <a:pt x="644" y="334"/>
                    <a:pt x="655" y="264"/>
                  </a:cubicBezTo>
                  <a:cubicBezTo>
                    <a:pt x="661" y="222"/>
                    <a:pt x="604" y="143"/>
                    <a:pt x="559"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914127"/>
              <a:endParaRPr lang="zh-CN" altLang="en-US" sz="1300">
                <a:solidFill>
                  <a:prstClr val="black"/>
                </a:solidFill>
              </a:endParaRPr>
            </a:p>
          </p:txBody>
        </p:sp>
        <p:sp>
          <p:nvSpPr>
            <p:cNvPr id="65" name="Freeform 52"/>
            <p:cNvSpPr/>
            <p:nvPr/>
          </p:nvSpPr>
          <p:spPr bwMode="auto">
            <a:xfrm>
              <a:off x="3243" y="510"/>
              <a:ext cx="1372" cy="628"/>
            </a:xfrm>
            <a:custGeom>
              <a:avLst/>
              <a:gdLst>
                <a:gd name="T0" fmla="*/ 849 w 1012"/>
                <a:gd name="T1" fmla="*/ 177 h 461"/>
                <a:gd name="T2" fmla="*/ 828 w 1012"/>
                <a:gd name="T3" fmla="*/ 73 h 461"/>
                <a:gd name="T4" fmla="*/ 708 w 1012"/>
                <a:gd name="T5" fmla="*/ 89 h 461"/>
                <a:gd name="T6" fmla="*/ 636 w 1012"/>
                <a:gd name="T7" fmla="*/ 9 h 461"/>
                <a:gd name="T8" fmla="*/ 492 w 1012"/>
                <a:gd name="T9" fmla="*/ 95 h 461"/>
                <a:gd name="T10" fmla="*/ 407 w 1012"/>
                <a:gd name="T11" fmla="*/ 53 h 461"/>
                <a:gd name="T12" fmla="*/ 328 w 1012"/>
                <a:gd name="T13" fmla="*/ 140 h 461"/>
                <a:gd name="T14" fmla="*/ 148 w 1012"/>
                <a:gd name="T15" fmla="*/ 220 h 461"/>
                <a:gd name="T16" fmla="*/ 31 w 1012"/>
                <a:gd name="T17" fmla="*/ 257 h 461"/>
                <a:gd name="T18" fmla="*/ 100 w 1012"/>
                <a:gd name="T19" fmla="*/ 381 h 461"/>
                <a:gd name="T20" fmla="*/ 836 w 1012"/>
                <a:gd name="T21" fmla="*/ 461 h 461"/>
                <a:gd name="T22" fmla="*/ 835 w 1012"/>
                <a:gd name="T23" fmla="*/ 453 h 461"/>
                <a:gd name="T24" fmla="*/ 932 w 1012"/>
                <a:gd name="T25" fmla="*/ 425 h 461"/>
                <a:gd name="T26" fmla="*/ 909 w 1012"/>
                <a:gd name="T27" fmla="*/ 353 h 461"/>
                <a:gd name="T28" fmla="*/ 992 w 1012"/>
                <a:gd name="T29" fmla="*/ 242 h 461"/>
                <a:gd name="T30" fmla="*/ 849 w 1012"/>
                <a:gd name="T31" fmla="*/ 17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2" h="461">
                  <a:moveTo>
                    <a:pt x="849" y="177"/>
                  </a:moveTo>
                  <a:cubicBezTo>
                    <a:pt x="874" y="141"/>
                    <a:pt x="868" y="96"/>
                    <a:pt x="828" y="73"/>
                  </a:cubicBezTo>
                  <a:cubicBezTo>
                    <a:pt x="785" y="48"/>
                    <a:pt x="746" y="67"/>
                    <a:pt x="708" y="89"/>
                  </a:cubicBezTo>
                  <a:cubicBezTo>
                    <a:pt x="697" y="48"/>
                    <a:pt x="684" y="16"/>
                    <a:pt x="636" y="9"/>
                  </a:cubicBezTo>
                  <a:cubicBezTo>
                    <a:pt x="584" y="0"/>
                    <a:pt x="503" y="43"/>
                    <a:pt x="492" y="95"/>
                  </a:cubicBezTo>
                  <a:cubicBezTo>
                    <a:pt x="466" y="71"/>
                    <a:pt x="450" y="47"/>
                    <a:pt x="407" y="53"/>
                  </a:cubicBezTo>
                  <a:cubicBezTo>
                    <a:pt x="369" y="58"/>
                    <a:pt x="326" y="97"/>
                    <a:pt x="328" y="140"/>
                  </a:cubicBezTo>
                  <a:cubicBezTo>
                    <a:pt x="258" y="59"/>
                    <a:pt x="143" y="117"/>
                    <a:pt x="148" y="220"/>
                  </a:cubicBezTo>
                  <a:cubicBezTo>
                    <a:pt x="113" y="185"/>
                    <a:pt x="51" y="224"/>
                    <a:pt x="31" y="257"/>
                  </a:cubicBezTo>
                  <a:cubicBezTo>
                    <a:pt x="0" y="309"/>
                    <a:pt x="52" y="359"/>
                    <a:pt x="100" y="381"/>
                  </a:cubicBezTo>
                  <a:cubicBezTo>
                    <a:pt x="836" y="461"/>
                    <a:pt x="836" y="461"/>
                    <a:pt x="836" y="461"/>
                  </a:cubicBezTo>
                  <a:cubicBezTo>
                    <a:pt x="836" y="456"/>
                    <a:pt x="828" y="455"/>
                    <a:pt x="835" y="453"/>
                  </a:cubicBezTo>
                  <a:cubicBezTo>
                    <a:pt x="866" y="456"/>
                    <a:pt x="914" y="453"/>
                    <a:pt x="932" y="425"/>
                  </a:cubicBezTo>
                  <a:cubicBezTo>
                    <a:pt x="948" y="400"/>
                    <a:pt x="942" y="356"/>
                    <a:pt x="909" y="353"/>
                  </a:cubicBezTo>
                  <a:cubicBezTo>
                    <a:pt x="965" y="352"/>
                    <a:pt x="1012" y="298"/>
                    <a:pt x="992" y="242"/>
                  </a:cubicBezTo>
                  <a:cubicBezTo>
                    <a:pt x="971" y="187"/>
                    <a:pt x="902" y="174"/>
                    <a:pt x="849" y="1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914127"/>
              <a:endParaRPr lang="zh-CN" altLang="en-US" sz="1300">
                <a:solidFill>
                  <a:prstClr val="black"/>
                </a:solidFill>
              </a:endParaRPr>
            </a:p>
          </p:txBody>
        </p:sp>
      </p:grpSp>
    </p:spTree>
    <p:extLst>
      <p:ext uri="{BB962C8B-B14F-4D97-AF65-F5344CB8AC3E}">
        <p14:creationId xmlns:p14="http://schemas.microsoft.com/office/powerpoint/2010/main" val="1656649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22D2E71C-877E-F448-B0BC-81B7C95393F9}"/>
              </a:ext>
            </a:extLst>
          </p:cNvPr>
          <p:cNvSpPr/>
          <p:nvPr/>
        </p:nvSpPr>
        <p:spPr>
          <a:xfrm>
            <a:off x="524402" y="116371"/>
            <a:ext cx="11117007" cy="689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296" tIns="45655" rIns="91296" bIns="45655" rtlCol="0" anchor="ctr"/>
          <a:lstStyle/>
          <a:p>
            <a:pPr algn="ctr" defTabSz="1217218">
              <a:buClr>
                <a:srgbClr val="000000"/>
              </a:buClr>
              <a:defRPr/>
            </a:pPr>
            <a:r>
              <a:rPr lang="x-none" sz="2800" b="1" kern="0" dirty="0">
                <a:solidFill>
                  <a:prstClr val="black"/>
                </a:solidFill>
                <a:latin typeface="Times New Roman" panose="02020603050405020304" pitchFamily="18" charset="0"/>
                <a:cs typeface="Times New Roman" panose="02020603050405020304" pitchFamily="18" charset="0"/>
                <a:sym typeface="Arial"/>
              </a:rPr>
              <a:t>Xem video và cho biết tên bộ phim đang được nhắc tới trong video?</a:t>
            </a:r>
          </a:p>
        </p:txBody>
      </p:sp>
      <p:sp>
        <p:nvSpPr>
          <p:cNvPr id="18" name="Rectangle: Diagonal Corners Snipped 6">
            <a:extLst>
              <a:ext uri="{FF2B5EF4-FFF2-40B4-BE49-F238E27FC236}">
                <a16:creationId xmlns:a16="http://schemas.microsoft.com/office/drawing/2014/main" xmlns="" id="{A264F6D3-E386-5B49-9A1C-671D3BF57279}"/>
              </a:ext>
            </a:extLst>
          </p:cNvPr>
          <p:cNvSpPr/>
          <p:nvPr/>
        </p:nvSpPr>
        <p:spPr>
          <a:xfrm>
            <a:off x="352980" y="5855693"/>
            <a:ext cx="3563125" cy="6397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96" tIns="45655" rIns="91296" bIns="45655" rtlCol="0" anchor="ctr"/>
          <a:lstStyle/>
          <a:p>
            <a:pPr algn="ctr" defTabSz="912921">
              <a:defRPr/>
            </a:pPr>
            <a:r>
              <a:rPr lang="vi-VN" sz="2400" dirty="0">
                <a:solidFill>
                  <a:prstClr val="white"/>
                </a:solidFill>
                <a:latin typeface="Times New Roman" panose="02020603050405020304" pitchFamily="18" charset="0"/>
                <a:cs typeface="Times New Roman" panose="02020603050405020304" pitchFamily="18" charset="0"/>
                <a:sym typeface="Arial"/>
              </a:rPr>
              <a:t>A. Thuỷ hử</a:t>
            </a:r>
            <a:endParaRPr lang="en-US" sz="4000" dirty="0">
              <a:solidFill>
                <a:prstClr val="white"/>
              </a:solidFill>
              <a:latin typeface="Times New Roman" panose="02020603050405020304" pitchFamily="18" charset="0"/>
              <a:cs typeface="Times New Roman" panose="02020603050405020304" pitchFamily="18" charset="0"/>
              <a:sym typeface="Arial"/>
            </a:endParaRPr>
          </a:p>
        </p:txBody>
      </p:sp>
      <p:sp>
        <p:nvSpPr>
          <p:cNvPr id="19" name="Rectangle: Diagonal Corners Snipped 7">
            <a:extLst>
              <a:ext uri="{FF2B5EF4-FFF2-40B4-BE49-F238E27FC236}">
                <a16:creationId xmlns:a16="http://schemas.microsoft.com/office/drawing/2014/main" xmlns="" id="{F41C91BA-CAFC-FA4D-9727-1B834C9F625A}"/>
              </a:ext>
            </a:extLst>
          </p:cNvPr>
          <p:cNvSpPr/>
          <p:nvPr/>
        </p:nvSpPr>
        <p:spPr>
          <a:xfrm>
            <a:off x="4663340" y="5855693"/>
            <a:ext cx="3490880" cy="6397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96" tIns="45655" rIns="91296" bIns="45655" rtlCol="0" anchor="ctr"/>
          <a:lstStyle/>
          <a:p>
            <a:pPr algn="ctr" defTabSz="912921">
              <a:defRPr/>
            </a:pPr>
            <a:r>
              <a:rPr lang="en-US" sz="2400" dirty="0">
                <a:solidFill>
                  <a:prstClr val="white"/>
                </a:solidFill>
                <a:latin typeface="Times New Roman" panose="02020603050405020304" pitchFamily="18" charset="0"/>
                <a:cs typeface="Times New Roman" panose="02020603050405020304" pitchFamily="18" charset="0"/>
                <a:sym typeface="Arial"/>
              </a:rPr>
              <a:t>B. </a:t>
            </a:r>
            <a:r>
              <a:rPr lang="vi-VN" sz="2400" dirty="0">
                <a:solidFill>
                  <a:prstClr val="white"/>
                </a:solidFill>
                <a:latin typeface="Times New Roman" panose="02020603050405020304" pitchFamily="18" charset="0"/>
                <a:cs typeface="Times New Roman" panose="02020603050405020304" pitchFamily="18" charset="0"/>
                <a:sym typeface="Arial"/>
              </a:rPr>
              <a:t>Tam Quốc chí</a:t>
            </a:r>
            <a:endParaRPr lang="en-US" sz="4000" dirty="0">
              <a:solidFill>
                <a:prstClr val="white"/>
              </a:solidFill>
              <a:latin typeface="Times New Roman" panose="02020603050405020304" pitchFamily="18" charset="0"/>
              <a:cs typeface="Times New Roman" panose="02020603050405020304" pitchFamily="18" charset="0"/>
              <a:sym typeface="Arial"/>
            </a:endParaRPr>
          </a:p>
        </p:txBody>
      </p:sp>
      <p:sp>
        <p:nvSpPr>
          <p:cNvPr id="21" name="Rectangle: Diagonal Corners Snipped 8">
            <a:extLst>
              <a:ext uri="{FF2B5EF4-FFF2-40B4-BE49-F238E27FC236}">
                <a16:creationId xmlns:a16="http://schemas.microsoft.com/office/drawing/2014/main" xmlns="" id="{871D8A93-F72A-864A-97CD-D10E4D37BA76}"/>
              </a:ext>
            </a:extLst>
          </p:cNvPr>
          <p:cNvSpPr/>
          <p:nvPr/>
        </p:nvSpPr>
        <p:spPr>
          <a:xfrm>
            <a:off x="8556188" y="5855693"/>
            <a:ext cx="3085221" cy="6397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96" tIns="45655" rIns="91296" bIns="45655" rtlCol="0" anchor="ctr"/>
          <a:lstStyle/>
          <a:p>
            <a:pPr algn="ctr" defTabSz="912921">
              <a:defRPr/>
            </a:pPr>
            <a:r>
              <a:rPr lang="en-US" sz="2400" dirty="0">
                <a:solidFill>
                  <a:prstClr val="white"/>
                </a:solidFill>
                <a:latin typeface="Times New Roman" panose="02020603050405020304" pitchFamily="18" charset="0"/>
                <a:cs typeface="Times New Roman" panose="02020603050405020304" pitchFamily="18" charset="0"/>
                <a:sym typeface="Arial"/>
              </a:rPr>
              <a:t>C. </a:t>
            </a:r>
            <a:r>
              <a:rPr lang="vi-VN" sz="2400" dirty="0">
                <a:solidFill>
                  <a:prstClr val="white"/>
                </a:solidFill>
                <a:latin typeface="Times New Roman" panose="02020603050405020304" pitchFamily="18" charset="0"/>
                <a:cs typeface="Times New Roman" panose="02020603050405020304" pitchFamily="18" charset="0"/>
                <a:sym typeface="Arial"/>
              </a:rPr>
              <a:t>Tây du kí</a:t>
            </a:r>
            <a:endParaRPr lang="en-US" sz="4000" dirty="0">
              <a:solidFill>
                <a:prstClr val="white"/>
              </a:solidFill>
              <a:latin typeface="Times New Roman" panose="02020603050405020304" pitchFamily="18" charset="0"/>
              <a:cs typeface="Times New Roman" panose="02020603050405020304" pitchFamily="18" charset="0"/>
              <a:sym typeface="Arial"/>
            </a:endParaRPr>
          </a:p>
        </p:txBody>
      </p:sp>
      <p:pic>
        <p:nvPicPr>
          <p:cNvPr id="3" name="mở đâu.mp4" descr="mở đâu.mp4">
            <a:hlinkClick r:id="" action="ppaction://media"/>
            <a:extLst>
              <a:ext uri="{FF2B5EF4-FFF2-40B4-BE49-F238E27FC236}">
                <a16:creationId xmlns:a16="http://schemas.microsoft.com/office/drawing/2014/main" xmlns="" id="{3F6B21EE-4CEF-5134-3430-3FA95562428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4386" y="981157"/>
            <a:ext cx="11117006" cy="4885293"/>
          </a:xfrm>
          <a:prstGeom prst="rect">
            <a:avLst/>
          </a:prstGeom>
        </p:spPr>
      </p:pic>
    </p:spTree>
    <p:extLst>
      <p:ext uri="{BB962C8B-B14F-4D97-AF65-F5344CB8AC3E}">
        <p14:creationId xmlns:p14="http://schemas.microsoft.com/office/powerpoint/2010/main" val="107022273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03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8"/>
                                        </p:tgtEl>
                                        <p:attrNameLst>
                                          <p:attrName>fillcolor</p:attrName>
                                        </p:attrNameLst>
                                      </p:cBhvr>
                                      <p:to>
                                        <a:srgbClr val="FF0000"/>
                                      </p:to>
                                    </p:animClr>
                                    <p:set>
                                      <p:cBhvr>
                                        <p:cTn id="28" dur="500" fill="hold"/>
                                        <p:tgtEl>
                                          <p:spTgt spid="18"/>
                                        </p:tgtEl>
                                        <p:attrNameLst>
                                          <p:attrName>fill.type</p:attrName>
                                        </p:attrNameLst>
                                      </p:cBhvr>
                                      <p:to>
                                        <p:strVal val="solid"/>
                                      </p:to>
                                    </p:set>
                                    <p:set>
                                      <p:cBhvr>
                                        <p:cTn id="29" dur="500" fill="hold"/>
                                        <p:tgtEl>
                                          <p:spTgt spid="1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19"/>
                                        </p:tgtEl>
                                        <p:attrNameLst>
                                          <p:attrName>fillcolor</p:attrName>
                                        </p:attrNameLst>
                                      </p:cBhvr>
                                      <p:to>
                                        <a:srgbClr val="FF0000"/>
                                      </p:to>
                                    </p:animClr>
                                    <p:set>
                                      <p:cBhvr>
                                        <p:cTn id="35" dur="500" fill="hold"/>
                                        <p:tgtEl>
                                          <p:spTgt spid="19"/>
                                        </p:tgtEl>
                                        <p:attrNameLst>
                                          <p:attrName>fill.type</p:attrName>
                                        </p:attrNameLst>
                                      </p:cBhvr>
                                      <p:to>
                                        <p:strVal val="solid"/>
                                      </p:to>
                                    </p:set>
                                    <p:set>
                                      <p:cBhvr>
                                        <p:cTn id="36" dur="500" fill="hold"/>
                                        <p:tgtEl>
                                          <p:spTgt spid="1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21"/>
                                        </p:tgtEl>
                                        <p:attrNameLst>
                                          <p:attrName>fillcolor</p:attrName>
                                        </p:attrNameLst>
                                      </p:cBhvr>
                                      <p:to>
                                        <a:srgbClr val="92D050"/>
                                      </p:to>
                                    </p:animClr>
                                    <p:set>
                                      <p:cBhvr>
                                        <p:cTn id="42" dur="500" fill="hold"/>
                                        <p:tgtEl>
                                          <p:spTgt spid="21"/>
                                        </p:tgtEl>
                                        <p:attrNameLst>
                                          <p:attrName>fill.type</p:attrName>
                                        </p:attrNameLst>
                                      </p:cBhvr>
                                      <p:to>
                                        <p:strVal val="solid"/>
                                      </p:to>
                                    </p:set>
                                    <p:set>
                                      <p:cBhvr>
                                        <p:cTn id="43" dur="500" fill="hold"/>
                                        <p:tgtEl>
                                          <p:spTgt spid="21"/>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21"/>
                  </p:tgtEl>
                </p:cond>
              </p:nextCondLst>
            </p:seq>
            <p:video>
              <p:cMediaNode vol="22727" mute="1">
                <p:cTn id="44" fill="hold" display="0">
                  <p:stCondLst>
                    <p:cond delay="indefinite"/>
                  </p:stCondLst>
                </p:cTn>
                <p:tgtEl>
                  <p:spTgt spid="3"/>
                </p:tgtEl>
              </p:cMediaNode>
            </p:video>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3"/>
                                        </p:tgtEl>
                                      </p:cBhvr>
                                    </p:cmd>
                                  </p:childTnLst>
                                </p:cTn>
                              </p:par>
                            </p:childTnLst>
                          </p:cTn>
                        </p:par>
                      </p:childTnLst>
                    </p:cTn>
                  </p:par>
                </p:childTnLst>
              </p:cTn>
              <p:nextCondLst>
                <p:cond evt="onClick" delay="0">
                  <p:tgtEl>
                    <p:spTgt spid="3"/>
                  </p:tgtEl>
                </p:cond>
              </p:nextCondLst>
            </p:seq>
          </p:childTnLst>
        </p:cTn>
      </p:par>
    </p:tnLst>
    <p:bldLst>
      <p:bldP spid="18" grpId="0" animBg="1"/>
      <p:bldP spid="19"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34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grpSp>
        <p:nvGrpSpPr>
          <p:cNvPr id="66" name="Group 55"/>
          <p:cNvGrpSpPr>
            <a:grpSpLocks noChangeAspect="1"/>
          </p:cNvGrpSpPr>
          <p:nvPr/>
        </p:nvGrpSpPr>
        <p:grpSpPr bwMode="auto">
          <a:xfrm>
            <a:off x="406410" y="2590810"/>
            <a:ext cx="11074399" cy="3223663"/>
            <a:chOff x="0" y="1456"/>
            <a:chExt cx="7678" cy="2235"/>
          </a:xfrm>
          <a:solidFill>
            <a:schemeClr val="accent6"/>
          </a:solidFill>
        </p:grpSpPr>
        <p:sp>
          <p:nvSpPr>
            <p:cNvPr id="68" name="Oval 56"/>
            <p:cNvSpPr>
              <a:spLocks noChangeArrowheads="1"/>
            </p:cNvSpPr>
            <p:nvPr/>
          </p:nvSpPr>
          <p:spPr bwMode="auto">
            <a:xfrm>
              <a:off x="2987" y="1609"/>
              <a:ext cx="1104" cy="110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913581"/>
              <a:endParaRPr lang="zh-CN" altLang="en-US" sz="1300">
                <a:solidFill>
                  <a:prstClr val="black"/>
                </a:solidFill>
              </a:endParaRPr>
            </a:p>
          </p:txBody>
        </p:sp>
        <p:sp>
          <p:nvSpPr>
            <p:cNvPr id="69" name="Oval 57"/>
            <p:cNvSpPr>
              <a:spLocks noChangeArrowheads="1"/>
            </p:cNvSpPr>
            <p:nvPr/>
          </p:nvSpPr>
          <p:spPr bwMode="auto">
            <a:xfrm>
              <a:off x="4484" y="1609"/>
              <a:ext cx="1104" cy="110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913581"/>
              <a:endParaRPr lang="zh-CN" altLang="en-US" sz="1300">
                <a:solidFill>
                  <a:prstClr val="black"/>
                </a:solidFill>
              </a:endParaRPr>
            </a:p>
          </p:txBody>
        </p:sp>
        <p:sp>
          <p:nvSpPr>
            <p:cNvPr id="70" name="Oval 58"/>
            <p:cNvSpPr>
              <a:spLocks noChangeArrowheads="1"/>
            </p:cNvSpPr>
            <p:nvPr/>
          </p:nvSpPr>
          <p:spPr bwMode="auto">
            <a:xfrm>
              <a:off x="1634" y="1494"/>
              <a:ext cx="1104" cy="14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913581"/>
              <a:endParaRPr lang="zh-CN" altLang="en-US" sz="1300">
                <a:solidFill>
                  <a:prstClr val="black"/>
                </a:solidFill>
              </a:endParaRPr>
            </a:p>
          </p:txBody>
        </p:sp>
        <p:sp>
          <p:nvSpPr>
            <p:cNvPr id="71" name="Freeform 59"/>
            <p:cNvSpPr/>
            <p:nvPr/>
          </p:nvSpPr>
          <p:spPr bwMode="auto">
            <a:xfrm>
              <a:off x="0" y="1456"/>
              <a:ext cx="7678" cy="2235"/>
            </a:xfrm>
            <a:custGeom>
              <a:avLst/>
              <a:gdLst>
                <a:gd name="T0" fmla="*/ 3187 w 3200"/>
                <a:gd name="T1" fmla="*/ 0 h 930"/>
                <a:gd name="T2" fmla="*/ 2957 w 3200"/>
                <a:gd name="T3" fmla="*/ 304 h 930"/>
                <a:gd name="T4" fmla="*/ 3151 w 3200"/>
                <a:gd name="T5" fmla="*/ 604 h 930"/>
                <a:gd name="T6" fmla="*/ 3151 w 3200"/>
                <a:gd name="T7" fmla="*/ 636 h 930"/>
                <a:gd name="T8" fmla="*/ 2945 w 3200"/>
                <a:gd name="T9" fmla="*/ 636 h 930"/>
                <a:gd name="T10" fmla="*/ 2865 w 3200"/>
                <a:gd name="T11" fmla="*/ 716 h 930"/>
                <a:gd name="T12" fmla="*/ 2865 w 3200"/>
                <a:gd name="T13" fmla="*/ 784 h 930"/>
                <a:gd name="T14" fmla="*/ 2945 w 3200"/>
                <a:gd name="T15" fmla="*/ 864 h 930"/>
                <a:gd name="T16" fmla="*/ 2674 w 3200"/>
                <a:gd name="T17" fmla="*/ 868 h 930"/>
                <a:gd name="T18" fmla="*/ 2674 w 3200"/>
                <a:gd name="T19" fmla="*/ 581 h 930"/>
                <a:gd name="T20" fmla="*/ 2873 w 3200"/>
                <a:gd name="T21" fmla="*/ 354 h 930"/>
                <a:gd name="T22" fmla="*/ 2643 w 3200"/>
                <a:gd name="T23" fmla="*/ 124 h 930"/>
                <a:gd name="T24" fmla="*/ 2413 w 3200"/>
                <a:gd name="T25" fmla="*/ 354 h 930"/>
                <a:gd name="T26" fmla="*/ 2611 w 3200"/>
                <a:gd name="T27" fmla="*/ 581 h 930"/>
                <a:gd name="T28" fmla="*/ 2611 w 3200"/>
                <a:gd name="T29" fmla="*/ 868 h 930"/>
                <a:gd name="T30" fmla="*/ 2505 w 3200"/>
                <a:gd name="T31" fmla="*/ 868 h 930"/>
                <a:gd name="T32" fmla="*/ 2585 w 3200"/>
                <a:gd name="T33" fmla="*/ 788 h 930"/>
                <a:gd name="T34" fmla="*/ 2585 w 3200"/>
                <a:gd name="T35" fmla="*/ 704 h 930"/>
                <a:gd name="T36" fmla="*/ 2505 w 3200"/>
                <a:gd name="T37" fmla="*/ 624 h 930"/>
                <a:gd name="T38" fmla="*/ 911 w 3200"/>
                <a:gd name="T39" fmla="*/ 624 h 930"/>
                <a:gd name="T40" fmla="*/ 605 w 3200"/>
                <a:gd name="T41" fmla="*/ 624 h 930"/>
                <a:gd name="T42" fmla="*/ 525 w 3200"/>
                <a:gd name="T43" fmla="*/ 704 h 930"/>
                <a:gd name="T44" fmla="*/ 525 w 3200"/>
                <a:gd name="T45" fmla="*/ 788 h 930"/>
                <a:gd name="T46" fmla="*/ 605 w 3200"/>
                <a:gd name="T47" fmla="*/ 868 h 930"/>
                <a:gd name="T48" fmla="*/ 361 w 3200"/>
                <a:gd name="T49" fmla="*/ 868 h 930"/>
                <a:gd name="T50" fmla="*/ 361 w 3200"/>
                <a:gd name="T51" fmla="*/ 570 h 930"/>
                <a:gd name="T52" fmla="*/ 561 w 3200"/>
                <a:gd name="T53" fmla="*/ 342 h 930"/>
                <a:gd name="T54" fmla="*/ 331 w 3200"/>
                <a:gd name="T55" fmla="*/ 112 h 930"/>
                <a:gd name="T56" fmla="*/ 101 w 3200"/>
                <a:gd name="T57" fmla="*/ 342 h 930"/>
                <a:gd name="T58" fmla="*/ 313 w 3200"/>
                <a:gd name="T59" fmla="*/ 571 h 930"/>
                <a:gd name="T60" fmla="*/ 313 w 3200"/>
                <a:gd name="T61" fmla="*/ 868 h 930"/>
                <a:gd name="T62" fmla="*/ 223 w 3200"/>
                <a:gd name="T63" fmla="*/ 868 h 930"/>
                <a:gd name="T64" fmla="*/ 269 w 3200"/>
                <a:gd name="T65" fmla="*/ 796 h 930"/>
                <a:gd name="T66" fmla="*/ 269 w 3200"/>
                <a:gd name="T67" fmla="*/ 728 h 930"/>
                <a:gd name="T68" fmla="*/ 189 w 3200"/>
                <a:gd name="T69" fmla="*/ 648 h 930"/>
                <a:gd name="T70" fmla="*/ 0 w 3200"/>
                <a:gd name="T71" fmla="*/ 648 h 930"/>
                <a:gd name="T72" fmla="*/ 0 w 3200"/>
                <a:gd name="T73" fmla="*/ 930 h 930"/>
                <a:gd name="T74" fmla="*/ 3200 w 3200"/>
                <a:gd name="T75" fmla="*/ 930 h 930"/>
                <a:gd name="T76" fmla="*/ 3200 w 3200"/>
                <a:gd name="T77" fmla="*/ 0 h 930"/>
                <a:gd name="T78" fmla="*/ 3187 w 3200"/>
                <a:gd name="T79" fmla="*/ 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00" h="930">
                  <a:moveTo>
                    <a:pt x="3187" y="0"/>
                  </a:moveTo>
                  <a:cubicBezTo>
                    <a:pt x="3060" y="0"/>
                    <a:pt x="2957" y="136"/>
                    <a:pt x="2957" y="304"/>
                  </a:cubicBezTo>
                  <a:cubicBezTo>
                    <a:pt x="2957" y="455"/>
                    <a:pt x="3041" y="581"/>
                    <a:pt x="3151" y="604"/>
                  </a:cubicBezTo>
                  <a:cubicBezTo>
                    <a:pt x="3151" y="636"/>
                    <a:pt x="3151" y="636"/>
                    <a:pt x="3151" y="636"/>
                  </a:cubicBezTo>
                  <a:cubicBezTo>
                    <a:pt x="2945" y="636"/>
                    <a:pt x="2945" y="636"/>
                    <a:pt x="2945" y="636"/>
                  </a:cubicBezTo>
                  <a:cubicBezTo>
                    <a:pt x="2901" y="636"/>
                    <a:pt x="2865" y="671"/>
                    <a:pt x="2865" y="716"/>
                  </a:cubicBezTo>
                  <a:cubicBezTo>
                    <a:pt x="2865" y="784"/>
                    <a:pt x="2865" y="784"/>
                    <a:pt x="2865" y="784"/>
                  </a:cubicBezTo>
                  <a:cubicBezTo>
                    <a:pt x="2865" y="828"/>
                    <a:pt x="2901" y="864"/>
                    <a:pt x="2945" y="864"/>
                  </a:cubicBezTo>
                  <a:cubicBezTo>
                    <a:pt x="2674" y="868"/>
                    <a:pt x="2674" y="868"/>
                    <a:pt x="2674" y="868"/>
                  </a:cubicBezTo>
                  <a:cubicBezTo>
                    <a:pt x="2674" y="581"/>
                    <a:pt x="2674" y="581"/>
                    <a:pt x="2674" y="581"/>
                  </a:cubicBezTo>
                  <a:cubicBezTo>
                    <a:pt x="2786" y="566"/>
                    <a:pt x="2873" y="470"/>
                    <a:pt x="2873" y="354"/>
                  </a:cubicBezTo>
                  <a:cubicBezTo>
                    <a:pt x="2873" y="226"/>
                    <a:pt x="2770" y="124"/>
                    <a:pt x="2643" y="124"/>
                  </a:cubicBezTo>
                  <a:cubicBezTo>
                    <a:pt x="2516" y="124"/>
                    <a:pt x="2413" y="226"/>
                    <a:pt x="2413" y="354"/>
                  </a:cubicBezTo>
                  <a:cubicBezTo>
                    <a:pt x="2413" y="470"/>
                    <a:pt x="2499" y="566"/>
                    <a:pt x="2611" y="581"/>
                  </a:cubicBezTo>
                  <a:cubicBezTo>
                    <a:pt x="2611" y="868"/>
                    <a:pt x="2611" y="868"/>
                    <a:pt x="2611" y="868"/>
                  </a:cubicBezTo>
                  <a:cubicBezTo>
                    <a:pt x="2505" y="868"/>
                    <a:pt x="2505" y="868"/>
                    <a:pt x="2505" y="868"/>
                  </a:cubicBezTo>
                  <a:cubicBezTo>
                    <a:pt x="2549" y="868"/>
                    <a:pt x="2585" y="832"/>
                    <a:pt x="2585" y="788"/>
                  </a:cubicBezTo>
                  <a:cubicBezTo>
                    <a:pt x="2585" y="704"/>
                    <a:pt x="2585" y="704"/>
                    <a:pt x="2585" y="704"/>
                  </a:cubicBezTo>
                  <a:cubicBezTo>
                    <a:pt x="2585" y="659"/>
                    <a:pt x="2549" y="624"/>
                    <a:pt x="2505" y="624"/>
                  </a:cubicBezTo>
                  <a:cubicBezTo>
                    <a:pt x="911" y="624"/>
                    <a:pt x="911" y="624"/>
                    <a:pt x="911" y="624"/>
                  </a:cubicBezTo>
                  <a:cubicBezTo>
                    <a:pt x="605" y="624"/>
                    <a:pt x="605" y="624"/>
                    <a:pt x="605" y="624"/>
                  </a:cubicBezTo>
                  <a:cubicBezTo>
                    <a:pt x="561" y="624"/>
                    <a:pt x="525" y="659"/>
                    <a:pt x="525" y="704"/>
                  </a:cubicBezTo>
                  <a:cubicBezTo>
                    <a:pt x="525" y="788"/>
                    <a:pt x="525" y="788"/>
                    <a:pt x="525" y="788"/>
                  </a:cubicBezTo>
                  <a:cubicBezTo>
                    <a:pt x="525" y="832"/>
                    <a:pt x="561" y="868"/>
                    <a:pt x="605" y="868"/>
                  </a:cubicBezTo>
                  <a:cubicBezTo>
                    <a:pt x="361" y="868"/>
                    <a:pt x="361" y="868"/>
                    <a:pt x="361" y="868"/>
                  </a:cubicBezTo>
                  <a:cubicBezTo>
                    <a:pt x="361" y="570"/>
                    <a:pt x="361" y="570"/>
                    <a:pt x="361" y="570"/>
                  </a:cubicBezTo>
                  <a:cubicBezTo>
                    <a:pt x="474" y="555"/>
                    <a:pt x="561" y="458"/>
                    <a:pt x="561" y="342"/>
                  </a:cubicBezTo>
                  <a:cubicBezTo>
                    <a:pt x="561" y="214"/>
                    <a:pt x="458" y="112"/>
                    <a:pt x="331" y="112"/>
                  </a:cubicBezTo>
                  <a:cubicBezTo>
                    <a:pt x="204" y="112"/>
                    <a:pt x="101" y="214"/>
                    <a:pt x="101" y="342"/>
                  </a:cubicBezTo>
                  <a:cubicBezTo>
                    <a:pt x="101" y="462"/>
                    <a:pt x="194" y="562"/>
                    <a:pt x="313" y="571"/>
                  </a:cubicBezTo>
                  <a:cubicBezTo>
                    <a:pt x="313" y="868"/>
                    <a:pt x="313" y="868"/>
                    <a:pt x="313" y="868"/>
                  </a:cubicBezTo>
                  <a:cubicBezTo>
                    <a:pt x="223" y="868"/>
                    <a:pt x="223" y="868"/>
                    <a:pt x="223" y="868"/>
                  </a:cubicBezTo>
                  <a:cubicBezTo>
                    <a:pt x="250" y="855"/>
                    <a:pt x="269" y="827"/>
                    <a:pt x="269" y="796"/>
                  </a:cubicBezTo>
                  <a:cubicBezTo>
                    <a:pt x="269" y="728"/>
                    <a:pt x="269" y="728"/>
                    <a:pt x="269" y="728"/>
                  </a:cubicBezTo>
                  <a:cubicBezTo>
                    <a:pt x="269" y="683"/>
                    <a:pt x="233" y="648"/>
                    <a:pt x="189" y="648"/>
                  </a:cubicBezTo>
                  <a:cubicBezTo>
                    <a:pt x="0" y="648"/>
                    <a:pt x="0" y="648"/>
                    <a:pt x="0" y="648"/>
                  </a:cubicBezTo>
                  <a:cubicBezTo>
                    <a:pt x="0" y="930"/>
                    <a:pt x="0" y="930"/>
                    <a:pt x="0" y="930"/>
                  </a:cubicBezTo>
                  <a:cubicBezTo>
                    <a:pt x="3200" y="930"/>
                    <a:pt x="3200" y="930"/>
                    <a:pt x="3200" y="930"/>
                  </a:cubicBezTo>
                  <a:cubicBezTo>
                    <a:pt x="3200" y="0"/>
                    <a:pt x="3200" y="0"/>
                    <a:pt x="3200" y="0"/>
                  </a:cubicBezTo>
                  <a:cubicBezTo>
                    <a:pt x="3196" y="0"/>
                    <a:pt x="3191" y="0"/>
                    <a:pt x="318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913581"/>
              <a:endParaRPr lang="zh-CN" altLang="en-US" sz="1300">
                <a:solidFill>
                  <a:prstClr val="black"/>
                </a:solidFill>
              </a:endParaRPr>
            </a:p>
          </p:txBody>
        </p:sp>
      </p:grpSp>
      <p:pic>
        <p:nvPicPr>
          <p:cNvPr id="3" name="图片 2"/>
          <p:cNvPicPr>
            <a:picLocks noChangeAspect="1"/>
          </p:cNvPicPr>
          <p:nvPr/>
        </p:nvPicPr>
        <p:blipFill>
          <a:blip r:embed="rId3"/>
          <a:stretch>
            <a:fillRect/>
          </a:stretch>
        </p:blipFill>
        <p:spPr>
          <a:xfrm>
            <a:off x="3400647" y="3424811"/>
            <a:ext cx="5214376" cy="1797188"/>
          </a:xfrm>
          <a:prstGeom prst="rect">
            <a:avLst/>
          </a:prstGeom>
        </p:spPr>
      </p:pic>
      <p:pic>
        <p:nvPicPr>
          <p:cNvPr id="63" name="图片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7289" y="4482940"/>
            <a:ext cx="4816531" cy="1515603"/>
          </a:xfrm>
          <a:prstGeom prst="rect">
            <a:avLst/>
          </a:prstGeom>
        </p:spPr>
      </p:pic>
      <p:pic>
        <p:nvPicPr>
          <p:cNvPr id="5" name="图片 4"/>
          <p:cNvPicPr>
            <a:picLocks noChangeAspect="1"/>
          </p:cNvPicPr>
          <p:nvPr/>
        </p:nvPicPr>
        <p:blipFill>
          <a:blip r:embed="rId5"/>
          <a:stretch>
            <a:fillRect/>
          </a:stretch>
        </p:blipFill>
        <p:spPr>
          <a:xfrm>
            <a:off x="3334653" y="210750"/>
            <a:ext cx="5695313" cy="1566258"/>
          </a:xfrm>
          <a:prstGeom prst="rect">
            <a:avLst/>
          </a:prstGeom>
        </p:spPr>
      </p:pic>
      <p:sp>
        <p:nvSpPr>
          <p:cNvPr id="20" name="文本框 19"/>
          <p:cNvSpPr txBox="1"/>
          <p:nvPr/>
        </p:nvSpPr>
        <p:spPr>
          <a:xfrm>
            <a:off x="3571619" y="468850"/>
            <a:ext cx="5260713" cy="451405"/>
          </a:xfrm>
          <a:prstGeom prst="rect">
            <a:avLst/>
          </a:prstGeom>
          <a:noFill/>
        </p:spPr>
        <p:txBody>
          <a:bodyPr wrap="square" lIns="121812" tIns="60906" rIns="121812" bIns="60906" rtlCol="0">
            <a:spAutoFit/>
          </a:bodyPr>
          <a:lstStyle/>
          <a:p>
            <a:pPr algn="ctr" defTabSz="913581"/>
            <a:r>
              <a:rPr lang="en-US" altLang="zh-CN" sz="2100" b="1" dirty="0">
                <a:solidFill>
                  <a:prstClr val="white"/>
                </a:solidFill>
                <a:latin typeface="Times New Roman" panose="02020603050405020304" pitchFamily="18" charset="0"/>
                <a:ea typeface="方正静蕾简体" panose="02000000000000000000" pitchFamily="2" charset="-122"/>
                <a:cs typeface="Times New Roman" panose="02020603050405020304" pitchFamily="18" charset="0"/>
              </a:rPr>
              <a:t>TRÂN TRỌNG CẢM ƠN !</a:t>
            </a:r>
            <a:endParaRPr lang="zh-CN" altLang="en-US" sz="2100" b="1" dirty="0">
              <a:solidFill>
                <a:prstClr val="white"/>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pic>
        <p:nvPicPr>
          <p:cNvPr id="64" name="图片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00000">
            <a:off x="2214253" y="3791015"/>
            <a:ext cx="2092992" cy="1980939"/>
          </a:xfrm>
          <a:prstGeom prst="rect">
            <a:avLst/>
          </a:prstGeom>
        </p:spPr>
      </p:pic>
      <p:grpSp>
        <p:nvGrpSpPr>
          <p:cNvPr id="55" name="Group 49"/>
          <p:cNvGrpSpPr>
            <a:grpSpLocks noChangeAspect="1"/>
          </p:cNvGrpSpPr>
          <p:nvPr/>
        </p:nvGrpSpPr>
        <p:grpSpPr bwMode="auto">
          <a:xfrm>
            <a:off x="3167606" y="1403756"/>
            <a:ext cx="5681663" cy="946547"/>
            <a:chOff x="1255" y="459"/>
            <a:chExt cx="4772" cy="795"/>
          </a:xfrm>
          <a:solidFill>
            <a:schemeClr val="accent6"/>
          </a:solidFill>
        </p:grpSpPr>
        <p:sp>
          <p:nvSpPr>
            <p:cNvPr id="57" name="Freeform 50"/>
            <p:cNvSpPr/>
            <p:nvPr/>
          </p:nvSpPr>
          <p:spPr bwMode="auto">
            <a:xfrm>
              <a:off x="1255" y="479"/>
              <a:ext cx="1653" cy="775"/>
            </a:xfrm>
            <a:custGeom>
              <a:avLst/>
              <a:gdLst>
                <a:gd name="T0" fmla="*/ 740 w 841"/>
                <a:gd name="T1" fmla="*/ 144 h 569"/>
                <a:gd name="T2" fmla="*/ 679 w 841"/>
                <a:gd name="T3" fmla="*/ 156 h 569"/>
                <a:gd name="T4" fmla="*/ 629 w 841"/>
                <a:gd name="T5" fmla="*/ 144 h 569"/>
                <a:gd name="T6" fmla="*/ 520 w 841"/>
                <a:gd name="T7" fmla="*/ 195 h 569"/>
                <a:gd name="T8" fmla="*/ 492 w 841"/>
                <a:gd name="T9" fmla="*/ 113 h 569"/>
                <a:gd name="T10" fmla="*/ 415 w 841"/>
                <a:gd name="T11" fmla="*/ 121 h 569"/>
                <a:gd name="T12" fmla="*/ 312 w 841"/>
                <a:gd name="T13" fmla="*/ 0 h 569"/>
                <a:gd name="T14" fmla="*/ 203 w 841"/>
                <a:gd name="T15" fmla="*/ 127 h 569"/>
                <a:gd name="T16" fmla="*/ 96 w 841"/>
                <a:gd name="T17" fmla="*/ 131 h 569"/>
                <a:gd name="T18" fmla="*/ 79 w 841"/>
                <a:gd name="T19" fmla="*/ 239 h 569"/>
                <a:gd name="T20" fmla="*/ 74 w 841"/>
                <a:gd name="T21" fmla="*/ 375 h 569"/>
                <a:gd name="T22" fmla="*/ 60 w 841"/>
                <a:gd name="T23" fmla="*/ 424 h 569"/>
                <a:gd name="T24" fmla="*/ 95 w 841"/>
                <a:gd name="T25" fmla="*/ 477 h 569"/>
                <a:gd name="T26" fmla="*/ 191 w 841"/>
                <a:gd name="T27" fmla="*/ 484 h 569"/>
                <a:gd name="T28" fmla="*/ 259 w 841"/>
                <a:gd name="T29" fmla="*/ 456 h 569"/>
                <a:gd name="T30" fmla="*/ 472 w 841"/>
                <a:gd name="T31" fmla="*/ 453 h 569"/>
                <a:gd name="T32" fmla="*/ 537 w 841"/>
                <a:gd name="T33" fmla="*/ 515 h 569"/>
                <a:gd name="T34" fmla="*/ 644 w 841"/>
                <a:gd name="T35" fmla="*/ 507 h 569"/>
                <a:gd name="T36" fmla="*/ 704 w 841"/>
                <a:gd name="T37" fmla="*/ 397 h 569"/>
                <a:gd name="T38" fmla="*/ 832 w 841"/>
                <a:gd name="T39" fmla="*/ 289 h 569"/>
                <a:gd name="T40" fmla="*/ 740 w 841"/>
                <a:gd name="T41" fmla="*/ 144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1" h="569">
                  <a:moveTo>
                    <a:pt x="740" y="144"/>
                  </a:moveTo>
                  <a:cubicBezTo>
                    <a:pt x="718" y="141"/>
                    <a:pt x="700" y="156"/>
                    <a:pt x="679" y="156"/>
                  </a:cubicBezTo>
                  <a:cubicBezTo>
                    <a:pt x="664" y="156"/>
                    <a:pt x="649" y="144"/>
                    <a:pt x="629" y="144"/>
                  </a:cubicBezTo>
                  <a:cubicBezTo>
                    <a:pt x="586" y="143"/>
                    <a:pt x="546" y="164"/>
                    <a:pt x="520" y="195"/>
                  </a:cubicBezTo>
                  <a:cubicBezTo>
                    <a:pt x="522" y="169"/>
                    <a:pt x="514" y="130"/>
                    <a:pt x="492" y="113"/>
                  </a:cubicBezTo>
                  <a:cubicBezTo>
                    <a:pt x="472" y="97"/>
                    <a:pt x="422" y="89"/>
                    <a:pt x="415" y="121"/>
                  </a:cubicBezTo>
                  <a:cubicBezTo>
                    <a:pt x="401" y="73"/>
                    <a:pt x="384" y="0"/>
                    <a:pt x="312" y="0"/>
                  </a:cubicBezTo>
                  <a:cubicBezTo>
                    <a:pt x="229" y="0"/>
                    <a:pt x="207" y="58"/>
                    <a:pt x="203" y="127"/>
                  </a:cubicBezTo>
                  <a:cubicBezTo>
                    <a:pt x="173" y="96"/>
                    <a:pt x="125" y="105"/>
                    <a:pt x="96" y="131"/>
                  </a:cubicBezTo>
                  <a:cubicBezTo>
                    <a:pt x="62" y="162"/>
                    <a:pt x="63" y="202"/>
                    <a:pt x="79" y="239"/>
                  </a:cubicBezTo>
                  <a:cubicBezTo>
                    <a:pt x="0" y="242"/>
                    <a:pt x="17" y="349"/>
                    <a:pt x="74" y="375"/>
                  </a:cubicBezTo>
                  <a:cubicBezTo>
                    <a:pt x="67" y="389"/>
                    <a:pt x="57" y="403"/>
                    <a:pt x="60" y="424"/>
                  </a:cubicBezTo>
                  <a:cubicBezTo>
                    <a:pt x="63" y="453"/>
                    <a:pt x="67" y="464"/>
                    <a:pt x="95" y="477"/>
                  </a:cubicBezTo>
                  <a:cubicBezTo>
                    <a:pt x="119" y="488"/>
                    <a:pt x="164" y="489"/>
                    <a:pt x="191" y="484"/>
                  </a:cubicBezTo>
                  <a:cubicBezTo>
                    <a:pt x="216" y="479"/>
                    <a:pt x="235" y="460"/>
                    <a:pt x="259" y="456"/>
                  </a:cubicBezTo>
                  <a:cubicBezTo>
                    <a:pt x="270" y="569"/>
                    <a:pt x="453" y="547"/>
                    <a:pt x="472" y="453"/>
                  </a:cubicBezTo>
                  <a:cubicBezTo>
                    <a:pt x="500" y="469"/>
                    <a:pt x="505" y="503"/>
                    <a:pt x="537" y="515"/>
                  </a:cubicBezTo>
                  <a:cubicBezTo>
                    <a:pt x="567" y="528"/>
                    <a:pt x="614" y="518"/>
                    <a:pt x="644" y="507"/>
                  </a:cubicBezTo>
                  <a:cubicBezTo>
                    <a:pt x="675" y="496"/>
                    <a:pt x="767" y="423"/>
                    <a:pt x="704" y="397"/>
                  </a:cubicBezTo>
                  <a:cubicBezTo>
                    <a:pt x="759" y="388"/>
                    <a:pt x="822" y="345"/>
                    <a:pt x="832" y="289"/>
                  </a:cubicBezTo>
                  <a:cubicBezTo>
                    <a:pt x="841" y="230"/>
                    <a:pt x="805" y="154"/>
                    <a:pt x="740" y="1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913581"/>
              <a:endParaRPr lang="zh-CN" altLang="en-US" sz="1300">
                <a:solidFill>
                  <a:prstClr val="black"/>
                </a:solidFill>
              </a:endParaRPr>
            </a:p>
          </p:txBody>
        </p:sp>
        <p:sp>
          <p:nvSpPr>
            <p:cNvPr id="61" name="Freeform 51"/>
            <p:cNvSpPr/>
            <p:nvPr/>
          </p:nvSpPr>
          <p:spPr bwMode="auto">
            <a:xfrm>
              <a:off x="5131" y="459"/>
              <a:ext cx="896" cy="627"/>
            </a:xfrm>
            <a:custGeom>
              <a:avLst/>
              <a:gdLst>
                <a:gd name="T0" fmla="*/ 559 w 661"/>
                <a:gd name="T1" fmla="*/ 150 h 461"/>
                <a:gd name="T2" fmla="*/ 462 w 661"/>
                <a:gd name="T3" fmla="*/ 27 h 461"/>
                <a:gd name="T4" fmla="*/ 354 w 661"/>
                <a:gd name="T5" fmla="*/ 107 h 461"/>
                <a:gd name="T6" fmla="*/ 195 w 661"/>
                <a:gd name="T7" fmla="*/ 153 h 461"/>
                <a:gd name="T8" fmla="*/ 48 w 661"/>
                <a:gd name="T9" fmla="*/ 147 h 461"/>
                <a:gd name="T10" fmla="*/ 17 w 661"/>
                <a:gd name="T11" fmla="*/ 271 h 461"/>
                <a:gd name="T12" fmla="*/ 47 w 661"/>
                <a:gd name="T13" fmla="*/ 341 h 461"/>
                <a:gd name="T14" fmla="*/ 46 w 661"/>
                <a:gd name="T15" fmla="*/ 407 h 461"/>
                <a:gd name="T16" fmla="*/ 180 w 661"/>
                <a:gd name="T17" fmla="*/ 459 h 461"/>
                <a:gd name="T18" fmla="*/ 291 w 661"/>
                <a:gd name="T19" fmla="*/ 320 h 461"/>
                <a:gd name="T20" fmla="*/ 404 w 661"/>
                <a:gd name="T21" fmla="*/ 443 h 461"/>
                <a:gd name="T22" fmla="*/ 504 w 661"/>
                <a:gd name="T23" fmla="*/ 348 h 461"/>
                <a:gd name="T24" fmla="*/ 655 w 661"/>
                <a:gd name="T25" fmla="*/ 264 h 461"/>
                <a:gd name="T26" fmla="*/ 559 w 661"/>
                <a:gd name="T27" fmla="*/ 15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1" h="461">
                  <a:moveTo>
                    <a:pt x="559" y="150"/>
                  </a:moveTo>
                  <a:cubicBezTo>
                    <a:pt x="557" y="85"/>
                    <a:pt x="533" y="34"/>
                    <a:pt x="462" y="27"/>
                  </a:cubicBezTo>
                  <a:cubicBezTo>
                    <a:pt x="421" y="23"/>
                    <a:pt x="352" y="58"/>
                    <a:pt x="354" y="107"/>
                  </a:cubicBezTo>
                  <a:cubicBezTo>
                    <a:pt x="344" y="0"/>
                    <a:pt x="181" y="56"/>
                    <a:pt x="195" y="153"/>
                  </a:cubicBezTo>
                  <a:cubicBezTo>
                    <a:pt x="144" y="129"/>
                    <a:pt x="99" y="105"/>
                    <a:pt x="48" y="147"/>
                  </a:cubicBezTo>
                  <a:cubicBezTo>
                    <a:pt x="5" y="181"/>
                    <a:pt x="0" y="222"/>
                    <a:pt x="17" y="271"/>
                  </a:cubicBezTo>
                  <a:cubicBezTo>
                    <a:pt x="23" y="287"/>
                    <a:pt x="33" y="319"/>
                    <a:pt x="47" y="341"/>
                  </a:cubicBezTo>
                  <a:cubicBezTo>
                    <a:pt x="32" y="358"/>
                    <a:pt x="29" y="381"/>
                    <a:pt x="46" y="407"/>
                  </a:cubicBezTo>
                  <a:cubicBezTo>
                    <a:pt x="74" y="449"/>
                    <a:pt x="133" y="461"/>
                    <a:pt x="180" y="459"/>
                  </a:cubicBezTo>
                  <a:cubicBezTo>
                    <a:pt x="277" y="454"/>
                    <a:pt x="291" y="410"/>
                    <a:pt x="291" y="320"/>
                  </a:cubicBezTo>
                  <a:cubicBezTo>
                    <a:pt x="297" y="388"/>
                    <a:pt x="330" y="443"/>
                    <a:pt x="404" y="443"/>
                  </a:cubicBezTo>
                  <a:cubicBezTo>
                    <a:pt x="448" y="443"/>
                    <a:pt x="553" y="406"/>
                    <a:pt x="504" y="348"/>
                  </a:cubicBezTo>
                  <a:cubicBezTo>
                    <a:pt x="564" y="358"/>
                    <a:pt x="644" y="334"/>
                    <a:pt x="655" y="264"/>
                  </a:cubicBezTo>
                  <a:cubicBezTo>
                    <a:pt x="661" y="222"/>
                    <a:pt x="604" y="143"/>
                    <a:pt x="559"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913581"/>
              <a:endParaRPr lang="zh-CN" altLang="en-US" sz="1300">
                <a:solidFill>
                  <a:prstClr val="black"/>
                </a:solidFill>
              </a:endParaRPr>
            </a:p>
          </p:txBody>
        </p:sp>
        <p:sp>
          <p:nvSpPr>
            <p:cNvPr id="65" name="Freeform 52"/>
            <p:cNvSpPr/>
            <p:nvPr/>
          </p:nvSpPr>
          <p:spPr bwMode="auto">
            <a:xfrm>
              <a:off x="3243" y="510"/>
              <a:ext cx="1372" cy="628"/>
            </a:xfrm>
            <a:custGeom>
              <a:avLst/>
              <a:gdLst>
                <a:gd name="T0" fmla="*/ 849 w 1012"/>
                <a:gd name="T1" fmla="*/ 177 h 461"/>
                <a:gd name="T2" fmla="*/ 828 w 1012"/>
                <a:gd name="T3" fmla="*/ 73 h 461"/>
                <a:gd name="T4" fmla="*/ 708 w 1012"/>
                <a:gd name="T5" fmla="*/ 89 h 461"/>
                <a:gd name="T6" fmla="*/ 636 w 1012"/>
                <a:gd name="T7" fmla="*/ 9 h 461"/>
                <a:gd name="T8" fmla="*/ 492 w 1012"/>
                <a:gd name="T9" fmla="*/ 95 h 461"/>
                <a:gd name="T10" fmla="*/ 407 w 1012"/>
                <a:gd name="T11" fmla="*/ 53 h 461"/>
                <a:gd name="T12" fmla="*/ 328 w 1012"/>
                <a:gd name="T13" fmla="*/ 140 h 461"/>
                <a:gd name="T14" fmla="*/ 148 w 1012"/>
                <a:gd name="T15" fmla="*/ 220 h 461"/>
                <a:gd name="T16" fmla="*/ 31 w 1012"/>
                <a:gd name="T17" fmla="*/ 257 h 461"/>
                <a:gd name="T18" fmla="*/ 100 w 1012"/>
                <a:gd name="T19" fmla="*/ 381 h 461"/>
                <a:gd name="T20" fmla="*/ 836 w 1012"/>
                <a:gd name="T21" fmla="*/ 461 h 461"/>
                <a:gd name="T22" fmla="*/ 835 w 1012"/>
                <a:gd name="T23" fmla="*/ 453 h 461"/>
                <a:gd name="T24" fmla="*/ 932 w 1012"/>
                <a:gd name="T25" fmla="*/ 425 h 461"/>
                <a:gd name="T26" fmla="*/ 909 w 1012"/>
                <a:gd name="T27" fmla="*/ 353 h 461"/>
                <a:gd name="T28" fmla="*/ 992 w 1012"/>
                <a:gd name="T29" fmla="*/ 242 h 461"/>
                <a:gd name="T30" fmla="*/ 849 w 1012"/>
                <a:gd name="T31" fmla="*/ 17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2" h="461">
                  <a:moveTo>
                    <a:pt x="849" y="177"/>
                  </a:moveTo>
                  <a:cubicBezTo>
                    <a:pt x="874" y="141"/>
                    <a:pt x="868" y="96"/>
                    <a:pt x="828" y="73"/>
                  </a:cubicBezTo>
                  <a:cubicBezTo>
                    <a:pt x="785" y="48"/>
                    <a:pt x="746" y="67"/>
                    <a:pt x="708" y="89"/>
                  </a:cubicBezTo>
                  <a:cubicBezTo>
                    <a:pt x="697" y="48"/>
                    <a:pt x="684" y="16"/>
                    <a:pt x="636" y="9"/>
                  </a:cubicBezTo>
                  <a:cubicBezTo>
                    <a:pt x="584" y="0"/>
                    <a:pt x="503" y="43"/>
                    <a:pt x="492" y="95"/>
                  </a:cubicBezTo>
                  <a:cubicBezTo>
                    <a:pt x="466" y="71"/>
                    <a:pt x="450" y="47"/>
                    <a:pt x="407" y="53"/>
                  </a:cubicBezTo>
                  <a:cubicBezTo>
                    <a:pt x="369" y="58"/>
                    <a:pt x="326" y="97"/>
                    <a:pt x="328" y="140"/>
                  </a:cubicBezTo>
                  <a:cubicBezTo>
                    <a:pt x="258" y="59"/>
                    <a:pt x="143" y="117"/>
                    <a:pt x="148" y="220"/>
                  </a:cubicBezTo>
                  <a:cubicBezTo>
                    <a:pt x="113" y="185"/>
                    <a:pt x="51" y="224"/>
                    <a:pt x="31" y="257"/>
                  </a:cubicBezTo>
                  <a:cubicBezTo>
                    <a:pt x="0" y="309"/>
                    <a:pt x="52" y="359"/>
                    <a:pt x="100" y="381"/>
                  </a:cubicBezTo>
                  <a:cubicBezTo>
                    <a:pt x="836" y="461"/>
                    <a:pt x="836" y="461"/>
                    <a:pt x="836" y="461"/>
                  </a:cubicBezTo>
                  <a:cubicBezTo>
                    <a:pt x="836" y="456"/>
                    <a:pt x="828" y="455"/>
                    <a:pt x="835" y="453"/>
                  </a:cubicBezTo>
                  <a:cubicBezTo>
                    <a:pt x="866" y="456"/>
                    <a:pt x="914" y="453"/>
                    <a:pt x="932" y="425"/>
                  </a:cubicBezTo>
                  <a:cubicBezTo>
                    <a:pt x="948" y="400"/>
                    <a:pt x="942" y="356"/>
                    <a:pt x="909" y="353"/>
                  </a:cubicBezTo>
                  <a:cubicBezTo>
                    <a:pt x="965" y="352"/>
                    <a:pt x="1012" y="298"/>
                    <a:pt x="992" y="242"/>
                  </a:cubicBezTo>
                  <a:cubicBezTo>
                    <a:pt x="971" y="187"/>
                    <a:pt x="902" y="174"/>
                    <a:pt x="849" y="1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913581"/>
              <a:endParaRPr lang="zh-CN" altLang="en-US" sz="1300">
                <a:solidFill>
                  <a:prstClr val="black"/>
                </a:solidFill>
              </a:endParaRPr>
            </a:p>
          </p:txBody>
        </p:sp>
      </p:grpSp>
    </p:spTree>
    <p:extLst>
      <p:ext uri="{BB962C8B-B14F-4D97-AF65-F5344CB8AC3E}">
        <p14:creationId xmlns:p14="http://schemas.microsoft.com/office/powerpoint/2010/main" val="1656649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256"/>
            <a:ext cx="12188954" cy="6858000"/>
          </a:xfrm>
          <a:prstGeom prst="rect">
            <a:avLst/>
          </a:prstGeom>
        </p:spPr>
      </p:pic>
      <p:pic>
        <p:nvPicPr>
          <p:cNvPr id="21"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06906" y="1552682"/>
            <a:ext cx="9962148" cy="468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A_吴欣睿 - 三个人的时光">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a:stretch>
            <a:fillRect/>
          </a:stretch>
        </p:blipFill>
        <p:spPr>
          <a:xfrm>
            <a:off x="7007613" y="-1011411"/>
            <a:ext cx="609600" cy="609600"/>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57727" y="378971"/>
            <a:ext cx="3719736" cy="5836616"/>
          </a:xfrm>
          <a:prstGeom prst="rect">
            <a:avLst/>
          </a:prstGeom>
        </p:spPr>
      </p:pic>
      <p:grpSp>
        <p:nvGrpSpPr>
          <p:cNvPr id="4" name="组合 3"/>
          <p:cNvGrpSpPr/>
          <p:nvPr/>
        </p:nvGrpSpPr>
        <p:grpSpPr>
          <a:xfrm>
            <a:off x="5289158" y="1283428"/>
            <a:ext cx="4759844" cy="6164870"/>
            <a:chOff x="4776042" y="1205726"/>
            <a:chExt cx="4759844" cy="6164869"/>
          </a:xfrm>
        </p:grpSpPr>
        <p:sp>
          <p:nvSpPr>
            <p:cNvPr id="13" name="TextBox 12"/>
            <p:cNvSpPr txBox="1"/>
            <p:nvPr/>
          </p:nvSpPr>
          <p:spPr>
            <a:xfrm>
              <a:off x="4776042" y="1205726"/>
              <a:ext cx="4759844" cy="4308872"/>
            </a:xfrm>
            <a:prstGeom prst="rect">
              <a:avLst/>
            </a:prstGeom>
            <a:noFill/>
          </p:spPr>
          <p:txBody>
            <a:bodyPr wrap="square" rtlCol="0">
              <a:spAutoFit/>
            </a:bodyPr>
            <a:lstStyle/>
            <a:p>
              <a:pPr>
                <a:defRPr/>
              </a:pPr>
              <a:r>
                <a:rPr lang="vi-VN" altLang="zh-CN" sz="13800" dirty="0">
                  <a:solidFill>
                    <a:srgbClr val="C00000"/>
                  </a:solidFill>
                  <a:latin typeface="汉仪程行简"/>
                  <a:ea typeface="汉仪程行简"/>
                </a:rPr>
                <a:t>Thank</a:t>
              </a:r>
              <a:endParaRPr lang="en-US" altLang="zh-CN" sz="13800" dirty="0">
                <a:solidFill>
                  <a:srgbClr val="A5280F"/>
                </a:solidFill>
                <a:latin typeface="汉仪书魂体简"/>
                <a:ea typeface="汉仪书魂体简"/>
              </a:endParaRPr>
            </a:p>
          </p:txBody>
        </p:sp>
        <p:sp>
          <p:nvSpPr>
            <p:cNvPr id="14" name="TextBox 13"/>
            <p:cNvSpPr txBox="1"/>
            <p:nvPr/>
          </p:nvSpPr>
          <p:spPr>
            <a:xfrm>
              <a:off x="6096000" y="3061724"/>
              <a:ext cx="2819400" cy="4308871"/>
            </a:xfrm>
            <a:prstGeom prst="rect">
              <a:avLst/>
            </a:prstGeom>
            <a:noFill/>
          </p:spPr>
          <p:txBody>
            <a:bodyPr wrap="square" rtlCol="0">
              <a:spAutoFit/>
            </a:bodyPr>
            <a:lstStyle/>
            <a:p>
              <a:pPr>
                <a:defRPr/>
              </a:pPr>
              <a:r>
                <a:rPr lang="vi-VN" altLang="zh-CN" sz="13800" dirty="0">
                  <a:solidFill>
                    <a:srgbClr val="C00000"/>
                  </a:solidFill>
                  <a:latin typeface="汉仪程行简"/>
                  <a:ea typeface="汉仪程行简"/>
                </a:rPr>
                <a:t>You!</a:t>
              </a:r>
              <a:endParaRPr lang="en-US" altLang="zh-CN" sz="13800" dirty="0">
                <a:solidFill>
                  <a:srgbClr val="A5280F"/>
                </a:solidFill>
                <a:latin typeface="汉仪书魂体简"/>
                <a:ea typeface="汉仪书魂体简"/>
              </a:endParaRPr>
            </a:p>
          </p:txBody>
        </p:sp>
      </p:grpSp>
      <p:grpSp>
        <p:nvGrpSpPr>
          <p:cNvPr id="6" name="组合 5"/>
          <p:cNvGrpSpPr/>
          <p:nvPr/>
        </p:nvGrpSpPr>
        <p:grpSpPr>
          <a:xfrm>
            <a:off x="5457339" y="3244044"/>
            <a:ext cx="604401" cy="2102212"/>
            <a:chOff x="5410989" y="3290394"/>
            <a:chExt cx="604401" cy="2102212"/>
          </a:xfrm>
        </p:grpSpPr>
        <p:sp>
          <p:nvSpPr>
            <p:cNvPr id="15" name="椭圆 14"/>
            <p:cNvSpPr/>
            <p:nvPr/>
          </p:nvSpPr>
          <p:spPr>
            <a:xfrm>
              <a:off x="5410989" y="3290394"/>
              <a:ext cx="592726" cy="592726"/>
            </a:xfrm>
            <a:prstGeom prst="ellipse">
              <a:avLst/>
            </a:prstGeom>
            <a:solidFill>
              <a:srgbClr val="A52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800" dirty="0">
                  <a:solidFill>
                    <a:prstClr val="white"/>
                  </a:solidFill>
                  <a:latin typeface="汉仪劲楷简"/>
                  <a:ea typeface="汉仪劲楷简"/>
                </a:rPr>
                <a:t>春</a:t>
              </a:r>
            </a:p>
          </p:txBody>
        </p:sp>
        <p:sp>
          <p:nvSpPr>
            <p:cNvPr id="16" name="椭圆 15"/>
            <p:cNvSpPr/>
            <p:nvPr/>
          </p:nvSpPr>
          <p:spPr>
            <a:xfrm>
              <a:off x="5419427" y="4016109"/>
              <a:ext cx="592726" cy="592726"/>
            </a:xfrm>
            <a:prstGeom prst="ellipse">
              <a:avLst/>
            </a:prstGeom>
            <a:solidFill>
              <a:srgbClr val="A52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800" dirty="0">
                  <a:solidFill>
                    <a:prstClr val="white"/>
                  </a:solidFill>
                  <a:latin typeface="汉仪劲楷简"/>
                  <a:ea typeface="汉仪劲楷简"/>
                </a:rPr>
                <a:t>节</a:t>
              </a:r>
            </a:p>
          </p:txBody>
        </p:sp>
        <p:sp>
          <p:nvSpPr>
            <p:cNvPr id="17" name="椭圆 16"/>
            <p:cNvSpPr/>
            <p:nvPr/>
          </p:nvSpPr>
          <p:spPr>
            <a:xfrm>
              <a:off x="5422664" y="4799880"/>
              <a:ext cx="592726" cy="592726"/>
            </a:xfrm>
            <a:prstGeom prst="ellipse">
              <a:avLst/>
            </a:prstGeom>
            <a:solidFill>
              <a:srgbClr val="A52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800" dirty="0">
                  <a:solidFill>
                    <a:prstClr val="white"/>
                  </a:solidFill>
                  <a:latin typeface="汉仪劲楷简"/>
                  <a:ea typeface="汉仪劲楷简"/>
                </a:rPr>
                <a:t>篇</a:t>
              </a:r>
            </a:p>
          </p:txBody>
        </p:sp>
      </p:grpSp>
      <p:cxnSp>
        <p:nvCxnSpPr>
          <p:cNvPr id="18" name="直接连接符 17"/>
          <p:cNvCxnSpPr/>
          <p:nvPr/>
        </p:nvCxnSpPr>
        <p:spPr>
          <a:xfrm>
            <a:off x="5152570" y="3319422"/>
            <a:ext cx="0" cy="1480458"/>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pic>
        <p:nvPicPr>
          <p:cNvPr id="22530" name="Picture 2">
            <a:extLst>
              <a:ext uri="{FF2B5EF4-FFF2-40B4-BE49-F238E27FC236}">
                <a16:creationId xmlns:a16="http://schemas.microsoft.com/office/drawing/2014/main" xmlns="" id="{FFC48C87-DDC1-BBFD-C1E5-4C26D2DA803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1128" t="28929" r="30061"/>
          <a:stretch/>
        </p:blipFill>
        <p:spPr bwMode="auto">
          <a:xfrm>
            <a:off x="3127795" y="1888560"/>
            <a:ext cx="1888188" cy="3457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650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mediacall" presetSubtype="0" fill="hold" nodeType="afterEffect">
                                  <p:stCondLst>
                                    <p:cond delay="0"/>
                                  </p:stCondLst>
                                  <p:childTnLst>
                                    <p:cmd type="call" cmd="playFrom(0.0)">
                                      <p:cBhvr>
                                        <p:cTn id="1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xmlns="" id="{CCD3E244-A366-BFE3-A92F-EE8B5F24F33A}"/>
              </a:ext>
            </a:extLst>
          </p:cNvPr>
          <p:cNvSpPr txBox="1"/>
          <p:nvPr/>
        </p:nvSpPr>
        <p:spPr>
          <a:xfrm>
            <a:off x="341333" y="484110"/>
            <a:ext cx="11850683" cy="646331"/>
          </a:xfrm>
          <a:prstGeom prst="rect">
            <a:avLst/>
          </a:prstGeom>
          <a:noFill/>
        </p:spPr>
        <p:txBody>
          <a:bodyPr wrap="square" lIns="91296" tIns="45655" rIns="91296" bIns="45655" rtlCol="0">
            <a:spAutoFit/>
          </a:bodyPr>
          <a:lstStyle/>
          <a:p>
            <a:pPr algn="just"/>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4: </a:t>
            </a:r>
            <a:r>
              <a:rPr lang="en-US" sz="3600" b="1" dirty="0" err="1">
                <a:solidFill>
                  <a:srgbClr val="FF0000"/>
                </a:solidFill>
                <a:latin typeface="Times New Roman" panose="02020603050405020304" pitchFamily="18" charset="0"/>
                <a:cs typeface="Times New Roman" panose="02020603050405020304" pitchFamily="18" charset="0"/>
              </a:rPr>
              <a:t>Trung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Quốc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kỷ</a:t>
            </a:r>
            <a:r>
              <a:rPr lang="en-US" sz="3600" b="1" dirty="0">
                <a:solidFill>
                  <a:srgbClr val="FF0000"/>
                </a:solidFill>
                <a:latin typeface="Times New Roman" panose="02020603050405020304" pitchFamily="18" charset="0"/>
                <a:cs typeface="Times New Roman" panose="02020603050405020304" pitchFamily="18" charset="0"/>
              </a:rPr>
              <a:t> VII </a:t>
            </a:r>
            <a:r>
              <a:rPr lang="en-US" sz="3600" b="1" dirty="0" err="1" smtClean="0">
                <a:solidFill>
                  <a:srgbClr val="FF0000"/>
                </a:solidFill>
                <a:latin typeface="Times New Roman" panose="02020603050405020304" pitchFamily="18" charset="0"/>
                <a:cs typeface="Times New Roman" panose="02020603050405020304" pitchFamily="18" charset="0"/>
              </a:rPr>
              <a:t>đến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giữa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kỷ</a:t>
            </a:r>
            <a:r>
              <a:rPr lang="en-US" sz="3600" b="1" dirty="0">
                <a:solidFill>
                  <a:srgbClr val="FF0000"/>
                </a:solidFill>
                <a:latin typeface="Times New Roman" panose="02020603050405020304" pitchFamily="18" charset="0"/>
                <a:cs typeface="Times New Roman" panose="02020603050405020304" pitchFamily="18" charset="0"/>
              </a:rPr>
              <a:t> XIX </a:t>
            </a:r>
          </a:p>
        </p:txBody>
      </p:sp>
      <p:sp>
        <p:nvSpPr>
          <p:cNvPr id="4" name="TextBox 3">
            <a:extLst>
              <a:ext uri="{FF2B5EF4-FFF2-40B4-BE49-F238E27FC236}">
                <a16:creationId xmlns:a16="http://schemas.microsoft.com/office/drawing/2014/main" xmlns="" id="{4AFE873E-0522-B823-2329-1C3F0132D3BB}"/>
              </a:ext>
            </a:extLst>
          </p:cNvPr>
          <p:cNvSpPr txBox="1"/>
          <p:nvPr/>
        </p:nvSpPr>
        <p:spPr>
          <a:xfrm>
            <a:off x="170674" y="1160728"/>
            <a:ext cx="11850683" cy="954107"/>
          </a:xfrm>
          <a:prstGeom prst="rect">
            <a:avLst/>
          </a:prstGeom>
          <a:noFill/>
        </p:spPr>
        <p:txBody>
          <a:bodyPr wrap="square" lIns="91296" tIns="45655" rIns="91296" bIns="45655" rtlCol="0">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4.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thành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tựu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chủ</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yếu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văn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hóa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Trung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Quốc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kỷ</a:t>
            </a:r>
            <a:r>
              <a:rPr lang="en-US" sz="2800" b="1" dirty="0">
                <a:solidFill>
                  <a:srgbClr val="0070C0"/>
                </a:solidFill>
                <a:latin typeface="Times New Roman" panose="02020603050405020304" pitchFamily="18" charset="0"/>
                <a:cs typeface="Times New Roman" panose="02020603050405020304" pitchFamily="18" charset="0"/>
              </a:rPr>
              <a:t> VII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giữa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kỷ</a:t>
            </a:r>
            <a:r>
              <a:rPr lang="en-US" sz="2800" b="1" dirty="0">
                <a:solidFill>
                  <a:srgbClr val="0070C0"/>
                </a:solidFill>
                <a:latin typeface="Times New Roman" panose="02020603050405020304" pitchFamily="18" charset="0"/>
                <a:cs typeface="Times New Roman" panose="02020603050405020304" pitchFamily="18" charset="0"/>
              </a:rPr>
              <a:t> XIX</a:t>
            </a:r>
          </a:p>
        </p:txBody>
      </p:sp>
    </p:spTree>
    <p:extLst>
      <p:ext uri="{BB962C8B-B14F-4D97-AF65-F5344CB8AC3E}">
        <p14:creationId xmlns:p14="http://schemas.microsoft.com/office/powerpoint/2010/main" val="3895484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pattFill prst="pct80">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F5A562C2-58B8-F971-2F31-0FEAFEFE54AF}"/>
              </a:ext>
            </a:extLst>
          </p:cNvPr>
          <p:cNvGrpSpPr/>
          <p:nvPr/>
        </p:nvGrpSpPr>
        <p:grpSpPr>
          <a:xfrm>
            <a:off x="660416" y="1953276"/>
            <a:ext cx="10921999" cy="4009074"/>
            <a:chOff x="2142565" y="1069932"/>
            <a:chExt cx="6992469" cy="1113720"/>
          </a:xfrm>
          <a:solidFill>
            <a:schemeClr val="accent2">
              <a:lumMod val="40000"/>
              <a:lumOff val="60000"/>
            </a:schemeClr>
          </a:solidFill>
        </p:grpSpPr>
        <p:sp>
          <p:nvSpPr>
            <p:cNvPr id="7" name="Rectangle: Rounded Corners 8">
              <a:extLst>
                <a:ext uri="{FF2B5EF4-FFF2-40B4-BE49-F238E27FC236}">
                  <a16:creationId xmlns:a16="http://schemas.microsoft.com/office/drawing/2014/main" xmlns="" id="{7C1FADF8-A2CB-ECF4-5A4D-B84C3BD20178}"/>
                </a:ext>
              </a:extLst>
            </p:cNvPr>
            <p:cNvSpPr/>
            <p:nvPr/>
          </p:nvSpPr>
          <p:spPr>
            <a:xfrm>
              <a:off x="2142565" y="1104152"/>
              <a:ext cx="6992469" cy="1079500"/>
            </a:xfrm>
            <a:prstGeom prst="roundRect">
              <a:avLst>
                <a:gd name="adj" fmla="val 28432"/>
              </a:avLst>
            </a:prstGeom>
            <a:grp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502"/>
              <a:r>
                <a:rPr lang="en-US" sz="4100" dirty="0">
                  <a:solidFill>
                    <a:prstClr val="white"/>
                  </a:solidFill>
                  <a:latin typeface="#9Slide05 SVNCookie" panose="020B0606040200020203" pitchFamily="34" charset="0"/>
                </a:rPr>
                <a:t>1</a:t>
              </a:r>
            </a:p>
          </p:txBody>
        </p:sp>
        <p:sp>
          <p:nvSpPr>
            <p:cNvPr id="8" name="Rectangle: Rounded Corners 6">
              <a:extLst>
                <a:ext uri="{FF2B5EF4-FFF2-40B4-BE49-F238E27FC236}">
                  <a16:creationId xmlns:a16="http://schemas.microsoft.com/office/drawing/2014/main" xmlns="" id="{47C28D99-C1B4-9A57-D919-90D047CBA36C}"/>
                </a:ext>
              </a:extLst>
            </p:cNvPr>
            <p:cNvSpPr/>
            <p:nvPr/>
          </p:nvSpPr>
          <p:spPr>
            <a:xfrm>
              <a:off x="2303331" y="1069932"/>
              <a:ext cx="6505188" cy="1079500"/>
            </a:xfrm>
            <a:prstGeom prst="roundRect">
              <a:avLst>
                <a:gd name="adj" fmla="val 28432"/>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502"/>
              <a:endParaRPr lang="en-US" sz="4100" dirty="0">
                <a:solidFill>
                  <a:prstClr val="white"/>
                </a:solidFill>
                <a:latin typeface="#9Slide05 SVNCookie" panose="020B0606040200020203" pitchFamily="34" charset="0"/>
              </a:endParaRPr>
            </a:p>
          </p:txBody>
        </p:sp>
      </p:grpSp>
      <p:sp>
        <p:nvSpPr>
          <p:cNvPr id="24" name="TextBox 23">
            <a:extLst>
              <a:ext uri="{FF2B5EF4-FFF2-40B4-BE49-F238E27FC236}">
                <a16:creationId xmlns:a16="http://schemas.microsoft.com/office/drawing/2014/main" xmlns="" id="{587B2F9B-B1A3-4D47-A7EB-8AAB42654BBF}"/>
              </a:ext>
            </a:extLst>
          </p:cNvPr>
          <p:cNvSpPr txBox="1"/>
          <p:nvPr/>
        </p:nvSpPr>
        <p:spPr>
          <a:xfrm>
            <a:off x="1022661" y="2592243"/>
            <a:ext cx="9938617" cy="2402184"/>
          </a:xfrm>
          <a:prstGeom prst="rect">
            <a:avLst/>
          </a:prstGeom>
          <a:noFill/>
        </p:spPr>
        <p:txBody>
          <a:bodyPr wrap="square" lIns="60852" tIns="30426" rIns="60852" bIns="30426" rtlCol="0">
            <a:spAutoFit/>
          </a:bodyPr>
          <a:lstStyle/>
          <a:p>
            <a:pPr algn="just" defTabSz="608502">
              <a:lnSpc>
                <a:spcPct val="130000"/>
              </a:lnSpc>
            </a:pP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Nhóm</a:t>
            </a:r>
            <a:r>
              <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1: </a:t>
            </a: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Tìm</a:t>
            </a:r>
            <a:r>
              <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tín</a:t>
            </a:r>
            <a:r>
              <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ngưỡng</a:t>
            </a:r>
            <a:r>
              <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tôn</a:t>
            </a:r>
            <a:r>
              <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giáo</a:t>
            </a:r>
            <a:endPar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608502">
              <a:lnSpc>
                <a:spcPct val="130000"/>
              </a:lnSpc>
            </a:pP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Nhóm</a:t>
            </a:r>
            <a:r>
              <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2: </a:t>
            </a: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Tìm</a:t>
            </a:r>
            <a:r>
              <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sử</a:t>
            </a:r>
            <a:r>
              <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học</a:t>
            </a:r>
            <a:r>
              <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văn</a:t>
            </a:r>
            <a:r>
              <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608502">
              <a:lnSpc>
                <a:spcPct val="130000"/>
              </a:lnSpc>
            </a:pP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Nhóm</a:t>
            </a:r>
            <a:r>
              <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3: </a:t>
            </a: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Tìm</a:t>
            </a:r>
            <a:r>
              <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kiến</a:t>
            </a:r>
            <a:r>
              <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trúc</a:t>
            </a:r>
            <a:r>
              <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điêu</a:t>
            </a:r>
            <a:r>
              <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39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khắc</a:t>
            </a:r>
            <a:endParaRPr lang="en-US" sz="39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F0CDF517-DCCF-2CF3-86EF-D33253A95229}"/>
              </a:ext>
            </a:extLst>
          </p:cNvPr>
          <p:cNvGrpSpPr/>
          <p:nvPr/>
        </p:nvGrpSpPr>
        <p:grpSpPr>
          <a:xfrm rot="5400000">
            <a:off x="5749479" y="-1960752"/>
            <a:ext cx="1322963" cy="6412869"/>
            <a:chOff x="2142566" y="-2457076"/>
            <a:chExt cx="2692701" cy="4640728"/>
          </a:xfrm>
          <a:solidFill>
            <a:schemeClr val="accent1">
              <a:lumMod val="20000"/>
              <a:lumOff val="80000"/>
            </a:schemeClr>
          </a:solidFill>
        </p:grpSpPr>
        <p:sp>
          <p:nvSpPr>
            <p:cNvPr id="11" name="Rectangle: Rounded Corners 20">
              <a:extLst>
                <a:ext uri="{FF2B5EF4-FFF2-40B4-BE49-F238E27FC236}">
                  <a16:creationId xmlns:a16="http://schemas.microsoft.com/office/drawing/2014/main" xmlns="" id="{F0FC9F28-DD69-3F31-D971-E6D3DA0262A1}"/>
                </a:ext>
              </a:extLst>
            </p:cNvPr>
            <p:cNvSpPr/>
            <p:nvPr/>
          </p:nvSpPr>
          <p:spPr>
            <a:xfrm>
              <a:off x="2142566" y="-2457076"/>
              <a:ext cx="2692701" cy="4640728"/>
            </a:xfrm>
            <a:prstGeom prst="roundRect">
              <a:avLst>
                <a:gd name="adj" fmla="val 28432"/>
              </a:avLst>
            </a:prstGeom>
            <a:grp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502"/>
              <a:r>
                <a:rPr lang="en-US" sz="4100" dirty="0">
                  <a:solidFill>
                    <a:prstClr val="white"/>
                  </a:solidFill>
                  <a:latin typeface="#9Slide05 SVNCookie" panose="020B0606040200020203" pitchFamily="34" charset="0"/>
                </a:rPr>
                <a:t>1</a:t>
              </a:r>
            </a:p>
          </p:txBody>
        </p:sp>
        <p:sp>
          <p:nvSpPr>
            <p:cNvPr id="12" name="Rectangle: Rounded Corners 21">
              <a:extLst>
                <a:ext uri="{FF2B5EF4-FFF2-40B4-BE49-F238E27FC236}">
                  <a16:creationId xmlns:a16="http://schemas.microsoft.com/office/drawing/2014/main" xmlns="" id="{555F1ABF-694E-C989-768D-AEF254D4A0AF}"/>
                </a:ext>
              </a:extLst>
            </p:cNvPr>
            <p:cNvSpPr/>
            <p:nvPr/>
          </p:nvSpPr>
          <p:spPr>
            <a:xfrm>
              <a:off x="2367525" y="-2302124"/>
              <a:ext cx="2256210" cy="4389561"/>
            </a:xfrm>
            <a:prstGeom prst="roundRect">
              <a:avLst>
                <a:gd name="adj" fmla="val 28432"/>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502"/>
              <a:r>
                <a:rPr lang="en-US" sz="4100" dirty="0">
                  <a:solidFill>
                    <a:prstClr val="white"/>
                  </a:solidFill>
                  <a:latin typeface="#9Slide05 SVNCookie" panose="020B0606040200020203" pitchFamily="34" charset="0"/>
                </a:rPr>
                <a:t>1</a:t>
              </a:r>
            </a:p>
          </p:txBody>
        </p:sp>
      </p:grpSp>
      <p:sp>
        <p:nvSpPr>
          <p:cNvPr id="13" name="TextBox 12">
            <a:extLst>
              <a:ext uri="{FF2B5EF4-FFF2-40B4-BE49-F238E27FC236}">
                <a16:creationId xmlns:a16="http://schemas.microsoft.com/office/drawing/2014/main" xmlns="" id="{B37428F7-F1A2-D20E-2CFA-FB37EE49E9FE}"/>
              </a:ext>
            </a:extLst>
          </p:cNvPr>
          <p:cNvSpPr txBox="1"/>
          <p:nvPr/>
        </p:nvSpPr>
        <p:spPr>
          <a:xfrm>
            <a:off x="3254043" y="730416"/>
            <a:ext cx="6400800" cy="673152"/>
          </a:xfrm>
          <a:prstGeom prst="rect">
            <a:avLst/>
          </a:prstGeom>
          <a:noFill/>
        </p:spPr>
        <p:txBody>
          <a:bodyPr wrap="square" lIns="57042" tIns="28521" rIns="57042" bIns="28521">
            <a:spAutoFit/>
          </a:bodyPr>
          <a:lstStyle/>
          <a:p>
            <a:pPr algn="ctr" defTabSz="608502"/>
            <a:r>
              <a:rPr lang="en-US" sz="4000" b="1" dirty="0" err="1" smtClean="0">
                <a:solidFill>
                  <a:srgbClr val="C00000"/>
                </a:solidFill>
                <a:latin typeface="Times New Roman" pitchFamily="18" charset="0"/>
                <a:cs typeface="Times New Roman" pitchFamily="18" charset="0"/>
              </a:rPr>
              <a:t>Phân</a:t>
            </a:r>
            <a:r>
              <a:rPr lang="en-US" sz="4000" b="1" dirty="0" smtClean="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công</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nhiệm</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vụ</a:t>
            </a:r>
            <a:endParaRPr lang="en-US" sz="40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7115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wipe(down)">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xEl>
                                              <p:pRg st="1" end="1"/>
                                            </p:txEl>
                                          </p:spTgt>
                                        </p:tgtEl>
                                        <p:attrNameLst>
                                          <p:attrName>style.visibility</p:attrName>
                                        </p:attrNameLst>
                                      </p:cBhvr>
                                      <p:to>
                                        <p:strVal val="visible"/>
                                      </p:to>
                                    </p:set>
                                    <p:animEffect transition="in" filter="wipe(down)">
                                      <p:cBhvr>
                                        <p:cTn id="27" dur="500"/>
                                        <p:tgtEl>
                                          <p:spTgt spid="2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xEl>
                                              <p:pRg st="2" end="2"/>
                                            </p:txEl>
                                          </p:spTgt>
                                        </p:tgtEl>
                                        <p:attrNameLst>
                                          <p:attrName>style.visibility</p:attrName>
                                        </p:attrNameLst>
                                      </p:cBhvr>
                                      <p:to>
                                        <p:strVal val="visible"/>
                                      </p:to>
                                    </p:set>
                                    <p:animEffect transition="in" filter="wipe(down)">
                                      <p:cBhvr>
                                        <p:cTn id="32"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6204"/>
          <a:stretch/>
        </p:blipFill>
        <p:spPr bwMode="auto">
          <a:xfrm>
            <a:off x="0" y="128602"/>
            <a:ext cx="12192000" cy="65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4">
            <a:extLst>
              <a:ext uri="{FF2B5EF4-FFF2-40B4-BE49-F238E27FC236}">
                <a16:creationId xmlns:a16="http://schemas.microsoft.com/office/drawing/2014/main" xmlns="" id="{83422F97-8BF7-1AF8-4BC0-19EEFDE22F22}"/>
              </a:ext>
            </a:extLst>
          </p:cNvPr>
          <p:cNvGraphicFramePr>
            <a:graphicFrameLocks noGrp="1"/>
          </p:cNvGraphicFramePr>
          <p:nvPr>
            <p:extLst>
              <p:ext uri="{D42A27DB-BD31-4B8C-83A1-F6EECF244321}">
                <p14:modId xmlns:p14="http://schemas.microsoft.com/office/powerpoint/2010/main" val="148464304"/>
              </p:ext>
            </p:extLst>
          </p:nvPr>
        </p:nvGraphicFramePr>
        <p:xfrm>
          <a:off x="16" y="466532"/>
          <a:ext cx="12191999" cy="6425406"/>
        </p:xfrm>
        <a:graphic>
          <a:graphicData uri="http://schemas.openxmlformats.org/drawingml/2006/table">
            <a:tbl>
              <a:tblPr firstRow="1" bandRow="1">
                <a:tableStyleId>{7DF18680-E054-41AD-8BC1-D1AEF772440D}</a:tableStyleId>
              </a:tblPr>
              <a:tblGrid>
                <a:gridCol w="2164702">
                  <a:extLst>
                    <a:ext uri="{9D8B030D-6E8A-4147-A177-3AD203B41FA5}">
                      <a16:colId xmlns:a16="http://schemas.microsoft.com/office/drawing/2014/main" xmlns="" val="2285459425"/>
                    </a:ext>
                  </a:extLst>
                </a:gridCol>
                <a:gridCol w="10027297">
                  <a:extLst>
                    <a:ext uri="{9D8B030D-6E8A-4147-A177-3AD203B41FA5}">
                      <a16:colId xmlns:a16="http://schemas.microsoft.com/office/drawing/2014/main" xmlns="" val="1647111298"/>
                    </a:ext>
                  </a:extLst>
                </a:gridCol>
              </a:tblGrid>
              <a:tr h="569477">
                <a:tc>
                  <a:txBody>
                    <a:bodyPr/>
                    <a:lstStyle/>
                    <a:p>
                      <a:pPr algn="ctr"/>
                      <a:r>
                        <a:rPr lang="x-none" sz="2800" b="1" dirty="0">
                          <a:solidFill>
                            <a:srgbClr val="C0000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T</a:t>
                      </a:r>
                      <a:r>
                        <a:rPr lang="x-none" sz="2800" b="1" dirty="0">
                          <a:solidFill>
                            <a:srgbClr val="C00000"/>
                          </a:solidFill>
                          <a:latin typeface="Times New Roman" panose="02020603050405020304" pitchFamily="18" charset="0"/>
                          <a:cs typeface="Times New Roman" panose="02020603050405020304" pitchFamily="18" charset="0"/>
                        </a:rPr>
                        <a:t>hành tựu văn hoá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07651027"/>
                  </a:ext>
                </a:extLst>
              </a:tr>
              <a:tr h="1389951">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Tư tưởng - tôn giáo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97984875"/>
                  </a:ext>
                </a:extLst>
              </a:tr>
              <a:tr h="1198340">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Sử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64164623"/>
                  </a:ext>
                </a:extLst>
              </a:tr>
              <a:tr h="1745415">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V</a:t>
                      </a:r>
                      <a:r>
                        <a:rPr lang="x-none" sz="2800" b="1" dirty="0">
                          <a:solidFill>
                            <a:srgbClr val="0070C0"/>
                          </a:solidFill>
                          <a:latin typeface="Times New Roman" panose="02020603050405020304" pitchFamily="18" charset="0"/>
                          <a:cs typeface="Times New Roman" panose="02020603050405020304" pitchFamily="18" charset="0"/>
                        </a:rPr>
                        <a:t>ăn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37486087"/>
                  </a:ext>
                </a:extLst>
              </a:tr>
              <a:tr h="1522223">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K</a:t>
                      </a:r>
                      <a:r>
                        <a:rPr lang="x-none" sz="2800" b="1" dirty="0">
                          <a:solidFill>
                            <a:srgbClr val="0070C0"/>
                          </a:solidFill>
                          <a:latin typeface="Times New Roman" panose="02020603050405020304" pitchFamily="18" charset="0"/>
                          <a:cs typeface="Times New Roman" panose="02020603050405020304" pitchFamily="18" charset="0"/>
                        </a:rPr>
                        <a:t>iến trúc điêu khắc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14741144"/>
                  </a:ext>
                </a:extLst>
              </a:tr>
            </a:tbl>
          </a:graphicData>
        </a:graphic>
      </p:graphicFrame>
    </p:spTree>
    <p:extLst>
      <p:ext uri="{BB962C8B-B14F-4D97-AF65-F5344CB8AC3E}">
        <p14:creationId xmlns:p14="http://schemas.microsoft.com/office/powerpoint/2010/main" val="2149557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6204"/>
          <a:stretch/>
        </p:blipFill>
        <p:spPr bwMode="auto">
          <a:xfrm>
            <a:off x="0" y="128602"/>
            <a:ext cx="12192000" cy="65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4">
            <a:extLst>
              <a:ext uri="{FF2B5EF4-FFF2-40B4-BE49-F238E27FC236}">
                <a16:creationId xmlns:a16="http://schemas.microsoft.com/office/drawing/2014/main" xmlns="" id="{83422F97-8BF7-1AF8-4BC0-19EEFDE22F22}"/>
              </a:ext>
            </a:extLst>
          </p:cNvPr>
          <p:cNvGraphicFramePr>
            <a:graphicFrameLocks noGrp="1"/>
          </p:cNvGraphicFramePr>
          <p:nvPr>
            <p:extLst>
              <p:ext uri="{D42A27DB-BD31-4B8C-83A1-F6EECF244321}">
                <p14:modId xmlns:p14="http://schemas.microsoft.com/office/powerpoint/2010/main" val="3764296562"/>
              </p:ext>
            </p:extLst>
          </p:nvPr>
        </p:nvGraphicFramePr>
        <p:xfrm>
          <a:off x="16" y="466532"/>
          <a:ext cx="12191999" cy="6425406"/>
        </p:xfrm>
        <a:graphic>
          <a:graphicData uri="http://schemas.openxmlformats.org/drawingml/2006/table">
            <a:tbl>
              <a:tblPr firstRow="1" bandRow="1">
                <a:tableStyleId>{7DF18680-E054-41AD-8BC1-D1AEF772440D}</a:tableStyleId>
              </a:tblPr>
              <a:tblGrid>
                <a:gridCol w="2164702">
                  <a:extLst>
                    <a:ext uri="{9D8B030D-6E8A-4147-A177-3AD203B41FA5}">
                      <a16:colId xmlns:a16="http://schemas.microsoft.com/office/drawing/2014/main" xmlns="" val="2285459425"/>
                    </a:ext>
                  </a:extLst>
                </a:gridCol>
                <a:gridCol w="10027297">
                  <a:extLst>
                    <a:ext uri="{9D8B030D-6E8A-4147-A177-3AD203B41FA5}">
                      <a16:colId xmlns:a16="http://schemas.microsoft.com/office/drawing/2014/main" xmlns="" val="1647111298"/>
                    </a:ext>
                  </a:extLst>
                </a:gridCol>
              </a:tblGrid>
              <a:tr h="569477">
                <a:tc>
                  <a:txBody>
                    <a:bodyPr/>
                    <a:lstStyle/>
                    <a:p>
                      <a:pPr algn="ctr"/>
                      <a:r>
                        <a:rPr lang="x-none" sz="2800" b="1" dirty="0">
                          <a:solidFill>
                            <a:srgbClr val="C0000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T</a:t>
                      </a:r>
                      <a:r>
                        <a:rPr lang="x-none" sz="2800" b="1" dirty="0">
                          <a:solidFill>
                            <a:srgbClr val="C00000"/>
                          </a:solidFill>
                          <a:latin typeface="Times New Roman" panose="02020603050405020304" pitchFamily="18" charset="0"/>
                          <a:cs typeface="Times New Roman" panose="02020603050405020304" pitchFamily="18" charset="0"/>
                        </a:rPr>
                        <a:t>hành tựu văn hoá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07651027"/>
                  </a:ext>
                </a:extLst>
              </a:tr>
              <a:tr h="1389951">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Tư tưởng - tôn giáo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97984875"/>
                  </a:ext>
                </a:extLst>
              </a:tr>
              <a:tr h="1198340">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Sử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64164623"/>
                  </a:ext>
                </a:extLst>
              </a:tr>
              <a:tr h="1745415">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V</a:t>
                      </a:r>
                      <a:r>
                        <a:rPr lang="x-none" sz="2800" b="1" dirty="0">
                          <a:solidFill>
                            <a:srgbClr val="0070C0"/>
                          </a:solidFill>
                          <a:latin typeface="Times New Roman" panose="02020603050405020304" pitchFamily="18" charset="0"/>
                          <a:cs typeface="Times New Roman" panose="02020603050405020304" pitchFamily="18" charset="0"/>
                        </a:rPr>
                        <a:t>ăn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37486087"/>
                  </a:ext>
                </a:extLst>
              </a:tr>
              <a:tr h="1522223">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K</a:t>
                      </a:r>
                      <a:r>
                        <a:rPr lang="x-none" sz="2800" b="1" dirty="0">
                          <a:solidFill>
                            <a:srgbClr val="0070C0"/>
                          </a:solidFill>
                          <a:latin typeface="Times New Roman" panose="02020603050405020304" pitchFamily="18" charset="0"/>
                          <a:cs typeface="Times New Roman" panose="02020603050405020304" pitchFamily="18" charset="0"/>
                        </a:rPr>
                        <a:t>iến trúc điêu khắc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14741144"/>
                  </a:ext>
                </a:extLst>
              </a:tr>
            </a:tbl>
          </a:graphicData>
        </a:graphic>
      </p:graphicFrame>
      <p:pic>
        <p:nvPicPr>
          <p:cNvPr id="6" name="Picture 5" descr="Digit 18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89906" y="5568227"/>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63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323" y="914417"/>
            <a:ext cx="7498081" cy="4856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778240" y="1839561"/>
            <a:ext cx="2667896" cy="461665"/>
          </a:xfrm>
          <a:prstGeom prst="rect">
            <a:avLst/>
          </a:prstGeom>
          <a:noFill/>
        </p:spPr>
        <p:txBody>
          <a:bodyPr wrap="square" lIns="91323" tIns="45667" rIns="91323" bIns="45667" rtlCol="0">
            <a:spAutoFit/>
          </a:bodyPr>
          <a:lstStyle/>
          <a:p>
            <a:pPr algn="just"/>
            <a:endParaRPr lang="en-US" sz="2400" b="1" dirty="0">
              <a:latin typeface="Times New Roman" pitchFamily="18" charset="0"/>
              <a:cs typeface="Times New Roman" pitchFamily="18" charset="0"/>
            </a:endParaRPr>
          </a:p>
        </p:txBody>
      </p:sp>
      <p:sp>
        <p:nvSpPr>
          <p:cNvPr id="5" name="Rectangle 4"/>
          <p:cNvSpPr/>
          <p:nvPr/>
        </p:nvSpPr>
        <p:spPr>
          <a:xfrm>
            <a:off x="8907344" y="1581376"/>
            <a:ext cx="2646381" cy="3700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323" tIns="45667" rIns="91323" bIns="45667" spcCol="0" rtlCol="0" anchor="ctr"/>
          <a:lstStyle/>
          <a:p>
            <a:pPr lvl="0" algn="just"/>
            <a:r>
              <a:rPr lang="en-US" sz="2400" b="1" dirty="0" err="1">
                <a:solidFill>
                  <a:prstClr val="black"/>
                </a:solidFill>
                <a:latin typeface="Times New Roman" pitchFamily="18" charset="0"/>
                <a:cs typeface="Times New Roman" pitchFamily="18" charset="0"/>
              </a:rPr>
              <a:t>Nho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giáo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a:t>
            </a:r>
            <a:r>
              <a:rPr lang="en-US" sz="2400" b="1" dirty="0">
                <a:solidFill>
                  <a:prstClr val="black"/>
                </a:solidFill>
                <a:latin typeface="Times New Roman" pitchFamily="18" charset="0"/>
                <a:cs typeface="Times New Roman" pitchFamily="18" charset="0"/>
              </a:rPr>
              <a:t> 1 </a:t>
            </a:r>
            <a:r>
              <a:rPr lang="en-US" sz="2400" b="1" dirty="0" err="1">
                <a:solidFill>
                  <a:prstClr val="black"/>
                </a:solidFill>
                <a:latin typeface="Times New Roman" pitchFamily="18" charset="0"/>
                <a:cs typeface="Times New Roman" pitchFamily="18" charset="0"/>
              </a:rPr>
              <a:t>hệ</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thống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đạo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đức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học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xã</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hội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giáo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dục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chính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trị</a:t>
            </a:r>
            <a:r>
              <a:rPr lang="en-US" sz="2400" b="1" dirty="0">
                <a:solidFill>
                  <a:prstClr val="black"/>
                </a:solidFill>
                <a:latin typeface="Times New Roman" pitchFamily="18" charset="0"/>
                <a:cs typeface="Times New Roman" pitchFamily="18" charset="0"/>
              </a:rPr>
              <a:t> do </a:t>
            </a:r>
            <a:r>
              <a:rPr lang="en-US" sz="2400" b="1" dirty="0" err="1">
                <a:solidFill>
                  <a:prstClr val="black"/>
                </a:solidFill>
                <a:latin typeface="Times New Roman" pitchFamily="18" charset="0"/>
                <a:cs typeface="Times New Roman" pitchFamily="18" charset="0"/>
              </a:rPr>
              <a:t>Khổng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Tử</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khởi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xướng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nhấn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mạnh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vào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sự</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hòa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hợp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xã</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hội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thông</a:t>
            </a:r>
            <a:r>
              <a:rPr lang="en-US" sz="2400" b="1" dirty="0">
                <a:solidFill>
                  <a:prstClr val="black"/>
                </a:solidFill>
                <a:latin typeface="Times New Roman" pitchFamily="18" charset="0"/>
                <a:cs typeface="Times New Roman" pitchFamily="18" charset="0"/>
              </a:rPr>
              <a:t> qua </a:t>
            </a:r>
            <a:r>
              <a:rPr lang="en-US" sz="2400" b="1" dirty="0" err="1">
                <a:solidFill>
                  <a:prstClr val="black"/>
                </a:solidFill>
                <a:latin typeface="Times New Roman" pitchFamily="18" charset="0"/>
                <a:cs typeface="Times New Roman" pitchFamily="18" charset="0"/>
              </a:rPr>
              <a:t>hành</a:t>
            </a:r>
            <a:r>
              <a:rPr lang="en-US" sz="2400" b="1" dirty="0">
                <a:solidFill>
                  <a:prstClr val="black"/>
                </a:solidFill>
                <a:latin typeface="Times New Roman" pitchFamily="18" charset="0"/>
                <a:cs typeface="Times New Roman" pitchFamily="18" charset="0"/>
              </a:rPr>
              <a:t> vi </a:t>
            </a:r>
            <a:r>
              <a:rPr lang="en-US" sz="2400" b="1" dirty="0" err="1">
                <a:solidFill>
                  <a:prstClr val="black"/>
                </a:solidFill>
                <a:latin typeface="Times New Roman" pitchFamily="18" charset="0"/>
                <a:cs typeface="Times New Roman" pitchFamily="18" charset="0"/>
              </a:rPr>
              <a:t>đạo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a:t>
            </a:r>
            <a:r>
              <a:rPr lang="en-US" sz="2400" b="1" dirty="0" err="1" smtClean="0">
                <a:solidFill>
                  <a:prstClr val="black"/>
                </a:solidFill>
                <a:latin typeface="Times New Roman" pitchFamily="18" charset="0"/>
                <a:cs typeface="Times New Roman" pitchFamily="18" charset="0"/>
              </a:rPr>
              <a:t>ức</a:t>
            </a:r>
            <a:r>
              <a:rPr lang="en-US" sz="2400" b="1" dirty="0" smtClean="0">
                <a:solidFill>
                  <a:prstClr val="black"/>
                </a:solidFill>
                <a:latin typeface="Times New Roman" pitchFamily="18" charset="0"/>
                <a:cs typeface="Times New Roman" pitchFamily="18" charset="0"/>
              </a:rPr>
              <a:t> </a:t>
            </a:r>
            <a:r>
              <a:rPr lang="en-US" sz="2400" b="1" dirty="0">
                <a:solidFill>
                  <a:prstClr val="black"/>
                </a:solidFill>
                <a:latin typeface="Times New Roman" pitchFamily="18" charset="0"/>
                <a:cs typeface="Times New Roman" pitchFamily="18" charset="0"/>
              </a:rPr>
              <a:t>con </a:t>
            </a:r>
            <a:r>
              <a:rPr lang="en-US" sz="2400" b="1" dirty="0" err="1">
                <a:solidFill>
                  <a:prstClr val="black"/>
                </a:solidFill>
                <a:latin typeface="Times New Roman" pitchFamily="18" charset="0"/>
                <a:cs typeface="Times New Roman" pitchFamily="18" charset="0"/>
              </a:rPr>
              <a:t>người</a:t>
            </a:r>
            <a:r>
              <a:rPr lang="en-US" sz="2400" b="1"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217582733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2088" y="1208316"/>
            <a:ext cx="10425112" cy="5649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5617" y="412833"/>
            <a:ext cx="3800560" cy="7739602"/>
          </a:xfrm>
          <a:prstGeom prst="rect">
            <a:avLst/>
          </a:prstGeom>
        </p:spPr>
      </p:pic>
      <p:sp>
        <p:nvSpPr>
          <p:cNvPr id="2" name="Rectangle 1">
            <a:extLst>
              <a:ext uri="{FF2B5EF4-FFF2-40B4-BE49-F238E27FC236}">
                <a16:creationId xmlns:a16="http://schemas.microsoft.com/office/drawing/2014/main" xmlns="" id="{0CDF946D-6A42-E913-922C-0E17BACFC91C}"/>
              </a:ext>
            </a:extLst>
          </p:cNvPr>
          <p:cNvSpPr/>
          <p:nvPr/>
        </p:nvSpPr>
        <p:spPr>
          <a:xfrm>
            <a:off x="3924300" y="1443842"/>
            <a:ext cx="7663542" cy="3970318"/>
          </a:xfrm>
          <a:prstGeom prst="rect">
            <a:avLst/>
          </a:prstGeom>
        </p:spPr>
        <p:txBody>
          <a:bodyPr wrap="square" lIns="91296" tIns="45655" rIns="91296" bIns="45655">
            <a:spAutoFit/>
          </a:bodyPr>
          <a:lstStyle/>
          <a:p>
            <a:r>
              <a:rPr lang="vi-VN" sz="2800" b="1" dirty="0">
                <a:solidFill>
                  <a:srgbClr val="C00000"/>
                </a:solidFill>
                <a:latin typeface="Times New Roman" panose="02020603050405020304" pitchFamily="18" charset="0"/>
                <a:cs typeface="Times New Roman" panose="02020603050405020304" pitchFamily="18" charset="0"/>
              </a:rPr>
              <a:t>- TAM CƯƠNG :</a:t>
            </a:r>
            <a:r>
              <a:rPr lang="vi-VN" sz="2800" dirty="0">
                <a:solidFill>
                  <a:srgbClr val="0070C0"/>
                </a:solidFill>
                <a:latin typeface="Times New Roman" panose="02020603050405020304" pitchFamily="18" charset="0"/>
                <a:cs typeface="Times New Roman" panose="02020603050405020304" pitchFamily="18" charset="0"/>
              </a:rPr>
              <a:t/>
            </a:r>
            <a:br>
              <a:rPr lang="vi-VN" sz="2800" dirty="0">
                <a:solidFill>
                  <a:srgbClr val="0070C0"/>
                </a:solidFill>
                <a:latin typeface="Times New Roman" panose="02020603050405020304" pitchFamily="18" charset="0"/>
                <a:cs typeface="Times New Roman" panose="02020603050405020304" pitchFamily="18" charset="0"/>
              </a:rPr>
            </a:br>
            <a:r>
              <a:rPr lang="vi-VN" sz="2800" dirty="0">
                <a:solidFill>
                  <a:srgbClr val="0070C0"/>
                </a:solidFill>
                <a:latin typeface="Times New Roman" panose="02020603050405020304" pitchFamily="18" charset="0"/>
                <a:cs typeface="Times New Roman" panose="02020603050405020304" pitchFamily="18" charset="0"/>
              </a:rPr>
              <a:t>     + Quân thần cương : bổn phận đối với Vua. Nay, hết chế độ quân chủ rồi, ta thế bằng bổn phận đối với Tổ quốc.</a:t>
            </a:r>
            <a:br>
              <a:rPr lang="vi-VN" sz="2800" dirty="0">
                <a:solidFill>
                  <a:srgbClr val="0070C0"/>
                </a:solidFill>
                <a:latin typeface="Times New Roman" panose="02020603050405020304" pitchFamily="18" charset="0"/>
                <a:cs typeface="Times New Roman" panose="02020603050405020304" pitchFamily="18" charset="0"/>
              </a:rPr>
            </a:br>
            <a:r>
              <a:rPr lang="vi-VN" sz="2800" dirty="0">
                <a:solidFill>
                  <a:srgbClr val="0070C0"/>
                </a:solidFill>
                <a:latin typeface="Times New Roman" panose="02020603050405020304" pitchFamily="18" charset="0"/>
                <a:cs typeface="Times New Roman" panose="02020603050405020304" pitchFamily="18" charset="0"/>
              </a:rPr>
              <a:t>      + Phụ tử cương: bổn phận đối với Cha / đạo cha con.</a:t>
            </a:r>
            <a:br>
              <a:rPr lang="vi-VN" sz="2800" dirty="0">
                <a:solidFill>
                  <a:srgbClr val="0070C0"/>
                </a:solidFill>
                <a:latin typeface="Times New Roman" panose="02020603050405020304" pitchFamily="18" charset="0"/>
                <a:cs typeface="Times New Roman" panose="02020603050405020304" pitchFamily="18" charset="0"/>
              </a:rPr>
            </a:br>
            <a:r>
              <a:rPr lang="vi-VN" sz="2800" dirty="0">
                <a:solidFill>
                  <a:srgbClr val="0070C0"/>
                </a:solidFill>
                <a:latin typeface="Times New Roman" panose="02020603050405020304" pitchFamily="18" charset="0"/>
                <a:cs typeface="Times New Roman" panose="02020603050405020304" pitchFamily="18" charset="0"/>
              </a:rPr>
              <a:t>     + Phu thê cương: bổn phận đối với vợ / đạo vợ chồng.</a:t>
            </a:r>
            <a:br>
              <a:rPr lang="vi-VN" sz="2800" dirty="0">
                <a:solidFill>
                  <a:srgbClr val="0070C0"/>
                </a:solidFill>
                <a:latin typeface="Times New Roman" panose="02020603050405020304" pitchFamily="18" charset="0"/>
                <a:cs typeface="Times New Roman" panose="02020603050405020304" pitchFamily="18" charset="0"/>
              </a:rPr>
            </a:br>
            <a:r>
              <a:rPr lang="vi-VN" sz="2800" dirty="0">
                <a:solidFill>
                  <a:srgbClr val="0070C0"/>
                </a:solidFill>
                <a:latin typeface="Times New Roman" panose="02020603050405020304" pitchFamily="18" charset="0"/>
                <a:cs typeface="Times New Roman" panose="02020603050405020304" pitchFamily="18" charset="0"/>
              </a:rPr>
              <a:t>  -  </a:t>
            </a:r>
            <a:r>
              <a:rPr lang="vi-VN" sz="2800" b="1" dirty="0">
                <a:solidFill>
                  <a:srgbClr val="C00000"/>
                </a:solidFill>
                <a:latin typeface="Times New Roman" panose="02020603050405020304" pitchFamily="18" charset="0"/>
                <a:cs typeface="Times New Roman" panose="02020603050405020304" pitchFamily="18" charset="0"/>
              </a:rPr>
              <a:t>NGŨ THƯỜNG: </a:t>
            </a:r>
            <a:r>
              <a:rPr lang="vi-VN" sz="2800" dirty="0">
                <a:solidFill>
                  <a:srgbClr val="0070C0"/>
                </a:solidFill>
                <a:latin typeface="Times New Roman" panose="02020603050405020304" pitchFamily="18" charset="0"/>
                <a:cs typeface="Times New Roman" panose="02020603050405020304" pitchFamily="18" charset="0"/>
              </a:rPr>
              <a:t>nhân, nghĩa, lễ, trí, tín. </a:t>
            </a:r>
          </a:p>
        </p:txBody>
      </p:sp>
    </p:spTree>
    <p:extLst>
      <p:ext uri="{BB962C8B-B14F-4D97-AF65-F5344CB8AC3E}">
        <p14:creationId xmlns:p14="http://schemas.microsoft.com/office/powerpoint/2010/main" val="4214227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Ancient History of China Thesis by Slidesgo">
  <a:themeElements>
    <a:clrScheme name="Simple Light">
      <a:dk1>
        <a:srgbClr val="232322"/>
      </a:dk1>
      <a:lt1>
        <a:srgbClr val="F7FAF2"/>
      </a:lt1>
      <a:dk2>
        <a:srgbClr val="99C8A7"/>
      </a:dk2>
      <a:lt2>
        <a:srgbClr val="97B2A4"/>
      </a:lt2>
      <a:accent1>
        <a:srgbClr val="7C836B"/>
      </a:accent1>
      <a:accent2>
        <a:srgbClr val="F0E5D0"/>
      </a:accent2>
      <a:accent3>
        <a:srgbClr val="9A5C47"/>
      </a:accent3>
      <a:accent4>
        <a:srgbClr val="D48C72"/>
      </a:accent4>
      <a:accent5>
        <a:srgbClr val="F19072"/>
      </a:accent5>
      <a:accent6>
        <a:srgbClr val="F8CDC1"/>
      </a:accent6>
      <a:hlink>
        <a:srgbClr val="23232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747417</TotalTime>
  <Words>1774</Words>
  <Application>Microsoft Office PowerPoint</Application>
  <PresentationFormat>Custom</PresentationFormat>
  <Paragraphs>147</Paragraphs>
  <Slides>32</Slides>
  <Notes>23</Notes>
  <HiddenSlides>0</HiddenSlides>
  <MMClips>3</MMClips>
  <ScaleCrop>false</ScaleCrop>
  <HeadingPairs>
    <vt:vector size="4" baseType="variant">
      <vt:variant>
        <vt:lpstr>Theme</vt:lpstr>
      </vt:variant>
      <vt:variant>
        <vt:i4>17</vt:i4>
      </vt:variant>
      <vt:variant>
        <vt:lpstr>Slide Titles</vt:lpstr>
      </vt:variant>
      <vt:variant>
        <vt:i4>32</vt:i4>
      </vt:variant>
    </vt:vector>
  </HeadingPairs>
  <TitlesOfParts>
    <vt:vector size="49" baseType="lpstr">
      <vt:lpstr>Office 主题​​</vt:lpstr>
      <vt:lpstr>Office Theme</vt:lpstr>
      <vt:lpstr>4_Office Theme</vt:lpstr>
      <vt:lpstr>5_Office Theme</vt:lpstr>
      <vt:lpstr>Ancient History of China Thesis by Slidesgo</vt:lpstr>
      <vt:lpstr>Dongzhi Festival by Slidesgo</vt:lpstr>
      <vt:lpstr>1_Office 主题​​</vt:lpstr>
      <vt:lpstr>8_Office Theme</vt:lpstr>
      <vt:lpstr>9_Office Theme</vt:lpstr>
      <vt:lpstr>11_Office Theme</vt:lpstr>
      <vt:lpstr>12_Office Theme</vt:lpstr>
      <vt:lpstr>2_Office 主题​​</vt:lpstr>
      <vt:lpstr>3_Office 主题​​</vt:lpstr>
      <vt:lpstr>1_Office Theme</vt:lpstr>
      <vt:lpstr>3_Office Theme</vt:lpstr>
      <vt:lpstr>2_Office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DO QUYEN</cp:lastModifiedBy>
  <cp:revision>38</cp:revision>
  <dcterms:created xsi:type="dcterms:W3CDTF">2022-06-02T00:37:06Z</dcterms:created>
  <dcterms:modified xsi:type="dcterms:W3CDTF">2025-10-14T23:16:36Z</dcterms:modified>
</cp:coreProperties>
</file>