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22" r:id="rId2"/>
    <p:sldMasterId id="2147483774" r:id="rId3"/>
    <p:sldMasterId id="2147483785" r:id="rId4"/>
    <p:sldMasterId id="2147483804" r:id="rId5"/>
    <p:sldMasterId id="2147483978" r:id="rId6"/>
  </p:sldMasterIdLst>
  <p:notesMasterIdLst>
    <p:notesMasterId r:id="rId19"/>
  </p:notesMasterIdLst>
  <p:sldIdLst>
    <p:sldId id="2007577521" r:id="rId7"/>
    <p:sldId id="2007577533" r:id="rId8"/>
    <p:sldId id="2007577536" r:id="rId9"/>
    <p:sldId id="11088619" r:id="rId10"/>
    <p:sldId id="11088621" r:id="rId11"/>
    <p:sldId id="2007577544" r:id="rId12"/>
    <p:sldId id="11088634" r:id="rId13"/>
    <p:sldId id="260" r:id="rId14"/>
    <p:sldId id="2007577528" r:id="rId15"/>
    <p:sldId id="2007577530" r:id="rId16"/>
    <p:sldId id="11088615" r:id="rId17"/>
    <p:sldId id="33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3779" autoAdjust="0"/>
  </p:normalViewPr>
  <p:slideViewPr>
    <p:cSldViewPr snapToGrid="0" showGuides="1">
      <p:cViewPr varScale="1">
        <p:scale>
          <a:sx n="96" d="100"/>
          <a:sy n="96" d="100"/>
        </p:scale>
        <p:origin x="115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C43C5-7C82-4F24-8FDF-B3217FB17847}" type="datetimeFigureOut">
              <a:rPr lang="en-US" smtClean="0"/>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B38AC-69CF-4F45-8350-CF4278457246}" type="slidenum">
              <a:rPr lang="en-US" smtClean="0"/>
              <a:t>‹#›</a:t>
            </a:fld>
            <a:endParaRPr lang="en-US"/>
          </a:p>
        </p:txBody>
      </p:sp>
    </p:spTree>
    <p:extLst>
      <p:ext uri="{BB962C8B-B14F-4D97-AF65-F5344CB8AC3E}">
        <p14:creationId xmlns:p14="http://schemas.microsoft.com/office/powerpoint/2010/main" val="2348248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333333"/>
              </a:solidFill>
              <a:effectLst/>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gd2479e2529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8" name="Google Shape;1348;gd2479e252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7724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bd9e880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ebd9e880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21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D60CA-2726-4540-831A-DAC708643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931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D60CA-2726-4540-831A-DAC708643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65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D60CA-2726-4540-831A-DAC708643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135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d2479e2529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d2479e252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228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B38AC-69CF-4F45-8350-CF4278457246}" type="slidenum">
              <a:rPr lang="en-US" smtClean="0"/>
              <a:t>12</a:t>
            </a:fld>
            <a:endParaRPr lang="en-US"/>
          </a:p>
        </p:txBody>
      </p:sp>
    </p:spTree>
    <p:extLst>
      <p:ext uri="{BB962C8B-B14F-4D97-AF65-F5344CB8AC3E}">
        <p14:creationId xmlns:p14="http://schemas.microsoft.com/office/powerpoint/2010/main" val="219968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7465" y="1148288"/>
            <a:ext cx="4258889" cy="4316616"/>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520333" y="-249767"/>
            <a:ext cx="5250956" cy="574968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76400" y="1834767"/>
            <a:ext cx="3633824" cy="3984005"/>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387473" y="3716683"/>
            <a:ext cx="7559256" cy="2506071"/>
            <a:chOff x="1156025" y="3122250"/>
            <a:chExt cx="4047000" cy="1341675"/>
          </a:xfrm>
        </p:grpSpPr>
        <p:sp>
          <p:nvSpPr>
            <p:cNvPr id="13" name="Google Shape;13;p2"/>
            <p:cNvSpPr/>
            <p:nvPr/>
          </p:nvSpPr>
          <p:spPr>
            <a:xfrm>
              <a:off x="2625400" y="3426850"/>
              <a:ext cx="2577625" cy="1002875"/>
            </a:xfrm>
            <a:custGeom>
              <a:avLst/>
              <a:gdLst/>
              <a:ahLst/>
              <a:cxnLst/>
              <a:rect l="l" t="t" r="r" b="b"/>
              <a:pathLst>
                <a:path w="103105" h="40115" extrusionOk="0">
                  <a:moveTo>
                    <a:pt x="54820" y="0"/>
                  </a:moveTo>
                  <a:cubicBezTo>
                    <a:pt x="54111" y="0"/>
                    <a:pt x="52785" y="470"/>
                    <a:pt x="51590" y="1140"/>
                  </a:cubicBezTo>
                  <a:cubicBezTo>
                    <a:pt x="50258" y="1887"/>
                    <a:pt x="42835" y="2759"/>
                    <a:pt x="39474" y="3879"/>
                  </a:cubicBezTo>
                  <a:cubicBezTo>
                    <a:pt x="36112" y="5000"/>
                    <a:pt x="23659" y="9235"/>
                    <a:pt x="23659" y="9235"/>
                  </a:cubicBezTo>
                  <a:cubicBezTo>
                    <a:pt x="23659" y="9235"/>
                    <a:pt x="22607" y="9024"/>
                    <a:pt x="21346" y="9024"/>
                  </a:cubicBezTo>
                  <a:cubicBezTo>
                    <a:pt x="20926" y="9024"/>
                    <a:pt x="20483" y="9048"/>
                    <a:pt x="20048" y="9110"/>
                  </a:cubicBezTo>
                  <a:cubicBezTo>
                    <a:pt x="18304" y="9360"/>
                    <a:pt x="15565" y="10107"/>
                    <a:pt x="15565" y="10107"/>
                  </a:cubicBezTo>
                  <a:cubicBezTo>
                    <a:pt x="13573" y="10107"/>
                    <a:pt x="1" y="6744"/>
                    <a:pt x="1" y="6744"/>
                  </a:cubicBezTo>
                  <a:lnTo>
                    <a:pt x="1" y="6744"/>
                  </a:lnTo>
                  <a:lnTo>
                    <a:pt x="1992" y="40115"/>
                  </a:lnTo>
                  <a:lnTo>
                    <a:pt x="100598" y="40115"/>
                  </a:lnTo>
                  <a:cubicBezTo>
                    <a:pt x="100598" y="40115"/>
                    <a:pt x="103104" y="34262"/>
                    <a:pt x="100598" y="33386"/>
                  </a:cubicBezTo>
                  <a:cubicBezTo>
                    <a:pt x="98092" y="32509"/>
                    <a:pt x="94512" y="29033"/>
                    <a:pt x="94512" y="29033"/>
                  </a:cubicBezTo>
                  <a:cubicBezTo>
                    <a:pt x="94512" y="29033"/>
                    <a:pt x="88410" y="18698"/>
                    <a:pt x="87289" y="18199"/>
                  </a:cubicBezTo>
                  <a:cubicBezTo>
                    <a:pt x="86170" y="17701"/>
                    <a:pt x="81686" y="11724"/>
                    <a:pt x="80939" y="11108"/>
                  </a:cubicBezTo>
                  <a:cubicBezTo>
                    <a:pt x="80662" y="10880"/>
                    <a:pt x="80127" y="10803"/>
                    <a:pt x="79526" y="10803"/>
                  </a:cubicBezTo>
                  <a:cubicBezTo>
                    <a:pt x="78507" y="10803"/>
                    <a:pt x="77299" y="11023"/>
                    <a:pt x="76830" y="11101"/>
                  </a:cubicBezTo>
                  <a:cubicBezTo>
                    <a:pt x="76803" y="11106"/>
                    <a:pt x="76772" y="11108"/>
                    <a:pt x="76738" y="11108"/>
                  </a:cubicBezTo>
                  <a:cubicBezTo>
                    <a:pt x="75847" y="11108"/>
                    <a:pt x="72771" y="9570"/>
                    <a:pt x="70853" y="8611"/>
                  </a:cubicBezTo>
                  <a:cubicBezTo>
                    <a:pt x="68862" y="7614"/>
                    <a:pt x="64378" y="5052"/>
                    <a:pt x="64378" y="5052"/>
                  </a:cubicBezTo>
                  <a:cubicBezTo>
                    <a:pt x="64378" y="5052"/>
                    <a:pt x="63009" y="4502"/>
                    <a:pt x="61888" y="4378"/>
                  </a:cubicBezTo>
                  <a:cubicBezTo>
                    <a:pt x="60767" y="4253"/>
                    <a:pt x="56783" y="1639"/>
                    <a:pt x="56783" y="1639"/>
                  </a:cubicBezTo>
                  <a:cubicBezTo>
                    <a:pt x="56783" y="1639"/>
                    <a:pt x="55662" y="144"/>
                    <a:pt x="55039" y="19"/>
                  </a:cubicBezTo>
                  <a:cubicBezTo>
                    <a:pt x="54975" y="7"/>
                    <a:pt x="54902" y="0"/>
                    <a:pt x="54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156025" y="3122250"/>
              <a:ext cx="2769725" cy="1341675"/>
            </a:xfrm>
            <a:custGeom>
              <a:avLst/>
              <a:gdLst/>
              <a:ahLst/>
              <a:cxnLst/>
              <a:rect l="l" t="t" r="r" b="b"/>
              <a:pathLst>
                <a:path w="110789" h="53667" extrusionOk="0">
                  <a:moveTo>
                    <a:pt x="1" y="0"/>
                  </a:moveTo>
                  <a:lnTo>
                    <a:pt x="3864" y="53172"/>
                  </a:lnTo>
                  <a:cubicBezTo>
                    <a:pt x="3864" y="53172"/>
                    <a:pt x="36750" y="53667"/>
                    <a:pt x="65973" y="53667"/>
                  </a:cubicBezTo>
                  <a:cubicBezTo>
                    <a:pt x="89575" y="53667"/>
                    <a:pt x="110788" y="53344"/>
                    <a:pt x="110357" y="52176"/>
                  </a:cubicBezTo>
                  <a:cubicBezTo>
                    <a:pt x="109393" y="49561"/>
                    <a:pt x="103105" y="44829"/>
                    <a:pt x="102482" y="44704"/>
                  </a:cubicBezTo>
                  <a:cubicBezTo>
                    <a:pt x="101858" y="44580"/>
                    <a:pt x="99367" y="42463"/>
                    <a:pt x="98372" y="41343"/>
                  </a:cubicBezTo>
                  <a:cubicBezTo>
                    <a:pt x="97376" y="40222"/>
                    <a:pt x="92768" y="36611"/>
                    <a:pt x="90651" y="36113"/>
                  </a:cubicBezTo>
                  <a:cubicBezTo>
                    <a:pt x="88535" y="35615"/>
                    <a:pt x="86043" y="32626"/>
                    <a:pt x="86043" y="32626"/>
                  </a:cubicBezTo>
                  <a:cubicBezTo>
                    <a:pt x="86043" y="32626"/>
                    <a:pt x="82558" y="29390"/>
                    <a:pt x="79196" y="28143"/>
                  </a:cubicBezTo>
                  <a:cubicBezTo>
                    <a:pt x="75834" y="26897"/>
                    <a:pt x="63257" y="17932"/>
                    <a:pt x="62261" y="17060"/>
                  </a:cubicBezTo>
                  <a:cubicBezTo>
                    <a:pt x="61264" y="16189"/>
                    <a:pt x="55786" y="8842"/>
                    <a:pt x="55038" y="7971"/>
                  </a:cubicBezTo>
                  <a:cubicBezTo>
                    <a:pt x="54790" y="7680"/>
                    <a:pt x="54458" y="7584"/>
                    <a:pt x="54126" y="7584"/>
                  </a:cubicBezTo>
                  <a:cubicBezTo>
                    <a:pt x="53462" y="7584"/>
                    <a:pt x="52798" y="7971"/>
                    <a:pt x="52798" y="7971"/>
                  </a:cubicBezTo>
                  <a:cubicBezTo>
                    <a:pt x="52798" y="7971"/>
                    <a:pt x="51801" y="6476"/>
                    <a:pt x="50929" y="6102"/>
                  </a:cubicBezTo>
                  <a:cubicBezTo>
                    <a:pt x="50057" y="5729"/>
                    <a:pt x="50929" y="4235"/>
                    <a:pt x="50929" y="4235"/>
                  </a:cubicBezTo>
                  <a:cubicBezTo>
                    <a:pt x="50929" y="4235"/>
                    <a:pt x="50307" y="3363"/>
                    <a:pt x="49560" y="3238"/>
                  </a:cubicBezTo>
                  <a:cubicBezTo>
                    <a:pt x="49521" y="3232"/>
                    <a:pt x="49475" y="3228"/>
                    <a:pt x="49423" y="3228"/>
                  </a:cubicBezTo>
                  <a:cubicBezTo>
                    <a:pt x="48482" y="3228"/>
                    <a:pt x="45575" y="4235"/>
                    <a:pt x="45575" y="4235"/>
                  </a:cubicBezTo>
                  <a:cubicBezTo>
                    <a:pt x="45575" y="4235"/>
                    <a:pt x="42835" y="2989"/>
                    <a:pt x="39598" y="1744"/>
                  </a:cubicBezTo>
                  <a:cubicBezTo>
                    <a:pt x="38620" y="1368"/>
                    <a:pt x="36531" y="1242"/>
                    <a:pt x="33911" y="1242"/>
                  </a:cubicBezTo>
                  <a:cubicBezTo>
                    <a:pt x="28543" y="1242"/>
                    <a:pt x="20949" y="1772"/>
                    <a:pt x="16144" y="1772"/>
                  </a:cubicBezTo>
                  <a:cubicBezTo>
                    <a:pt x="15528" y="1772"/>
                    <a:pt x="14958" y="1764"/>
                    <a:pt x="14444" y="1744"/>
                  </a:cubicBezTo>
                  <a:cubicBezTo>
                    <a:pt x="7969" y="1496"/>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54633" y="5215033"/>
            <a:ext cx="12301255" cy="2398195"/>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6153767" y="970333"/>
            <a:ext cx="4593200" cy="1437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4"/>
              </a:buClr>
              <a:buSzPts val="7200"/>
              <a:buNone/>
              <a:defRPr sz="9600">
                <a:solidFill>
                  <a:schemeClr val="accent4"/>
                </a:solidFill>
              </a:defRPr>
            </a:lvl1pPr>
            <a:lvl2pPr lvl="1" algn="ctr">
              <a:spcBef>
                <a:spcPts val="0"/>
              </a:spcBef>
              <a:spcAft>
                <a:spcPts val="0"/>
              </a:spcAft>
              <a:buClr>
                <a:schemeClr val="accent4"/>
              </a:buClr>
              <a:buSzPts val="5200"/>
              <a:buNone/>
              <a:defRPr sz="6933">
                <a:solidFill>
                  <a:schemeClr val="accent4"/>
                </a:solidFill>
              </a:defRPr>
            </a:lvl2pPr>
            <a:lvl3pPr lvl="2" algn="ctr">
              <a:spcBef>
                <a:spcPts val="0"/>
              </a:spcBef>
              <a:spcAft>
                <a:spcPts val="0"/>
              </a:spcAft>
              <a:buClr>
                <a:schemeClr val="accent4"/>
              </a:buClr>
              <a:buSzPts val="5200"/>
              <a:buNone/>
              <a:defRPr sz="6933">
                <a:solidFill>
                  <a:schemeClr val="accent4"/>
                </a:solidFill>
              </a:defRPr>
            </a:lvl3pPr>
            <a:lvl4pPr lvl="3" algn="ctr">
              <a:spcBef>
                <a:spcPts val="0"/>
              </a:spcBef>
              <a:spcAft>
                <a:spcPts val="0"/>
              </a:spcAft>
              <a:buClr>
                <a:schemeClr val="accent4"/>
              </a:buClr>
              <a:buSzPts val="5200"/>
              <a:buNone/>
              <a:defRPr sz="6933">
                <a:solidFill>
                  <a:schemeClr val="accent4"/>
                </a:solidFill>
              </a:defRPr>
            </a:lvl4pPr>
            <a:lvl5pPr lvl="4" algn="ctr">
              <a:spcBef>
                <a:spcPts val="0"/>
              </a:spcBef>
              <a:spcAft>
                <a:spcPts val="0"/>
              </a:spcAft>
              <a:buClr>
                <a:schemeClr val="accent4"/>
              </a:buClr>
              <a:buSzPts val="5200"/>
              <a:buNone/>
              <a:defRPr sz="6933">
                <a:solidFill>
                  <a:schemeClr val="accent4"/>
                </a:solidFill>
              </a:defRPr>
            </a:lvl5pPr>
            <a:lvl6pPr lvl="5" algn="ctr">
              <a:spcBef>
                <a:spcPts val="0"/>
              </a:spcBef>
              <a:spcAft>
                <a:spcPts val="0"/>
              </a:spcAft>
              <a:buClr>
                <a:schemeClr val="accent4"/>
              </a:buClr>
              <a:buSzPts val="5200"/>
              <a:buNone/>
              <a:defRPr sz="6933">
                <a:solidFill>
                  <a:schemeClr val="accent4"/>
                </a:solidFill>
              </a:defRPr>
            </a:lvl6pPr>
            <a:lvl7pPr lvl="6" algn="ctr">
              <a:spcBef>
                <a:spcPts val="0"/>
              </a:spcBef>
              <a:spcAft>
                <a:spcPts val="0"/>
              </a:spcAft>
              <a:buClr>
                <a:schemeClr val="accent4"/>
              </a:buClr>
              <a:buSzPts val="5200"/>
              <a:buNone/>
              <a:defRPr sz="6933">
                <a:solidFill>
                  <a:schemeClr val="accent4"/>
                </a:solidFill>
              </a:defRPr>
            </a:lvl7pPr>
            <a:lvl8pPr lvl="7" algn="ctr">
              <a:spcBef>
                <a:spcPts val="0"/>
              </a:spcBef>
              <a:spcAft>
                <a:spcPts val="0"/>
              </a:spcAft>
              <a:buClr>
                <a:schemeClr val="accent4"/>
              </a:buClr>
              <a:buSzPts val="5200"/>
              <a:buNone/>
              <a:defRPr sz="6933">
                <a:solidFill>
                  <a:schemeClr val="accent4"/>
                </a:solidFill>
              </a:defRPr>
            </a:lvl8pPr>
            <a:lvl9pPr lvl="8" algn="ctr">
              <a:spcBef>
                <a:spcPts val="0"/>
              </a:spcBef>
              <a:spcAft>
                <a:spcPts val="0"/>
              </a:spcAft>
              <a:buClr>
                <a:schemeClr val="accent4"/>
              </a:buClr>
              <a:buSzPts val="5200"/>
              <a:buNone/>
              <a:defRPr sz="6933">
                <a:solidFill>
                  <a:schemeClr val="accent4"/>
                </a:solidFill>
              </a:defRPr>
            </a:lvl9pPr>
          </a:lstStyle>
          <a:p>
            <a:endParaRPr/>
          </a:p>
        </p:txBody>
      </p:sp>
      <p:sp>
        <p:nvSpPr>
          <p:cNvPr id="17" name="Google Shape;17;p2"/>
          <p:cNvSpPr txBox="1">
            <a:spLocks noGrp="1"/>
          </p:cNvSpPr>
          <p:nvPr>
            <p:ph type="subTitle" idx="1"/>
          </p:nvPr>
        </p:nvSpPr>
        <p:spPr>
          <a:xfrm>
            <a:off x="6793000" y="3297700"/>
            <a:ext cx="39536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2400"/>
              <a:buNone/>
              <a:defRPr sz="3200">
                <a:solidFill>
                  <a:schemeClr val="accent4"/>
                </a:solidFill>
              </a:defRPr>
            </a:lvl1pPr>
            <a:lvl2pPr lvl="1" algn="ctr">
              <a:lnSpc>
                <a:spcPct val="100000"/>
              </a:lnSpc>
              <a:spcBef>
                <a:spcPts val="0"/>
              </a:spcBef>
              <a:spcAft>
                <a:spcPts val="0"/>
              </a:spcAft>
              <a:buClr>
                <a:schemeClr val="accent4"/>
              </a:buClr>
              <a:buSzPts val="2400"/>
              <a:buNone/>
              <a:defRPr sz="3200">
                <a:solidFill>
                  <a:schemeClr val="accent4"/>
                </a:solidFill>
              </a:defRPr>
            </a:lvl2pPr>
            <a:lvl3pPr lvl="2" algn="ctr">
              <a:lnSpc>
                <a:spcPct val="100000"/>
              </a:lnSpc>
              <a:spcBef>
                <a:spcPts val="0"/>
              </a:spcBef>
              <a:spcAft>
                <a:spcPts val="0"/>
              </a:spcAft>
              <a:buClr>
                <a:schemeClr val="accent4"/>
              </a:buClr>
              <a:buSzPts val="2400"/>
              <a:buNone/>
              <a:defRPr sz="3200">
                <a:solidFill>
                  <a:schemeClr val="accent4"/>
                </a:solidFill>
              </a:defRPr>
            </a:lvl3pPr>
            <a:lvl4pPr lvl="3" algn="ctr">
              <a:lnSpc>
                <a:spcPct val="100000"/>
              </a:lnSpc>
              <a:spcBef>
                <a:spcPts val="0"/>
              </a:spcBef>
              <a:spcAft>
                <a:spcPts val="0"/>
              </a:spcAft>
              <a:buClr>
                <a:schemeClr val="accent4"/>
              </a:buClr>
              <a:buSzPts val="2400"/>
              <a:buNone/>
              <a:defRPr sz="3200">
                <a:solidFill>
                  <a:schemeClr val="accent4"/>
                </a:solidFill>
              </a:defRPr>
            </a:lvl4pPr>
            <a:lvl5pPr lvl="4" algn="ctr">
              <a:lnSpc>
                <a:spcPct val="100000"/>
              </a:lnSpc>
              <a:spcBef>
                <a:spcPts val="0"/>
              </a:spcBef>
              <a:spcAft>
                <a:spcPts val="0"/>
              </a:spcAft>
              <a:buClr>
                <a:schemeClr val="accent4"/>
              </a:buClr>
              <a:buSzPts val="2400"/>
              <a:buNone/>
              <a:defRPr sz="3200">
                <a:solidFill>
                  <a:schemeClr val="accent4"/>
                </a:solidFill>
              </a:defRPr>
            </a:lvl5pPr>
            <a:lvl6pPr lvl="5" algn="ctr">
              <a:lnSpc>
                <a:spcPct val="100000"/>
              </a:lnSpc>
              <a:spcBef>
                <a:spcPts val="0"/>
              </a:spcBef>
              <a:spcAft>
                <a:spcPts val="0"/>
              </a:spcAft>
              <a:buClr>
                <a:schemeClr val="accent4"/>
              </a:buClr>
              <a:buSzPts val="2400"/>
              <a:buNone/>
              <a:defRPr sz="3200">
                <a:solidFill>
                  <a:schemeClr val="accent4"/>
                </a:solidFill>
              </a:defRPr>
            </a:lvl6pPr>
            <a:lvl7pPr lvl="6" algn="ctr">
              <a:lnSpc>
                <a:spcPct val="100000"/>
              </a:lnSpc>
              <a:spcBef>
                <a:spcPts val="0"/>
              </a:spcBef>
              <a:spcAft>
                <a:spcPts val="0"/>
              </a:spcAft>
              <a:buClr>
                <a:schemeClr val="accent4"/>
              </a:buClr>
              <a:buSzPts val="2400"/>
              <a:buNone/>
              <a:defRPr sz="3200">
                <a:solidFill>
                  <a:schemeClr val="accent4"/>
                </a:solidFill>
              </a:defRPr>
            </a:lvl7pPr>
            <a:lvl8pPr lvl="7" algn="ctr">
              <a:lnSpc>
                <a:spcPct val="100000"/>
              </a:lnSpc>
              <a:spcBef>
                <a:spcPts val="0"/>
              </a:spcBef>
              <a:spcAft>
                <a:spcPts val="0"/>
              </a:spcAft>
              <a:buClr>
                <a:schemeClr val="accent4"/>
              </a:buClr>
              <a:buSzPts val="2400"/>
              <a:buNone/>
              <a:defRPr sz="3200">
                <a:solidFill>
                  <a:schemeClr val="accent4"/>
                </a:solidFill>
              </a:defRPr>
            </a:lvl8pPr>
            <a:lvl9pPr lvl="8" algn="ctr">
              <a:lnSpc>
                <a:spcPct val="100000"/>
              </a:lnSpc>
              <a:spcBef>
                <a:spcPts val="0"/>
              </a:spcBef>
              <a:spcAft>
                <a:spcPts val="0"/>
              </a:spcAft>
              <a:buClr>
                <a:schemeClr val="accent4"/>
              </a:buClr>
              <a:buSzPts val="2400"/>
              <a:buNone/>
              <a:defRPr sz="3200">
                <a:solidFill>
                  <a:schemeClr val="accent4"/>
                </a:solidFill>
              </a:defRPr>
            </a:lvl9pPr>
          </a:lstStyle>
          <a:p>
            <a:endParaRPr/>
          </a:p>
        </p:txBody>
      </p:sp>
      <p:sp>
        <p:nvSpPr>
          <p:cNvPr id="18" name="Google Shape;18;p2"/>
          <p:cNvSpPr txBox="1">
            <a:spLocks noGrp="1"/>
          </p:cNvSpPr>
          <p:nvPr>
            <p:ph type="ctrTitle" idx="2"/>
          </p:nvPr>
        </p:nvSpPr>
        <p:spPr>
          <a:xfrm>
            <a:off x="5211200" y="2347700"/>
            <a:ext cx="5535600" cy="95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800"/>
              <a:buNone/>
              <a:defRPr sz="6400">
                <a:solidFill>
                  <a:schemeClr val="accent4"/>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endParaRPr/>
          </a:p>
        </p:txBody>
      </p:sp>
    </p:spTree>
    <p:extLst>
      <p:ext uri="{BB962C8B-B14F-4D97-AF65-F5344CB8AC3E}">
        <p14:creationId xmlns:p14="http://schemas.microsoft.com/office/powerpoint/2010/main" val="330267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61"/>
        <p:cNvGrpSpPr/>
        <p:nvPr/>
      </p:nvGrpSpPr>
      <p:grpSpPr>
        <a:xfrm>
          <a:off x="0" y="0"/>
          <a:ext cx="0" cy="0"/>
          <a:chOff x="0" y="0"/>
          <a:chExt cx="0" cy="0"/>
        </a:xfrm>
      </p:grpSpPr>
      <p:sp>
        <p:nvSpPr>
          <p:cNvPr id="62" name="Google Shape;62;p13"/>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13"/>
          <p:cNvSpPr/>
          <p:nvPr/>
        </p:nvSpPr>
        <p:spPr>
          <a:xfrm rot="1223448">
            <a:off x="-3597095" y="-498717"/>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1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65" name="Google Shape;65;p13"/>
          <p:cNvSpPr txBox="1">
            <a:spLocks noGrp="1"/>
          </p:cNvSpPr>
          <p:nvPr>
            <p:ph type="title" idx="2"/>
          </p:nvPr>
        </p:nvSpPr>
        <p:spPr>
          <a:xfrm>
            <a:off x="13074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66" name="Google Shape;66;p13"/>
          <p:cNvSpPr txBox="1">
            <a:spLocks noGrp="1"/>
          </p:cNvSpPr>
          <p:nvPr>
            <p:ph type="subTitle" idx="1"/>
          </p:nvPr>
        </p:nvSpPr>
        <p:spPr>
          <a:xfrm>
            <a:off x="15348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67" name="Google Shape;67;p13"/>
          <p:cNvSpPr txBox="1">
            <a:spLocks noGrp="1"/>
          </p:cNvSpPr>
          <p:nvPr>
            <p:ph type="title" idx="3"/>
          </p:nvPr>
        </p:nvSpPr>
        <p:spPr>
          <a:xfrm>
            <a:off x="45938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68" name="Google Shape;68;p13"/>
          <p:cNvSpPr txBox="1">
            <a:spLocks noGrp="1"/>
          </p:cNvSpPr>
          <p:nvPr>
            <p:ph type="subTitle" idx="4"/>
          </p:nvPr>
        </p:nvSpPr>
        <p:spPr>
          <a:xfrm>
            <a:off x="48212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69" name="Google Shape;69;p13"/>
          <p:cNvSpPr txBox="1">
            <a:spLocks noGrp="1"/>
          </p:cNvSpPr>
          <p:nvPr>
            <p:ph type="title" idx="5"/>
          </p:nvPr>
        </p:nvSpPr>
        <p:spPr>
          <a:xfrm>
            <a:off x="78802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0" name="Google Shape;70;p13"/>
          <p:cNvSpPr txBox="1">
            <a:spLocks noGrp="1"/>
          </p:cNvSpPr>
          <p:nvPr>
            <p:ph type="subTitle" idx="6"/>
          </p:nvPr>
        </p:nvSpPr>
        <p:spPr>
          <a:xfrm>
            <a:off x="81076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1" name="Google Shape;71;p13"/>
          <p:cNvSpPr txBox="1">
            <a:spLocks noGrp="1"/>
          </p:cNvSpPr>
          <p:nvPr>
            <p:ph type="title" idx="7" hasCustomPrompt="1"/>
          </p:nvPr>
        </p:nvSpPr>
        <p:spPr>
          <a:xfrm>
            <a:off x="16178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2" name="Google Shape;72;p13"/>
          <p:cNvSpPr txBox="1">
            <a:spLocks noGrp="1"/>
          </p:cNvSpPr>
          <p:nvPr>
            <p:ph type="title" idx="8" hasCustomPrompt="1"/>
          </p:nvPr>
        </p:nvSpPr>
        <p:spPr>
          <a:xfrm>
            <a:off x="49042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3" name="Google Shape;73;p13"/>
          <p:cNvSpPr txBox="1">
            <a:spLocks noGrp="1"/>
          </p:cNvSpPr>
          <p:nvPr>
            <p:ph type="title" idx="9" hasCustomPrompt="1"/>
          </p:nvPr>
        </p:nvSpPr>
        <p:spPr>
          <a:xfrm>
            <a:off x="81906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Tree>
    <p:extLst>
      <p:ext uri="{BB962C8B-B14F-4D97-AF65-F5344CB8AC3E}">
        <p14:creationId xmlns:p14="http://schemas.microsoft.com/office/powerpoint/2010/main" val="34509044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5E4F09-F702-49B7-9756-BE8F8FA23D76}"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3D8EA-D27C-444A-BADB-EE6DB752B8B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819787"/>
      </p:ext>
    </p:extLst>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5E4F09-F702-49B7-9756-BE8F8FA23D76}"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3D8EA-D27C-444A-BADB-EE6DB752B8B2}" type="slidenum">
              <a:rPr lang="en-US" smtClean="0"/>
              <a:t>‹#›</a:t>
            </a:fld>
            <a:endParaRPr lang="en-US"/>
          </a:p>
        </p:txBody>
      </p:sp>
    </p:spTree>
    <p:extLst>
      <p:ext uri="{BB962C8B-B14F-4D97-AF65-F5344CB8AC3E}">
        <p14:creationId xmlns:p14="http://schemas.microsoft.com/office/powerpoint/2010/main" val="1383611932"/>
      </p:ext>
    </p:extLst>
  </p:cSld>
  <p:clrMapOvr>
    <a:masterClrMapping/>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5E4F09-F702-49B7-9756-BE8F8FA23D76}"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3D8EA-D27C-444A-BADB-EE6DB752B8B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262229"/>
      </p:ext>
    </p:extLst>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5E4F09-F702-49B7-9756-BE8F8FA23D76}"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3D8EA-D27C-444A-BADB-EE6DB752B8B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149111"/>
      </p:ext>
    </p:extLst>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87E597-3CBE-4BE9-AEBD-8D994E153C1A}"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086A3-CCA4-466E-B28B-5AA9EAA7E72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47419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87E597-3CBE-4BE9-AEBD-8D994E153C1A}"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086A3-CCA4-466E-B28B-5AA9EAA7E72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42103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accent1"/>
        </a:solidFill>
        <a:effectLst/>
      </p:bgPr>
    </p:bg>
    <p:spTree>
      <p:nvGrpSpPr>
        <p:cNvPr id="1" name="Shape 8"/>
        <p:cNvGrpSpPr/>
        <p:nvPr/>
      </p:nvGrpSpPr>
      <p:grpSpPr>
        <a:xfrm>
          <a:off x="0" y="0"/>
          <a:ext cx="0" cy="0"/>
          <a:chOff x="0" y="0"/>
          <a:chExt cx="0" cy="0"/>
        </a:xfrm>
      </p:grpSpPr>
      <p:sp>
        <p:nvSpPr>
          <p:cNvPr id="16" name="Google Shape;16;p2"/>
          <p:cNvSpPr txBox="1">
            <a:spLocks noGrp="1"/>
          </p:cNvSpPr>
          <p:nvPr>
            <p:ph type="ctrTitle"/>
          </p:nvPr>
        </p:nvSpPr>
        <p:spPr>
          <a:xfrm>
            <a:off x="6153767" y="970333"/>
            <a:ext cx="4593200" cy="1437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4"/>
              </a:buClr>
              <a:buSzPts val="7200"/>
              <a:buNone/>
              <a:defRPr sz="9600">
                <a:solidFill>
                  <a:schemeClr val="accent4"/>
                </a:solidFill>
              </a:defRPr>
            </a:lvl1pPr>
            <a:lvl2pPr lvl="1" algn="ctr">
              <a:spcBef>
                <a:spcPts val="0"/>
              </a:spcBef>
              <a:spcAft>
                <a:spcPts val="0"/>
              </a:spcAft>
              <a:buClr>
                <a:schemeClr val="accent4"/>
              </a:buClr>
              <a:buSzPts val="5200"/>
              <a:buNone/>
              <a:defRPr sz="6933">
                <a:solidFill>
                  <a:schemeClr val="accent4"/>
                </a:solidFill>
              </a:defRPr>
            </a:lvl2pPr>
            <a:lvl3pPr lvl="2" algn="ctr">
              <a:spcBef>
                <a:spcPts val="0"/>
              </a:spcBef>
              <a:spcAft>
                <a:spcPts val="0"/>
              </a:spcAft>
              <a:buClr>
                <a:schemeClr val="accent4"/>
              </a:buClr>
              <a:buSzPts val="5200"/>
              <a:buNone/>
              <a:defRPr sz="6933">
                <a:solidFill>
                  <a:schemeClr val="accent4"/>
                </a:solidFill>
              </a:defRPr>
            </a:lvl3pPr>
            <a:lvl4pPr lvl="3" algn="ctr">
              <a:spcBef>
                <a:spcPts val="0"/>
              </a:spcBef>
              <a:spcAft>
                <a:spcPts val="0"/>
              </a:spcAft>
              <a:buClr>
                <a:schemeClr val="accent4"/>
              </a:buClr>
              <a:buSzPts val="5200"/>
              <a:buNone/>
              <a:defRPr sz="6933">
                <a:solidFill>
                  <a:schemeClr val="accent4"/>
                </a:solidFill>
              </a:defRPr>
            </a:lvl4pPr>
            <a:lvl5pPr lvl="4" algn="ctr">
              <a:spcBef>
                <a:spcPts val="0"/>
              </a:spcBef>
              <a:spcAft>
                <a:spcPts val="0"/>
              </a:spcAft>
              <a:buClr>
                <a:schemeClr val="accent4"/>
              </a:buClr>
              <a:buSzPts val="5200"/>
              <a:buNone/>
              <a:defRPr sz="6933">
                <a:solidFill>
                  <a:schemeClr val="accent4"/>
                </a:solidFill>
              </a:defRPr>
            </a:lvl5pPr>
            <a:lvl6pPr lvl="5" algn="ctr">
              <a:spcBef>
                <a:spcPts val="0"/>
              </a:spcBef>
              <a:spcAft>
                <a:spcPts val="0"/>
              </a:spcAft>
              <a:buClr>
                <a:schemeClr val="accent4"/>
              </a:buClr>
              <a:buSzPts val="5200"/>
              <a:buNone/>
              <a:defRPr sz="6933">
                <a:solidFill>
                  <a:schemeClr val="accent4"/>
                </a:solidFill>
              </a:defRPr>
            </a:lvl6pPr>
            <a:lvl7pPr lvl="6" algn="ctr">
              <a:spcBef>
                <a:spcPts val="0"/>
              </a:spcBef>
              <a:spcAft>
                <a:spcPts val="0"/>
              </a:spcAft>
              <a:buClr>
                <a:schemeClr val="accent4"/>
              </a:buClr>
              <a:buSzPts val="5200"/>
              <a:buNone/>
              <a:defRPr sz="6933">
                <a:solidFill>
                  <a:schemeClr val="accent4"/>
                </a:solidFill>
              </a:defRPr>
            </a:lvl7pPr>
            <a:lvl8pPr lvl="7" algn="ctr">
              <a:spcBef>
                <a:spcPts val="0"/>
              </a:spcBef>
              <a:spcAft>
                <a:spcPts val="0"/>
              </a:spcAft>
              <a:buClr>
                <a:schemeClr val="accent4"/>
              </a:buClr>
              <a:buSzPts val="5200"/>
              <a:buNone/>
              <a:defRPr sz="6933">
                <a:solidFill>
                  <a:schemeClr val="accent4"/>
                </a:solidFill>
              </a:defRPr>
            </a:lvl8pPr>
            <a:lvl9pPr lvl="8" algn="ctr">
              <a:spcBef>
                <a:spcPts val="0"/>
              </a:spcBef>
              <a:spcAft>
                <a:spcPts val="0"/>
              </a:spcAft>
              <a:buClr>
                <a:schemeClr val="accent4"/>
              </a:buClr>
              <a:buSzPts val="5200"/>
              <a:buNone/>
              <a:defRPr sz="6933">
                <a:solidFill>
                  <a:schemeClr val="accent4"/>
                </a:solidFill>
              </a:defRPr>
            </a:lvl9pPr>
          </a:lstStyle>
          <a:p>
            <a:endParaRPr/>
          </a:p>
        </p:txBody>
      </p:sp>
      <p:sp>
        <p:nvSpPr>
          <p:cNvPr id="17" name="Google Shape;17;p2"/>
          <p:cNvSpPr txBox="1">
            <a:spLocks noGrp="1"/>
          </p:cNvSpPr>
          <p:nvPr>
            <p:ph type="subTitle" idx="1"/>
          </p:nvPr>
        </p:nvSpPr>
        <p:spPr>
          <a:xfrm>
            <a:off x="6793000" y="3297700"/>
            <a:ext cx="39536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2400"/>
              <a:buNone/>
              <a:defRPr sz="3200">
                <a:solidFill>
                  <a:schemeClr val="accent4"/>
                </a:solidFill>
              </a:defRPr>
            </a:lvl1pPr>
            <a:lvl2pPr lvl="1" algn="ctr">
              <a:lnSpc>
                <a:spcPct val="100000"/>
              </a:lnSpc>
              <a:spcBef>
                <a:spcPts val="0"/>
              </a:spcBef>
              <a:spcAft>
                <a:spcPts val="0"/>
              </a:spcAft>
              <a:buClr>
                <a:schemeClr val="accent4"/>
              </a:buClr>
              <a:buSzPts val="2400"/>
              <a:buNone/>
              <a:defRPr sz="3200">
                <a:solidFill>
                  <a:schemeClr val="accent4"/>
                </a:solidFill>
              </a:defRPr>
            </a:lvl2pPr>
            <a:lvl3pPr lvl="2" algn="ctr">
              <a:lnSpc>
                <a:spcPct val="100000"/>
              </a:lnSpc>
              <a:spcBef>
                <a:spcPts val="0"/>
              </a:spcBef>
              <a:spcAft>
                <a:spcPts val="0"/>
              </a:spcAft>
              <a:buClr>
                <a:schemeClr val="accent4"/>
              </a:buClr>
              <a:buSzPts val="2400"/>
              <a:buNone/>
              <a:defRPr sz="3200">
                <a:solidFill>
                  <a:schemeClr val="accent4"/>
                </a:solidFill>
              </a:defRPr>
            </a:lvl3pPr>
            <a:lvl4pPr lvl="3" algn="ctr">
              <a:lnSpc>
                <a:spcPct val="100000"/>
              </a:lnSpc>
              <a:spcBef>
                <a:spcPts val="0"/>
              </a:spcBef>
              <a:spcAft>
                <a:spcPts val="0"/>
              </a:spcAft>
              <a:buClr>
                <a:schemeClr val="accent4"/>
              </a:buClr>
              <a:buSzPts val="2400"/>
              <a:buNone/>
              <a:defRPr sz="3200">
                <a:solidFill>
                  <a:schemeClr val="accent4"/>
                </a:solidFill>
              </a:defRPr>
            </a:lvl4pPr>
            <a:lvl5pPr lvl="4" algn="ctr">
              <a:lnSpc>
                <a:spcPct val="100000"/>
              </a:lnSpc>
              <a:spcBef>
                <a:spcPts val="0"/>
              </a:spcBef>
              <a:spcAft>
                <a:spcPts val="0"/>
              </a:spcAft>
              <a:buClr>
                <a:schemeClr val="accent4"/>
              </a:buClr>
              <a:buSzPts val="2400"/>
              <a:buNone/>
              <a:defRPr sz="3200">
                <a:solidFill>
                  <a:schemeClr val="accent4"/>
                </a:solidFill>
              </a:defRPr>
            </a:lvl5pPr>
            <a:lvl6pPr lvl="5" algn="ctr">
              <a:lnSpc>
                <a:spcPct val="100000"/>
              </a:lnSpc>
              <a:spcBef>
                <a:spcPts val="0"/>
              </a:spcBef>
              <a:spcAft>
                <a:spcPts val="0"/>
              </a:spcAft>
              <a:buClr>
                <a:schemeClr val="accent4"/>
              </a:buClr>
              <a:buSzPts val="2400"/>
              <a:buNone/>
              <a:defRPr sz="3200">
                <a:solidFill>
                  <a:schemeClr val="accent4"/>
                </a:solidFill>
              </a:defRPr>
            </a:lvl6pPr>
            <a:lvl7pPr lvl="6" algn="ctr">
              <a:lnSpc>
                <a:spcPct val="100000"/>
              </a:lnSpc>
              <a:spcBef>
                <a:spcPts val="0"/>
              </a:spcBef>
              <a:spcAft>
                <a:spcPts val="0"/>
              </a:spcAft>
              <a:buClr>
                <a:schemeClr val="accent4"/>
              </a:buClr>
              <a:buSzPts val="2400"/>
              <a:buNone/>
              <a:defRPr sz="3200">
                <a:solidFill>
                  <a:schemeClr val="accent4"/>
                </a:solidFill>
              </a:defRPr>
            </a:lvl7pPr>
            <a:lvl8pPr lvl="7" algn="ctr">
              <a:lnSpc>
                <a:spcPct val="100000"/>
              </a:lnSpc>
              <a:spcBef>
                <a:spcPts val="0"/>
              </a:spcBef>
              <a:spcAft>
                <a:spcPts val="0"/>
              </a:spcAft>
              <a:buClr>
                <a:schemeClr val="accent4"/>
              </a:buClr>
              <a:buSzPts val="2400"/>
              <a:buNone/>
              <a:defRPr sz="3200">
                <a:solidFill>
                  <a:schemeClr val="accent4"/>
                </a:solidFill>
              </a:defRPr>
            </a:lvl8pPr>
            <a:lvl9pPr lvl="8" algn="ctr">
              <a:lnSpc>
                <a:spcPct val="100000"/>
              </a:lnSpc>
              <a:spcBef>
                <a:spcPts val="0"/>
              </a:spcBef>
              <a:spcAft>
                <a:spcPts val="0"/>
              </a:spcAft>
              <a:buClr>
                <a:schemeClr val="accent4"/>
              </a:buClr>
              <a:buSzPts val="2400"/>
              <a:buNone/>
              <a:defRPr sz="3200">
                <a:solidFill>
                  <a:schemeClr val="accent4"/>
                </a:solidFill>
              </a:defRPr>
            </a:lvl9pPr>
          </a:lstStyle>
          <a:p>
            <a:endParaRPr/>
          </a:p>
        </p:txBody>
      </p:sp>
      <p:sp>
        <p:nvSpPr>
          <p:cNvPr id="18" name="Google Shape;18;p2"/>
          <p:cNvSpPr txBox="1">
            <a:spLocks noGrp="1"/>
          </p:cNvSpPr>
          <p:nvPr>
            <p:ph type="ctrTitle" idx="2"/>
          </p:nvPr>
        </p:nvSpPr>
        <p:spPr>
          <a:xfrm>
            <a:off x="5211200" y="2347700"/>
            <a:ext cx="5535600" cy="95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800"/>
              <a:buNone/>
              <a:defRPr sz="6400">
                <a:solidFill>
                  <a:schemeClr val="accent4"/>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endParaRPr/>
          </a:p>
        </p:txBody>
      </p:sp>
    </p:spTree>
    <p:extLst>
      <p:ext uri="{BB962C8B-B14F-4D97-AF65-F5344CB8AC3E}">
        <p14:creationId xmlns:p14="http://schemas.microsoft.com/office/powerpoint/2010/main" val="135638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4"/>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14"/>
          <p:cNvSpPr txBox="1">
            <a:spLocks noGrp="1"/>
          </p:cNvSpPr>
          <p:nvPr>
            <p:ph type="body" idx="1"/>
          </p:nvPr>
        </p:nvSpPr>
        <p:spPr>
          <a:xfrm>
            <a:off x="1037600" y="1606100"/>
            <a:ext cx="10206400" cy="4532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Font typeface="Livvic"/>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a:lvl2pPr>
            <a:lvl3pPr marL="1828754" lvl="2" indent="-406390" rtl="0">
              <a:spcBef>
                <a:spcPts val="2133"/>
              </a:spcBef>
              <a:spcAft>
                <a:spcPts val="0"/>
              </a:spcAft>
              <a:buClr>
                <a:srgbClr val="434343"/>
              </a:buClr>
              <a:buSzPts val="1200"/>
              <a:buFont typeface="Roboto Condensed Light"/>
              <a:buAutoNum type="romanLcPeriod"/>
              <a:defRPr/>
            </a:lvl3pPr>
            <a:lvl4pPr marL="2438339" lvl="3" indent="-406390" rtl="0">
              <a:spcBef>
                <a:spcPts val="2133"/>
              </a:spcBef>
              <a:spcAft>
                <a:spcPts val="0"/>
              </a:spcAft>
              <a:buClr>
                <a:srgbClr val="434343"/>
              </a:buClr>
              <a:buSzPts val="1200"/>
              <a:buFont typeface="Roboto Condensed Light"/>
              <a:buAutoNum type="arabicPeriod"/>
              <a:defRPr/>
            </a:lvl4pPr>
            <a:lvl5pPr marL="3047924" lvl="4" indent="-406390" rtl="0">
              <a:spcBef>
                <a:spcPts val="2133"/>
              </a:spcBef>
              <a:spcAft>
                <a:spcPts val="0"/>
              </a:spcAft>
              <a:buClr>
                <a:srgbClr val="434343"/>
              </a:buClr>
              <a:buSzPts val="1200"/>
              <a:buFont typeface="Roboto Condensed Light"/>
              <a:buAutoNum type="alphaLcPeriod"/>
              <a:defRPr/>
            </a:lvl5pPr>
            <a:lvl6pPr marL="3657509" lvl="5" indent="-406390" rtl="0">
              <a:spcBef>
                <a:spcPts val="2133"/>
              </a:spcBef>
              <a:spcAft>
                <a:spcPts val="0"/>
              </a:spcAft>
              <a:buClr>
                <a:srgbClr val="434343"/>
              </a:buClr>
              <a:buSzPts val="1200"/>
              <a:buFont typeface="Roboto Condensed Light"/>
              <a:buAutoNum type="romanLcPeriod"/>
              <a:defRPr/>
            </a:lvl6pPr>
            <a:lvl7pPr marL="4267093" lvl="6" indent="-406390" rtl="0">
              <a:spcBef>
                <a:spcPts val="2133"/>
              </a:spcBef>
              <a:spcAft>
                <a:spcPts val="0"/>
              </a:spcAft>
              <a:buClr>
                <a:srgbClr val="434343"/>
              </a:buClr>
              <a:buSzPts val="1200"/>
              <a:buFont typeface="Roboto Condensed Light"/>
              <a:buAutoNum type="arabicPeriod"/>
              <a:defRPr/>
            </a:lvl7pPr>
            <a:lvl8pPr marL="4876678" lvl="7" indent="-406390" rtl="0">
              <a:spcBef>
                <a:spcPts val="2133"/>
              </a:spcBef>
              <a:spcAft>
                <a:spcPts val="0"/>
              </a:spcAft>
              <a:buClr>
                <a:srgbClr val="434343"/>
              </a:buClr>
              <a:buSzPts val="1200"/>
              <a:buFont typeface="Roboto Condensed Light"/>
              <a:buAutoNum type="alphaLcPeriod"/>
              <a:defRPr/>
            </a:lvl8pPr>
            <a:lvl9pPr marL="5486263" lvl="8" indent="-406390" rtl="0">
              <a:spcBef>
                <a:spcPts val="2133"/>
              </a:spcBef>
              <a:spcAft>
                <a:spcPts val="2133"/>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578679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015767" y="4564917"/>
            <a:ext cx="3618000" cy="53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9600"/>
              <a:buNone/>
              <a:defRPr sz="12800"/>
            </a:lvl2pPr>
            <a:lvl3pPr lvl="2" rtl="0">
              <a:spcBef>
                <a:spcPts val="0"/>
              </a:spcBef>
              <a:spcAft>
                <a:spcPts val="0"/>
              </a:spcAft>
              <a:buSzPts val="9600"/>
              <a:buNone/>
              <a:defRPr sz="12800"/>
            </a:lvl3pPr>
            <a:lvl4pPr lvl="3" rtl="0">
              <a:spcBef>
                <a:spcPts val="0"/>
              </a:spcBef>
              <a:spcAft>
                <a:spcPts val="0"/>
              </a:spcAft>
              <a:buSzPts val="9600"/>
              <a:buNone/>
              <a:defRPr sz="12800"/>
            </a:lvl4pPr>
            <a:lvl5pPr lvl="4" rtl="0">
              <a:spcBef>
                <a:spcPts val="0"/>
              </a:spcBef>
              <a:spcAft>
                <a:spcPts val="0"/>
              </a:spcAft>
              <a:buSzPts val="9600"/>
              <a:buNone/>
              <a:defRPr sz="12800"/>
            </a:lvl5pPr>
            <a:lvl6pPr lvl="5" rtl="0">
              <a:spcBef>
                <a:spcPts val="0"/>
              </a:spcBef>
              <a:spcAft>
                <a:spcPts val="0"/>
              </a:spcAft>
              <a:buSzPts val="9600"/>
              <a:buNone/>
              <a:defRPr sz="12800"/>
            </a:lvl6pPr>
            <a:lvl7pPr lvl="6" rtl="0">
              <a:spcBef>
                <a:spcPts val="0"/>
              </a:spcBef>
              <a:spcAft>
                <a:spcPts val="0"/>
              </a:spcAft>
              <a:buSzPts val="9600"/>
              <a:buNone/>
              <a:defRPr sz="12800"/>
            </a:lvl7pPr>
            <a:lvl8pPr lvl="7" rtl="0">
              <a:spcBef>
                <a:spcPts val="0"/>
              </a:spcBef>
              <a:spcAft>
                <a:spcPts val="0"/>
              </a:spcAft>
              <a:buSzPts val="9600"/>
              <a:buNone/>
              <a:defRPr sz="12800"/>
            </a:lvl8pPr>
            <a:lvl9pPr lvl="8" rtl="0">
              <a:spcBef>
                <a:spcPts val="0"/>
              </a:spcBef>
              <a:spcAft>
                <a:spcPts val="0"/>
              </a:spcAft>
              <a:buSzPts val="9600"/>
              <a:buNone/>
              <a:defRPr sz="12800"/>
            </a:lvl9pPr>
          </a:lstStyle>
          <a:p>
            <a:endParaRPr/>
          </a:p>
        </p:txBody>
      </p:sp>
      <p:sp>
        <p:nvSpPr>
          <p:cNvPr id="81" name="Google Shape;81;p15"/>
          <p:cNvSpPr txBox="1">
            <a:spLocks noGrp="1"/>
          </p:cNvSpPr>
          <p:nvPr>
            <p:ph type="subTitle" idx="1"/>
          </p:nvPr>
        </p:nvSpPr>
        <p:spPr>
          <a:xfrm>
            <a:off x="4015767" y="1754684"/>
            <a:ext cx="5833600" cy="25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37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82" name="Google Shape;82;p15"/>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82711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4559800"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17"/>
          <p:cNvSpPr txBox="1">
            <a:spLocks noGrp="1"/>
          </p:cNvSpPr>
          <p:nvPr>
            <p:ph type="subTitle" idx="1"/>
          </p:nvPr>
        </p:nvSpPr>
        <p:spPr>
          <a:xfrm>
            <a:off x="4559801"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6" name="Google Shape;96;p17"/>
          <p:cNvSpPr txBox="1">
            <a:spLocks noGrp="1"/>
          </p:cNvSpPr>
          <p:nvPr>
            <p:ph type="title" idx="3"/>
          </p:nvPr>
        </p:nvSpPr>
        <p:spPr>
          <a:xfrm>
            <a:off x="8016316"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7" name="Google Shape;97;p17"/>
          <p:cNvSpPr txBox="1">
            <a:spLocks noGrp="1"/>
          </p:cNvSpPr>
          <p:nvPr>
            <p:ph type="subTitle" idx="4"/>
          </p:nvPr>
        </p:nvSpPr>
        <p:spPr>
          <a:xfrm>
            <a:off x="8016303"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8" name="Google Shape;98;p17"/>
          <p:cNvSpPr txBox="1">
            <a:spLocks noGrp="1"/>
          </p:cNvSpPr>
          <p:nvPr>
            <p:ph type="title" idx="5"/>
          </p:nvPr>
        </p:nvSpPr>
        <p:spPr>
          <a:xfrm>
            <a:off x="1103284"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9" name="Google Shape;99;p17"/>
          <p:cNvSpPr txBox="1">
            <a:spLocks noGrp="1"/>
          </p:cNvSpPr>
          <p:nvPr>
            <p:ph type="subTitle" idx="6"/>
          </p:nvPr>
        </p:nvSpPr>
        <p:spPr>
          <a:xfrm>
            <a:off x="1103300"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9577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106448" y="2205995"/>
            <a:ext cx="5264744" cy="5336104"/>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8"/>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18"/>
          <p:cNvSpPr txBox="1">
            <a:spLocks noGrp="1"/>
          </p:cNvSpPr>
          <p:nvPr>
            <p:ph type="title"/>
          </p:nvPr>
        </p:nvSpPr>
        <p:spPr>
          <a:xfrm>
            <a:off x="2396800" y="2206000"/>
            <a:ext cx="7398400" cy="2446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9600">
                <a:solidFill>
                  <a:schemeClr val="accent6"/>
                </a:solidFill>
              </a:defRPr>
            </a:lvl1pPr>
            <a:lvl2pPr lvl="1" algn="ctr" rtl="0">
              <a:lnSpc>
                <a:spcPct val="80000"/>
              </a:lnSpc>
              <a:spcBef>
                <a:spcPts val="0"/>
              </a:spcBef>
              <a:spcAft>
                <a:spcPts val="0"/>
              </a:spcAft>
              <a:buClr>
                <a:schemeClr val="accent6"/>
              </a:buClr>
              <a:buSzPts val="7200"/>
              <a:buNone/>
              <a:defRPr sz="9600">
                <a:solidFill>
                  <a:schemeClr val="accent6"/>
                </a:solidFill>
              </a:defRPr>
            </a:lvl2pPr>
            <a:lvl3pPr lvl="2" algn="ctr" rtl="0">
              <a:lnSpc>
                <a:spcPct val="80000"/>
              </a:lnSpc>
              <a:spcBef>
                <a:spcPts val="0"/>
              </a:spcBef>
              <a:spcAft>
                <a:spcPts val="0"/>
              </a:spcAft>
              <a:buClr>
                <a:schemeClr val="accent6"/>
              </a:buClr>
              <a:buSzPts val="7200"/>
              <a:buNone/>
              <a:defRPr sz="9600">
                <a:solidFill>
                  <a:schemeClr val="accent6"/>
                </a:solidFill>
              </a:defRPr>
            </a:lvl3pPr>
            <a:lvl4pPr lvl="3" algn="ctr" rtl="0">
              <a:lnSpc>
                <a:spcPct val="80000"/>
              </a:lnSpc>
              <a:spcBef>
                <a:spcPts val="0"/>
              </a:spcBef>
              <a:spcAft>
                <a:spcPts val="0"/>
              </a:spcAft>
              <a:buClr>
                <a:schemeClr val="accent6"/>
              </a:buClr>
              <a:buSzPts val="7200"/>
              <a:buNone/>
              <a:defRPr sz="9600">
                <a:solidFill>
                  <a:schemeClr val="accent6"/>
                </a:solidFill>
              </a:defRPr>
            </a:lvl4pPr>
            <a:lvl5pPr lvl="4" algn="ctr" rtl="0">
              <a:lnSpc>
                <a:spcPct val="80000"/>
              </a:lnSpc>
              <a:spcBef>
                <a:spcPts val="0"/>
              </a:spcBef>
              <a:spcAft>
                <a:spcPts val="0"/>
              </a:spcAft>
              <a:buClr>
                <a:schemeClr val="accent6"/>
              </a:buClr>
              <a:buSzPts val="7200"/>
              <a:buNone/>
              <a:defRPr sz="9600">
                <a:solidFill>
                  <a:schemeClr val="accent6"/>
                </a:solidFill>
              </a:defRPr>
            </a:lvl5pPr>
            <a:lvl6pPr lvl="5" algn="ctr" rtl="0">
              <a:lnSpc>
                <a:spcPct val="80000"/>
              </a:lnSpc>
              <a:spcBef>
                <a:spcPts val="0"/>
              </a:spcBef>
              <a:spcAft>
                <a:spcPts val="0"/>
              </a:spcAft>
              <a:buClr>
                <a:schemeClr val="accent6"/>
              </a:buClr>
              <a:buSzPts val="7200"/>
              <a:buNone/>
              <a:defRPr sz="9600">
                <a:solidFill>
                  <a:schemeClr val="accent6"/>
                </a:solidFill>
              </a:defRPr>
            </a:lvl6pPr>
            <a:lvl7pPr lvl="6" algn="ctr" rtl="0">
              <a:lnSpc>
                <a:spcPct val="80000"/>
              </a:lnSpc>
              <a:spcBef>
                <a:spcPts val="0"/>
              </a:spcBef>
              <a:spcAft>
                <a:spcPts val="0"/>
              </a:spcAft>
              <a:buClr>
                <a:schemeClr val="accent6"/>
              </a:buClr>
              <a:buSzPts val="7200"/>
              <a:buNone/>
              <a:defRPr sz="9600">
                <a:solidFill>
                  <a:schemeClr val="accent6"/>
                </a:solidFill>
              </a:defRPr>
            </a:lvl7pPr>
            <a:lvl8pPr lvl="7" algn="ctr" rtl="0">
              <a:lnSpc>
                <a:spcPct val="80000"/>
              </a:lnSpc>
              <a:spcBef>
                <a:spcPts val="0"/>
              </a:spcBef>
              <a:spcAft>
                <a:spcPts val="0"/>
              </a:spcAft>
              <a:buClr>
                <a:schemeClr val="accent6"/>
              </a:buClr>
              <a:buSzPts val="7200"/>
              <a:buNone/>
              <a:defRPr sz="9600">
                <a:solidFill>
                  <a:schemeClr val="accent6"/>
                </a:solidFill>
              </a:defRPr>
            </a:lvl8pPr>
            <a:lvl9pPr lvl="8" algn="ctr" rtl="0">
              <a:lnSpc>
                <a:spcPct val="80000"/>
              </a:lnSpc>
              <a:spcBef>
                <a:spcPts val="0"/>
              </a:spcBef>
              <a:spcAft>
                <a:spcPts val="0"/>
              </a:spcAft>
              <a:buClr>
                <a:schemeClr val="accent6"/>
              </a:buClr>
              <a:buSzPts val="7200"/>
              <a:buNone/>
              <a:defRPr sz="9600">
                <a:solidFill>
                  <a:schemeClr val="accent6"/>
                </a:solidFill>
              </a:defRPr>
            </a:lvl9pPr>
          </a:lstStyle>
          <a:p>
            <a:endParaRPr/>
          </a:p>
        </p:txBody>
      </p:sp>
      <p:sp>
        <p:nvSpPr>
          <p:cNvPr id="104" name="Google Shape;104;p18"/>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8"/>
          <p:cNvSpPr/>
          <p:nvPr/>
        </p:nvSpPr>
        <p:spPr>
          <a:xfrm rot="1223418">
            <a:off x="-3617418" y="-385758"/>
            <a:ext cx="726824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50357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ercentages">
  <p:cSld name="Percentages">
    <p:bg>
      <p:bgPr>
        <a:solidFill>
          <a:schemeClr val="accent3"/>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08" name="Google Shape;108;p19"/>
          <p:cNvSpPr/>
          <p:nvPr/>
        </p:nvSpPr>
        <p:spPr>
          <a:xfrm rot="-142657">
            <a:off x="-1419428" y="2078746"/>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9"/>
          <p:cNvSpPr txBox="1">
            <a:spLocks noGrp="1"/>
          </p:cNvSpPr>
          <p:nvPr>
            <p:ph type="subTitle" idx="1"/>
          </p:nvPr>
        </p:nvSpPr>
        <p:spPr>
          <a:xfrm>
            <a:off x="1561333"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0" name="Google Shape;110;p19"/>
          <p:cNvSpPr txBox="1">
            <a:spLocks noGrp="1"/>
          </p:cNvSpPr>
          <p:nvPr>
            <p:ph type="title" idx="2" hasCustomPrompt="1"/>
          </p:nvPr>
        </p:nvSpPr>
        <p:spPr>
          <a:xfrm>
            <a:off x="1689733"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1" name="Google Shape;111;p19"/>
          <p:cNvSpPr txBox="1">
            <a:spLocks noGrp="1"/>
          </p:cNvSpPr>
          <p:nvPr>
            <p:ph type="subTitle" idx="3"/>
          </p:nvPr>
        </p:nvSpPr>
        <p:spPr>
          <a:xfrm>
            <a:off x="4934000"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2" name="Google Shape;112;p19"/>
          <p:cNvSpPr txBox="1">
            <a:spLocks noGrp="1"/>
          </p:cNvSpPr>
          <p:nvPr>
            <p:ph type="title" idx="4" hasCustomPrompt="1"/>
          </p:nvPr>
        </p:nvSpPr>
        <p:spPr>
          <a:xfrm>
            <a:off x="5062400"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3" name="Google Shape;113;p19"/>
          <p:cNvSpPr txBox="1">
            <a:spLocks noGrp="1"/>
          </p:cNvSpPr>
          <p:nvPr>
            <p:ph type="subTitle" idx="5"/>
          </p:nvPr>
        </p:nvSpPr>
        <p:spPr>
          <a:xfrm>
            <a:off x="8435067"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4" name="Google Shape;114;p19"/>
          <p:cNvSpPr txBox="1">
            <a:spLocks noGrp="1"/>
          </p:cNvSpPr>
          <p:nvPr>
            <p:ph type="title" idx="6" hasCustomPrompt="1"/>
          </p:nvPr>
        </p:nvSpPr>
        <p:spPr>
          <a:xfrm>
            <a:off x="8563467"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Tree>
    <p:extLst>
      <p:ext uri="{BB962C8B-B14F-4D97-AF65-F5344CB8AC3E}">
        <p14:creationId xmlns:p14="http://schemas.microsoft.com/office/powerpoint/2010/main" val="2023668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Design">
  <p:cSld name="Title + Design">
    <p:bg>
      <p:bgPr>
        <a:solidFill>
          <a:schemeClr val="accent6"/>
        </a:solidFill>
        <a:effectLst/>
      </p:bgPr>
    </p:bg>
    <p:spTree>
      <p:nvGrpSpPr>
        <p:cNvPr id="1" name="Shape 115"/>
        <p:cNvGrpSpPr/>
        <p:nvPr/>
      </p:nvGrpSpPr>
      <p:grpSpPr>
        <a:xfrm>
          <a:off x="0" y="0"/>
          <a:ext cx="0" cy="0"/>
          <a:chOff x="0" y="0"/>
          <a:chExt cx="0" cy="0"/>
        </a:xfrm>
      </p:grpSpPr>
      <p:sp>
        <p:nvSpPr>
          <p:cNvPr id="116" name="Google Shape;116;p20"/>
          <p:cNvSpPr/>
          <p:nvPr/>
        </p:nvSpPr>
        <p:spPr>
          <a:xfrm rot="1365150">
            <a:off x="9181923" y="-124839"/>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20"/>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321175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solidFill>
          <a:schemeClr val="accent5"/>
        </a:solidFill>
        <a:effectLst/>
      </p:bgPr>
    </p:bg>
    <p:spTree>
      <p:nvGrpSpPr>
        <p:cNvPr id="1" name="Shape 118"/>
        <p:cNvGrpSpPr/>
        <p:nvPr/>
      </p:nvGrpSpPr>
      <p:grpSpPr>
        <a:xfrm>
          <a:off x="0" y="0"/>
          <a:ext cx="0" cy="0"/>
          <a:chOff x="0" y="0"/>
          <a:chExt cx="0" cy="0"/>
        </a:xfrm>
      </p:grpSpPr>
      <p:sp>
        <p:nvSpPr>
          <p:cNvPr id="119" name="Google Shape;119;p21"/>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21"/>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2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157344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50427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658543" y="1579981"/>
            <a:ext cx="5369341" cy="544211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0009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341867" y="3225333"/>
            <a:ext cx="5393600" cy="11224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4"/>
              </a:buClr>
              <a:buSzPts val="6000"/>
              <a:buNone/>
              <a:defRPr sz="8000">
                <a:solidFill>
                  <a:schemeClr val="accent4"/>
                </a:solidFill>
              </a:defRPr>
            </a:lvl1pPr>
            <a:lvl2pPr lvl="1">
              <a:spcBef>
                <a:spcPts val="0"/>
              </a:spcBef>
              <a:spcAft>
                <a:spcPts val="0"/>
              </a:spcAft>
              <a:buClr>
                <a:schemeClr val="accent4"/>
              </a:buClr>
              <a:buSzPts val="6000"/>
              <a:buNone/>
              <a:defRPr sz="8000">
                <a:solidFill>
                  <a:schemeClr val="accent4"/>
                </a:solidFill>
              </a:defRPr>
            </a:lvl2pPr>
            <a:lvl3pPr lvl="2">
              <a:spcBef>
                <a:spcPts val="0"/>
              </a:spcBef>
              <a:spcAft>
                <a:spcPts val="0"/>
              </a:spcAft>
              <a:buClr>
                <a:schemeClr val="accent4"/>
              </a:buClr>
              <a:buSzPts val="6000"/>
              <a:buNone/>
              <a:defRPr sz="8000">
                <a:solidFill>
                  <a:schemeClr val="accent4"/>
                </a:solidFill>
              </a:defRPr>
            </a:lvl3pPr>
            <a:lvl4pPr lvl="3">
              <a:spcBef>
                <a:spcPts val="0"/>
              </a:spcBef>
              <a:spcAft>
                <a:spcPts val="0"/>
              </a:spcAft>
              <a:buClr>
                <a:schemeClr val="accent4"/>
              </a:buClr>
              <a:buSzPts val="6000"/>
              <a:buNone/>
              <a:defRPr sz="8000">
                <a:solidFill>
                  <a:schemeClr val="accent4"/>
                </a:solidFill>
              </a:defRPr>
            </a:lvl4pPr>
            <a:lvl5pPr lvl="4">
              <a:spcBef>
                <a:spcPts val="0"/>
              </a:spcBef>
              <a:spcAft>
                <a:spcPts val="0"/>
              </a:spcAft>
              <a:buClr>
                <a:schemeClr val="accent4"/>
              </a:buClr>
              <a:buSzPts val="6000"/>
              <a:buNone/>
              <a:defRPr sz="8000">
                <a:solidFill>
                  <a:schemeClr val="accent4"/>
                </a:solidFill>
              </a:defRPr>
            </a:lvl5pPr>
            <a:lvl6pPr lvl="5">
              <a:spcBef>
                <a:spcPts val="0"/>
              </a:spcBef>
              <a:spcAft>
                <a:spcPts val="0"/>
              </a:spcAft>
              <a:buClr>
                <a:schemeClr val="accent4"/>
              </a:buClr>
              <a:buSzPts val="6000"/>
              <a:buNone/>
              <a:defRPr sz="8000">
                <a:solidFill>
                  <a:schemeClr val="accent4"/>
                </a:solidFill>
              </a:defRPr>
            </a:lvl6pPr>
            <a:lvl7pPr lvl="6">
              <a:spcBef>
                <a:spcPts val="0"/>
              </a:spcBef>
              <a:spcAft>
                <a:spcPts val="0"/>
              </a:spcAft>
              <a:buClr>
                <a:schemeClr val="accent4"/>
              </a:buClr>
              <a:buSzPts val="6000"/>
              <a:buNone/>
              <a:defRPr sz="8000">
                <a:solidFill>
                  <a:schemeClr val="accent4"/>
                </a:solidFill>
              </a:defRPr>
            </a:lvl7pPr>
            <a:lvl8pPr lvl="7">
              <a:spcBef>
                <a:spcPts val="0"/>
              </a:spcBef>
              <a:spcAft>
                <a:spcPts val="0"/>
              </a:spcAft>
              <a:buClr>
                <a:schemeClr val="accent4"/>
              </a:buClr>
              <a:buSzPts val="6000"/>
              <a:buNone/>
              <a:defRPr sz="8000">
                <a:solidFill>
                  <a:schemeClr val="accent4"/>
                </a:solidFill>
              </a:defRPr>
            </a:lvl8pPr>
            <a:lvl9pPr lvl="8">
              <a:spcBef>
                <a:spcPts val="0"/>
              </a:spcBef>
              <a:spcAft>
                <a:spcPts val="0"/>
              </a:spcAft>
              <a:buClr>
                <a:schemeClr val="accent4"/>
              </a:buClr>
              <a:buSzPts val="6000"/>
              <a:buNone/>
              <a:defRPr sz="8000">
                <a:solidFill>
                  <a:schemeClr val="accent4"/>
                </a:solidFill>
              </a:defRPr>
            </a:lvl9pPr>
          </a:lstStyle>
          <a:p>
            <a:endParaRPr/>
          </a:p>
        </p:txBody>
      </p:sp>
      <p:sp>
        <p:nvSpPr>
          <p:cNvPr id="21" name="Google Shape;21;p3"/>
          <p:cNvSpPr txBox="1">
            <a:spLocks noGrp="1"/>
          </p:cNvSpPr>
          <p:nvPr>
            <p:ph type="subTitle" idx="1"/>
          </p:nvPr>
        </p:nvSpPr>
        <p:spPr>
          <a:xfrm>
            <a:off x="63418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22" name="Google Shape;22;p3"/>
          <p:cNvSpPr txBox="1">
            <a:spLocks noGrp="1"/>
          </p:cNvSpPr>
          <p:nvPr>
            <p:ph type="title" idx="2" hasCustomPrompt="1"/>
          </p:nvPr>
        </p:nvSpPr>
        <p:spPr>
          <a:xfrm>
            <a:off x="63418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23" name="Google Shape;23;p3"/>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32593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p:cSld name="Section">
    <p:bg>
      <p:bgPr>
        <a:solidFill>
          <a:schemeClr val="accent5"/>
        </a:solidFill>
        <a:effectLst/>
      </p:bgPr>
    </p:bg>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2074667" y="3225333"/>
            <a:ext cx="48280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6000"/>
              <a:buNone/>
              <a:defRPr sz="8000">
                <a:solidFill>
                  <a:schemeClr val="accent4"/>
                </a:solidFill>
              </a:defRPr>
            </a:lvl1pPr>
            <a:lvl2pPr lvl="1" rtl="0">
              <a:spcBef>
                <a:spcPts val="0"/>
              </a:spcBef>
              <a:spcAft>
                <a:spcPts val="0"/>
              </a:spcAft>
              <a:buClr>
                <a:schemeClr val="accent4"/>
              </a:buClr>
              <a:buSzPts val="6000"/>
              <a:buNone/>
              <a:defRPr sz="8000">
                <a:solidFill>
                  <a:schemeClr val="accent4"/>
                </a:solidFill>
              </a:defRPr>
            </a:lvl2pPr>
            <a:lvl3pPr lvl="2" rtl="0">
              <a:spcBef>
                <a:spcPts val="0"/>
              </a:spcBef>
              <a:spcAft>
                <a:spcPts val="0"/>
              </a:spcAft>
              <a:buClr>
                <a:schemeClr val="accent4"/>
              </a:buClr>
              <a:buSzPts val="6000"/>
              <a:buNone/>
              <a:defRPr sz="8000">
                <a:solidFill>
                  <a:schemeClr val="accent4"/>
                </a:solidFill>
              </a:defRPr>
            </a:lvl3pPr>
            <a:lvl4pPr lvl="3" rtl="0">
              <a:spcBef>
                <a:spcPts val="0"/>
              </a:spcBef>
              <a:spcAft>
                <a:spcPts val="0"/>
              </a:spcAft>
              <a:buClr>
                <a:schemeClr val="accent4"/>
              </a:buClr>
              <a:buSzPts val="6000"/>
              <a:buNone/>
              <a:defRPr sz="8000">
                <a:solidFill>
                  <a:schemeClr val="accent4"/>
                </a:solidFill>
              </a:defRPr>
            </a:lvl4pPr>
            <a:lvl5pPr lvl="4" rtl="0">
              <a:spcBef>
                <a:spcPts val="0"/>
              </a:spcBef>
              <a:spcAft>
                <a:spcPts val="0"/>
              </a:spcAft>
              <a:buClr>
                <a:schemeClr val="accent4"/>
              </a:buClr>
              <a:buSzPts val="6000"/>
              <a:buNone/>
              <a:defRPr sz="8000">
                <a:solidFill>
                  <a:schemeClr val="accent4"/>
                </a:solidFill>
              </a:defRPr>
            </a:lvl5pPr>
            <a:lvl6pPr lvl="5" rtl="0">
              <a:spcBef>
                <a:spcPts val="0"/>
              </a:spcBef>
              <a:spcAft>
                <a:spcPts val="0"/>
              </a:spcAft>
              <a:buClr>
                <a:schemeClr val="accent4"/>
              </a:buClr>
              <a:buSzPts val="6000"/>
              <a:buNone/>
              <a:defRPr sz="8000">
                <a:solidFill>
                  <a:schemeClr val="accent4"/>
                </a:solidFill>
              </a:defRPr>
            </a:lvl6pPr>
            <a:lvl7pPr lvl="6" rtl="0">
              <a:spcBef>
                <a:spcPts val="0"/>
              </a:spcBef>
              <a:spcAft>
                <a:spcPts val="0"/>
              </a:spcAft>
              <a:buClr>
                <a:schemeClr val="accent4"/>
              </a:buClr>
              <a:buSzPts val="6000"/>
              <a:buNone/>
              <a:defRPr sz="8000">
                <a:solidFill>
                  <a:schemeClr val="accent4"/>
                </a:solidFill>
              </a:defRPr>
            </a:lvl7pPr>
            <a:lvl8pPr lvl="7" rtl="0">
              <a:spcBef>
                <a:spcPts val="0"/>
              </a:spcBef>
              <a:spcAft>
                <a:spcPts val="0"/>
              </a:spcAft>
              <a:buClr>
                <a:schemeClr val="accent4"/>
              </a:buClr>
              <a:buSzPts val="6000"/>
              <a:buNone/>
              <a:defRPr sz="8000">
                <a:solidFill>
                  <a:schemeClr val="accent4"/>
                </a:solidFill>
              </a:defRPr>
            </a:lvl8pPr>
            <a:lvl9pPr lvl="8" rtl="0">
              <a:spcBef>
                <a:spcPts val="0"/>
              </a:spcBef>
              <a:spcAft>
                <a:spcPts val="0"/>
              </a:spcAft>
              <a:buClr>
                <a:schemeClr val="accent4"/>
              </a:buClr>
              <a:buSzPts val="6000"/>
              <a:buNone/>
              <a:defRPr sz="8000">
                <a:solidFill>
                  <a:schemeClr val="accent4"/>
                </a:solidFill>
              </a:defRPr>
            </a:lvl9pPr>
          </a:lstStyle>
          <a:p>
            <a:endParaRPr/>
          </a:p>
        </p:txBody>
      </p:sp>
      <p:sp>
        <p:nvSpPr>
          <p:cNvPr id="130" name="Google Shape;130;p24"/>
          <p:cNvSpPr txBox="1">
            <a:spLocks noGrp="1"/>
          </p:cNvSpPr>
          <p:nvPr>
            <p:ph type="subTitle" idx="1"/>
          </p:nvPr>
        </p:nvSpPr>
        <p:spPr>
          <a:xfrm>
            <a:off x="20746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131" name="Google Shape;131;p24"/>
          <p:cNvSpPr txBox="1">
            <a:spLocks noGrp="1"/>
          </p:cNvSpPr>
          <p:nvPr>
            <p:ph type="title" idx="2" hasCustomPrompt="1"/>
          </p:nvPr>
        </p:nvSpPr>
        <p:spPr>
          <a:xfrm>
            <a:off x="20746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132" name="Google Shape;132;p24"/>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24"/>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24"/>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23313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solidFill>
          <a:schemeClr val="accent4"/>
        </a:solidFill>
        <a:effectLst/>
      </p:bgPr>
    </p:bg>
    <p:spTree>
      <p:nvGrpSpPr>
        <p:cNvPr id="1" name="Shape 135"/>
        <p:cNvGrpSpPr/>
        <p:nvPr/>
      </p:nvGrpSpPr>
      <p:grpSpPr>
        <a:xfrm>
          <a:off x="0" y="0"/>
          <a:ext cx="0" cy="0"/>
          <a:chOff x="0" y="0"/>
          <a:chExt cx="0" cy="0"/>
        </a:xfrm>
      </p:grpSpPr>
      <p:sp>
        <p:nvSpPr>
          <p:cNvPr id="136" name="Google Shape;136;p25"/>
          <p:cNvSpPr/>
          <p:nvPr/>
        </p:nvSpPr>
        <p:spPr>
          <a:xfrm rot="1223448">
            <a:off x="-3814795" y="34184"/>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25"/>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2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39" name="Google Shape;139;p25"/>
          <p:cNvSpPr txBox="1">
            <a:spLocks noGrp="1"/>
          </p:cNvSpPr>
          <p:nvPr>
            <p:ph type="title" idx="2"/>
          </p:nvPr>
        </p:nvSpPr>
        <p:spPr>
          <a:xfrm>
            <a:off x="125220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0" name="Google Shape;140;p25"/>
          <p:cNvSpPr txBox="1">
            <a:spLocks noGrp="1"/>
          </p:cNvSpPr>
          <p:nvPr>
            <p:ph type="subTitle" idx="1"/>
          </p:nvPr>
        </p:nvSpPr>
        <p:spPr>
          <a:xfrm>
            <a:off x="125220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1" name="Google Shape;141;p25"/>
          <p:cNvSpPr txBox="1">
            <a:spLocks noGrp="1"/>
          </p:cNvSpPr>
          <p:nvPr>
            <p:ph type="title" idx="3"/>
          </p:nvPr>
        </p:nvSpPr>
        <p:spPr>
          <a:xfrm>
            <a:off x="374406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2" name="Google Shape;142;p25"/>
          <p:cNvSpPr txBox="1">
            <a:spLocks noGrp="1"/>
          </p:cNvSpPr>
          <p:nvPr>
            <p:ph type="subTitle" idx="4"/>
          </p:nvPr>
        </p:nvSpPr>
        <p:spPr>
          <a:xfrm>
            <a:off x="374406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3" name="Google Shape;143;p25"/>
          <p:cNvSpPr txBox="1">
            <a:spLocks noGrp="1"/>
          </p:cNvSpPr>
          <p:nvPr>
            <p:ph type="title" idx="5"/>
          </p:nvPr>
        </p:nvSpPr>
        <p:spPr>
          <a:xfrm>
            <a:off x="623593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4" name="Google Shape;144;p25"/>
          <p:cNvSpPr txBox="1">
            <a:spLocks noGrp="1"/>
          </p:cNvSpPr>
          <p:nvPr>
            <p:ph type="subTitle" idx="6"/>
          </p:nvPr>
        </p:nvSpPr>
        <p:spPr>
          <a:xfrm>
            <a:off x="623593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5" name="Google Shape;145;p25"/>
          <p:cNvSpPr txBox="1">
            <a:spLocks noGrp="1"/>
          </p:cNvSpPr>
          <p:nvPr>
            <p:ph type="title" idx="7"/>
          </p:nvPr>
        </p:nvSpPr>
        <p:spPr>
          <a:xfrm>
            <a:off x="872779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6" name="Google Shape;146;p25"/>
          <p:cNvSpPr txBox="1">
            <a:spLocks noGrp="1"/>
          </p:cNvSpPr>
          <p:nvPr>
            <p:ph type="subTitle" idx="8"/>
          </p:nvPr>
        </p:nvSpPr>
        <p:spPr>
          <a:xfrm>
            <a:off x="872779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404545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4"/>
        </a:solidFill>
        <a:effectLst/>
      </p:bgPr>
    </p:bg>
    <p:spTree>
      <p:nvGrpSpPr>
        <p:cNvPr id="1" name="Shape 147"/>
        <p:cNvGrpSpPr/>
        <p:nvPr/>
      </p:nvGrpSpPr>
      <p:grpSpPr>
        <a:xfrm>
          <a:off x="0" y="0"/>
          <a:ext cx="0" cy="0"/>
          <a:chOff x="0" y="0"/>
          <a:chExt cx="0" cy="0"/>
        </a:xfrm>
      </p:grpSpPr>
      <p:sp>
        <p:nvSpPr>
          <p:cNvPr id="148" name="Google Shape;148;p26"/>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26"/>
          <p:cNvSpPr txBox="1">
            <a:spLocks noGrp="1"/>
          </p:cNvSpPr>
          <p:nvPr>
            <p:ph type="subTitle" idx="1"/>
          </p:nvPr>
        </p:nvSpPr>
        <p:spPr>
          <a:xfrm>
            <a:off x="1360117"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0" name="Google Shape;150;p26"/>
          <p:cNvSpPr txBox="1">
            <a:spLocks noGrp="1"/>
          </p:cNvSpPr>
          <p:nvPr>
            <p:ph type="title" hasCustomPrompt="1"/>
          </p:nvPr>
        </p:nvSpPr>
        <p:spPr>
          <a:xfrm>
            <a:off x="1360117"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1" name="Google Shape;151;p26"/>
          <p:cNvSpPr txBox="1">
            <a:spLocks noGrp="1"/>
          </p:cNvSpPr>
          <p:nvPr>
            <p:ph type="subTitle" idx="2"/>
          </p:nvPr>
        </p:nvSpPr>
        <p:spPr>
          <a:xfrm>
            <a:off x="4680404"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2" name="Google Shape;152;p26"/>
          <p:cNvSpPr txBox="1">
            <a:spLocks noGrp="1"/>
          </p:cNvSpPr>
          <p:nvPr>
            <p:ph type="title" idx="3" hasCustomPrompt="1"/>
          </p:nvPr>
        </p:nvSpPr>
        <p:spPr>
          <a:xfrm>
            <a:off x="4680404"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3" name="Google Shape;153;p26"/>
          <p:cNvSpPr txBox="1">
            <a:spLocks noGrp="1"/>
          </p:cNvSpPr>
          <p:nvPr>
            <p:ph type="subTitle" idx="4"/>
          </p:nvPr>
        </p:nvSpPr>
        <p:spPr>
          <a:xfrm>
            <a:off x="8000692"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4" name="Google Shape;154;p26"/>
          <p:cNvSpPr txBox="1">
            <a:spLocks noGrp="1"/>
          </p:cNvSpPr>
          <p:nvPr>
            <p:ph type="title" idx="5" hasCustomPrompt="1"/>
          </p:nvPr>
        </p:nvSpPr>
        <p:spPr>
          <a:xfrm>
            <a:off x="8000692"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5" name="Google Shape;155;p26"/>
          <p:cNvSpPr/>
          <p:nvPr/>
        </p:nvSpPr>
        <p:spPr>
          <a:xfrm rot="-5057437">
            <a:off x="1497347" y="-6233226"/>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5061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Design 5">
  <p:cSld name="Title + Design 5">
    <p:bg>
      <p:bgPr>
        <a:solidFill>
          <a:schemeClr val="accent4"/>
        </a:solidFill>
        <a:effectLst/>
      </p:bgPr>
    </p:bg>
    <p:spTree>
      <p:nvGrpSpPr>
        <p:cNvPr id="1" name="Shape 156"/>
        <p:cNvGrpSpPr/>
        <p:nvPr/>
      </p:nvGrpSpPr>
      <p:grpSpPr>
        <a:xfrm>
          <a:off x="0" y="0"/>
          <a:ext cx="0" cy="0"/>
          <a:chOff x="0" y="0"/>
          <a:chExt cx="0" cy="0"/>
        </a:xfrm>
      </p:grpSpPr>
      <p:sp>
        <p:nvSpPr>
          <p:cNvPr id="157" name="Google Shape;157;p27"/>
          <p:cNvSpPr/>
          <p:nvPr/>
        </p:nvSpPr>
        <p:spPr>
          <a:xfrm rot="5209686" flipH="1">
            <a:off x="-2008165" y="2051721"/>
            <a:ext cx="5369436" cy="5442215"/>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27"/>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2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1114111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Six Columns">
  <p:cSld name="Title + Six Columns">
    <p:bg>
      <p:bgPr>
        <a:solidFill>
          <a:schemeClr val="accent6"/>
        </a:solidFill>
        <a:effectLst/>
      </p:bgPr>
    </p:bg>
    <p:spTree>
      <p:nvGrpSpPr>
        <p:cNvPr id="1" name="Shape 160"/>
        <p:cNvGrpSpPr/>
        <p:nvPr/>
      </p:nvGrpSpPr>
      <p:grpSpPr>
        <a:xfrm>
          <a:off x="0" y="0"/>
          <a:ext cx="0" cy="0"/>
          <a:chOff x="0" y="0"/>
          <a:chExt cx="0" cy="0"/>
        </a:xfrm>
      </p:grpSpPr>
      <p:sp>
        <p:nvSpPr>
          <p:cNvPr id="161" name="Google Shape;161;p28"/>
          <p:cNvSpPr/>
          <p:nvPr/>
        </p:nvSpPr>
        <p:spPr>
          <a:xfrm rot="1083411">
            <a:off x="8738897" y="-346392"/>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28"/>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3" name="Google Shape;163;p28"/>
          <p:cNvSpPr txBox="1">
            <a:spLocks noGrp="1"/>
          </p:cNvSpPr>
          <p:nvPr>
            <p:ph type="title" idx="2"/>
          </p:nvPr>
        </p:nvSpPr>
        <p:spPr>
          <a:xfrm>
            <a:off x="4559800"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4" name="Google Shape;164;p28"/>
          <p:cNvSpPr txBox="1">
            <a:spLocks noGrp="1"/>
          </p:cNvSpPr>
          <p:nvPr>
            <p:ph type="subTitle" idx="1"/>
          </p:nvPr>
        </p:nvSpPr>
        <p:spPr>
          <a:xfrm>
            <a:off x="4559801"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5" name="Google Shape;165;p28"/>
          <p:cNvSpPr txBox="1">
            <a:spLocks noGrp="1"/>
          </p:cNvSpPr>
          <p:nvPr>
            <p:ph type="title" idx="3"/>
          </p:nvPr>
        </p:nvSpPr>
        <p:spPr>
          <a:xfrm>
            <a:off x="8016316"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6" name="Google Shape;166;p28"/>
          <p:cNvSpPr txBox="1">
            <a:spLocks noGrp="1"/>
          </p:cNvSpPr>
          <p:nvPr>
            <p:ph type="subTitle" idx="4"/>
          </p:nvPr>
        </p:nvSpPr>
        <p:spPr>
          <a:xfrm>
            <a:off x="8016303"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7" name="Google Shape;167;p28"/>
          <p:cNvSpPr txBox="1">
            <a:spLocks noGrp="1"/>
          </p:cNvSpPr>
          <p:nvPr>
            <p:ph type="title" idx="5"/>
          </p:nvPr>
        </p:nvSpPr>
        <p:spPr>
          <a:xfrm>
            <a:off x="1103284"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8" name="Google Shape;168;p28"/>
          <p:cNvSpPr txBox="1">
            <a:spLocks noGrp="1"/>
          </p:cNvSpPr>
          <p:nvPr>
            <p:ph type="subTitle" idx="6"/>
          </p:nvPr>
        </p:nvSpPr>
        <p:spPr>
          <a:xfrm>
            <a:off x="1103300"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9" name="Google Shape;169;p28"/>
          <p:cNvSpPr txBox="1">
            <a:spLocks noGrp="1"/>
          </p:cNvSpPr>
          <p:nvPr>
            <p:ph type="title" idx="7"/>
          </p:nvPr>
        </p:nvSpPr>
        <p:spPr>
          <a:xfrm>
            <a:off x="4559800"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0" name="Google Shape;170;p28"/>
          <p:cNvSpPr txBox="1">
            <a:spLocks noGrp="1"/>
          </p:cNvSpPr>
          <p:nvPr>
            <p:ph type="subTitle" idx="8"/>
          </p:nvPr>
        </p:nvSpPr>
        <p:spPr>
          <a:xfrm>
            <a:off x="4559801"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1" name="Google Shape;171;p28"/>
          <p:cNvSpPr txBox="1">
            <a:spLocks noGrp="1"/>
          </p:cNvSpPr>
          <p:nvPr>
            <p:ph type="title" idx="9"/>
          </p:nvPr>
        </p:nvSpPr>
        <p:spPr>
          <a:xfrm>
            <a:off x="8016316"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2" name="Google Shape;172;p28"/>
          <p:cNvSpPr txBox="1">
            <a:spLocks noGrp="1"/>
          </p:cNvSpPr>
          <p:nvPr>
            <p:ph type="subTitle" idx="13"/>
          </p:nvPr>
        </p:nvSpPr>
        <p:spPr>
          <a:xfrm>
            <a:off x="8016303"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3" name="Google Shape;173;p28"/>
          <p:cNvSpPr txBox="1">
            <a:spLocks noGrp="1"/>
          </p:cNvSpPr>
          <p:nvPr>
            <p:ph type="title" idx="14"/>
          </p:nvPr>
        </p:nvSpPr>
        <p:spPr>
          <a:xfrm>
            <a:off x="1103284"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4" name="Google Shape;174;p28"/>
          <p:cNvSpPr txBox="1">
            <a:spLocks noGrp="1"/>
          </p:cNvSpPr>
          <p:nvPr>
            <p:ph type="subTitle" idx="15"/>
          </p:nvPr>
        </p:nvSpPr>
        <p:spPr>
          <a:xfrm>
            <a:off x="1103300"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78009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2"/>
        </a:solidFill>
        <a:effectLst/>
      </p:bgPr>
    </p:bg>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77" name="Google Shape;177;p29"/>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78" name="Google Shape;178;p29"/>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79" name="Google Shape;179;p29"/>
          <p:cNvSpPr/>
          <p:nvPr/>
        </p:nvSpPr>
        <p:spPr>
          <a:xfrm rot="-9430979">
            <a:off x="9320785" y="-560512"/>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36499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Text 1">
  <p:cSld name="Title + Text 1">
    <p:bg>
      <p:bgPr>
        <a:solidFill>
          <a:schemeClr val="accent6"/>
        </a:solidFill>
        <a:effectLst/>
      </p:bgPr>
    </p:bg>
    <p:spTree>
      <p:nvGrpSpPr>
        <p:cNvPr id="1" name="Shape 180"/>
        <p:cNvGrpSpPr/>
        <p:nvPr/>
      </p:nvGrpSpPr>
      <p:grpSpPr>
        <a:xfrm>
          <a:off x="0" y="0"/>
          <a:ext cx="0" cy="0"/>
          <a:chOff x="0" y="0"/>
          <a:chExt cx="0" cy="0"/>
        </a:xfrm>
      </p:grpSpPr>
      <p:sp>
        <p:nvSpPr>
          <p:cNvPr id="181" name="Google Shape;181;p30"/>
          <p:cNvSpPr/>
          <p:nvPr/>
        </p:nvSpPr>
        <p:spPr>
          <a:xfrm rot="-327066" flipH="1">
            <a:off x="5328798" y="-652765"/>
            <a:ext cx="8529220" cy="864482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30"/>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3" name="Google Shape;183;p30"/>
          <p:cNvSpPr txBox="1">
            <a:spLocks noGrp="1"/>
          </p:cNvSpPr>
          <p:nvPr>
            <p:ph type="title" idx="2"/>
          </p:nvPr>
        </p:nvSpPr>
        <p:spPr>
          <a:xfrm>
            <a:off x="14184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4" name="Google Shape;184;p30"/>
          <p:cNvSpPr txBox="1">
            <a:spLocks noGrp="1"/>
          </p:cNvSpPr>
          <p:nvPr>
            <p:ph type="subTitle" idx="1"/>
          </p:nvPr>
        </p:nvSpPr>
        <p:spPr>
          <a:xfrm>
            <a:off x="14184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862772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ext 2">
  <p:cSld name="Title + Text 2">
    <p:bg>
      <p:bgPr>
        <a:solidFill>
          <a:schemeClr val="accent3"/>
        </a:solidFill>
        <a:effectLst/>
      </p:bgPr>
    </p:bg>
    <p:spTree>
      <p:nvGrpSpPr>
        <p:cNvPr id="1" name="Shape 185"/>
        <p:cNvGrpSpPr/>
        <p:nvPr/>
      </p:nvGrpSpPr>
      <p:grpSpPr>
        <a:xfrm>
          <a:off x="0" y="0"/>
          <a:ext cx="0" cy="0"/>
          <a:chOff x="0" y="0"/>
          <a:chExt cx="0" cy="0"/>
        </a:xfrm>
      </p:grpSpPr>
      <p:sp>
        <p:nvSpPr>
          <p:cNvPr id="186" name="Google Shape;186;p31"/>
          <p:cNvSpPr/>
          <p:nvPr/>
        </p:nvSpPr>
        <p:spPr>
          <a:xfrm rot="327066">
            <a:off x="-1501502" y="-505099"/>
            <a:ext cx="8529220" cy="864482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88" name="Google Shape;188;p31"/>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89" name="Google Shape;189;p31"/>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2784244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Text">
  <p:cSld name="Big Text">
    <p:bg>
      <p:bgPr>
        <a:solidFill>
          <a:schemeClr val="accent3"/>
        </a:solidFill>
        <a:effectLst/>
      </p:bgPr>
    </p:bg>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92" name="Google Shape;192;p32"/>
          <p:cNvSpPr txBox="1">
            <a:spLocks noGrp="1"/>
          </p:cNvSpPr>
          <p:nvPr>
            <p:ph type="subTitle" idx="1"/>
          </p:nvPr>
        </p:nvSpPr>
        <p:spPr>
          <a:xfrm>
            <a:off x="3090800" y="2369835"/>
            <a:ext cx="6010400" cy="25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000"/>
              <a:buNone/>
              <a:defRPr sz="2667">
                <a:solidFill>
                  <a:schemeClr val="dk2"/>
                </a:solidFill>
              </a:defRPr>
            </a:lvl1pPr>
            <a:lvl2pPr lvl="1" algn="ctr" rtl="0">
              <a:lnSpc>
                <a:spcPct val="100000"/>
              </a:lnSpc>
              <a:spcBef>
                <a:spcPts val="0"/>
              </a:spcBef>
              <a:spcAft>
                <a:spcPts val="0"/>
              </a:spcAft>
              <a:buClr>
                <a:schemeClr val="dk2"/>
              </a:buClr>
              <a:buSzPts val="2000"/>
              <a:buNone/>
              <a:defRPr sz="2667">
                <a:solidFill>
                  <a:schemeClr val="dk2"/>
                </a:solidFill>
              </a:defRPr>
            </a:lvl2pPr>
            <a:lvl3pPr lvl="2" algn="ctr" rtl="0">
              <a:lnSpc>
                <a:spcPct val="100000"/>
              </a:lnSpc>
              <a:spcBef>
                <a:spcPts val="0"/>
              </a:spcBef>
              <a:spcAft>
                <a:spcPts val="0"/>
              </a:spcAft>
              <a:buClr>
                <a:schemeClr val="dk2"/>
              </a:buClr>
              <a:buSzPts val="2000"/>
              <a:buNone/>
              <a:defRPr sz="2667">
                <a:solidFill>
                  <a:schemeClr val="dk2"/>
                </a:solidFill>
              </a:defRPr>
            </a:lvl3pPr>
            <a:lvl4pPr lvl="3" algn="ctr" rtl="0">
              <a:lnSpc>
                <a:spcPct val="100000"/>
              </a:lnSpc>
              <a:spcBef>
                <a:spcPts val="0"/>
              </a:spcBef>
              <a:spcAft>
                <a:spcPts val="0"/>
              </a:spcAft>
              <a:buClr>
                <a:schemeClr val="dk2"/>
              </a:buClr>
              <a:buSzPts val="2000"/>
              <a:buNone/>
              <a:defRPr sz="2667">
                <a:solidFill>
                  <a:schemeClr val="dk2"/>
                </a:solidFill>
              </a:defRPr>
            </a:lvl4pPr>
            <a:lvl5pPr lvl="4" algn="ctr" rtl="0">
              <a:lnSpc>
                <a:spcPct val="100000"/>
              </a:lnSpc>
              <a:spcBef>
                <a:spcPts val="0"/>
              </a:spcBef>
              <a:spcAft>
                <a:spcPts val="0"/>
              </a:spcAft>
              <a:buClr>
                <a:schemeClr val="dk2"/>
              </a:buClr>
              <a:buSzPts val="2000"/>
              <a:buNone/>
              <a:defRPr sz="2667">
                <a:solidFill>
                  <a:schemeClr val="dk2"/>
                </a:solidFill>
              </a:defRPr>
            </a:lvl5pPr>
            <a:lvl6pPr lvl="5" algn="ctr" rtl="0">
              <a:lnSpc>
                <a:spcPct val="100000"/>
              </a:lnSpc>
              <a:spcBef>
                <a:spcPts val="0"/>
              </a:spcBef>
              <a:spcAft>
                <a:spcPts val="0"/>
              </a:spcAft>
              <a:buClr>
                <a:schemeClr val="dk2"/>
              </a:buClr>
              <a:buSzPts val="2000"/>
              <a:buNone/>
              <a:defRPr sz="2667">
                <a:solidFill>
                  <a:schemeClr val="dk2"/>
                </a:solidFill>
              </a:defRPr>
            </a:lvl6pPr>
            <a:lvl7pPr lvl="6" algn="ctr" rtl="0">
              <a:lnSpc>
                <a:spcPct val="100000"/>
              </a:lnSpc>
              <a:spcBef>
                <a:spcPts val="0"/>
              </a:spcBef>
              <a:spcAft>
                <a:spcPts val="0"/>
              </a:spcAft>
              <a:buClr>
                <a:schemeClr val="dk2"/>
              </a:buClr>
              <a:buSzPts val="2000"/>
              <a:buNone/>
              <a:defRPr sz="2667">
                <a:solidFill>
                  <a:schemeClr val="dk2"/>
                </a:solidFill>
              </a:defRPr>
            </a:lvl7pPr>
            <a:lvl8pPr lvl="7" algn="ctr" rtl="0">
              <a:lnSpc>
                <a:spcPct val="100000"/>
              </a:lnSpc>
              <a:spcBef>
                <a:spcPts val="0"/>
              </a:spcBef>
              <a:spcAft>
                <a:spcPts val="0"/>
              </a:spcAft>
              <a:buClr>
                <a:schemeClr val="dk2"/>
              </a:buClr>
              <a:buSzPts val="2000"/>
              <a:buNone/>
              <a:defRPr sz="2667">
                <a:solidFill>
                  <a:schemeClr val="dk2"/>
                </a:solidFill>
              </a:defRPr>
            </a:lvl8pPr>
            <a:lvl9pPr lvl="8" algn="ctr" rtl="0">
              <a:lnSpc>
                <a:spcPct val="100000"/>
              </a:lnSpc>
              <a:spcBef>
                <a:spcPts val="0"/>
              </a:spcBef>
              <a:spcAft>
                <a:spcPts val="0"/>
              </a:spcAft>
              <a:buClr>
                <a:schemeClr val="dk2"/>
              </a:buClr>
              <a:buSzPts val="2000"/>
              <a:buNone/>
              <a:defRPr sz="2667">
                <a:solidFill>
                  <a:schemeClr val="dk2"/>
                </a:solidFill>
              </a:defRPr>
            </a:lvl9pPr>
          </a:lstStyle>
          <a:p>
            <a:endParaRPr/>
          </a:p>
        </p:txBody>
      </p:sp>
      <p:sp>
        <p:nvSpPr>
          <p:cNvPr id="193" name="Google Shape;193;p32"/>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94179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accent6"/>
        </a:solidFill>
        <a:effectLst/>
      </p:bgPr>
    </p:bg>
    <p:spTree>
      <p:nvGrpSpPr>
        <p:cNvPr id="1" name="Shape 194"/>
        <p:cNvGrpSpPr/>
        <p:nvPr/>
      </p:nvGrpSpPr>
      <p:grpSpPr>
        <a:xfrm>
          <a:off x="0" y="0"/>
          <a:ext cx="0" cy="0"/>
          <a:chOff x="0" y="0"/>
          <a:chExt cx="0" cy="0"/>
        </a:xfrm>
      </p:grpSpPr>
      <p:sp>
        <p:nvSpPr>
          <p:cNvPr id="195" name="Google Shape;195;p33"/>
          <p:cNvSpPr/>
          <p:nvPr/>
        </p:nvSpPr>
        <p:spPr>
          <a:xfrm rot="1083411">
            <a:off x="6940964"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3"/>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33"/>
          <p:cNvSpPr txBox="1">
            <a:spLocks noGrp="1"/>
          </p:cNvSpPr>
          <p:nvPr>
            <p:ph type="title"/>
          </p:nvPr>
        </p:nvSpPr>
        <p:spPr>
          <a:xfrm>
            <a:off x="52400" y="1019933"/>
            <a:ext cx="120872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6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98" name="Google Shape;198;p33"/>
          <p:cNvSpPr txBox="1">
            <a:spLocks noGrp="1"/>
          </p:cNvSpPr>
          <p:nvPr>
            <p:ph type="subTitle" idx="1"/>
          </p:nvPr>
        </p:nvSpPr>
        <p:spPr>
          <a:xfrm>
            <a:off x="3090800" y="2055333"/>
            <a:ext cx="6010400" cy="1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99" name="Google Shape;199;p33"/>
          <p:cNvSpPr/>
          <p:nvPr/>
        </p:nvSpPr>
        <p:spPr>
          <a:xfrm rot="-3684712">
            <a:off x="352783" y="503189"/>
            <a:ext cx="7779445" cy="1290034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33"/>
          <p:cNvSpPr txBox="1"/>
          <p:nvPr/>
        </p:nvSpPr>
        <p:spPr>
          <a:xfrm>
            <a:off x="3996800" y="3818933"/>
            <a:ext cx="4198400" cy="13588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lt2"/>
                </a:solidFill>
                <a:latin typeface="Advent Pro"/>
                <a:ea typeface="Advent Pro"/>
                <a:cs typeface="Advent Pro"/>
                <a:sym typeface="Advent Pro"/>
              </a:rPr>
              <a:t>CREDITS: This presentation template was created by </a:t>
            </a:r>
            <a:r>
              <a:rPr lang="en" sz="1600" b="1">
                <a:solidFill>
                  <a:schemeClr val="lt2"/>
                </a:solidFill>
                <a:uFill>
                  <a:noFill/>
                </a:uFill>
                <a:latin typeface="Advent Pro"/>
                <a:ea typeface="Advent Pro"/>
                <a:cs typeface="Advent Pro"/>
                <a:sym typeface="Advent Pro"/>
                <a:hlinkClick r:id="rId2">
                  <a:extLst>
                    <a:ext uri="{A12FA001-AC4F-418D-AE19-62706E023703}">
                      <ahyp:hlinkClr xmlns:ahyp="http://schemas.microsoft.com/office/drawing/2018/hyperlinkcolor" xmlns="" val="tx"/>
                    </a:ext>
                  </a:extLst>
                </a:hlinkClick>
              </a:rPr>
              <a:t>Slidesgo</a:t>
            </a:r>
            <a:r>
              <a:rPr lang="en" sz="1600">
                <a:solidFill>
                  <a:schemeClr val="lt2"/>
                </a:solidFill>
                <a:latin typeface="Advent Pro"/>
                <a:ea typeface="Advent Pro"/>
                <a:cs typeface="Advent Pro"/>
                <a:sym typeface="Advent Pro"/>
              </a:rPr>
              <a:t>, including icons by </a:t>
            </a:r>
            <a:r>
              <a:rPr lang="en" sz="1600" b="1">
                <a:solidFill>
                  <a:schemeClr val="lt2"/>
                </a:solidFill>
                <a:uFill>
                  <a:noFill/>
                </a:uFill>
                <a:latin typeface="Advent Pro"/>
                <a:ea typeface="Advent Pro"/>
                <a:cs typeface="Advent Pro"/>
                <a:sym typeface="Advent Pro"/>
                <a:hlinkClick r:id="rId3">
                  <a:extLst>
                    <a:ext uri="{A12FA001-AC4F-418D-AE19-62706E023703}">
                      <ahyp:hlinkClr xmlns:ahyp="http://schemas.microsoft.com/office/drawing/2018/hyperlinkcolor" xmlns="" val="tx"/>
                    </a:ext>
                  </a:extLst>
                </a:hlinkClick>
              </a:rPr>
              <a:t>Flaticon</a:t>
            </a:r>
            <a:r>
              <a:rPr lang="en" sz="1600">
                <a:solidFill>
                  <a:schemeClr val="lt2"/>
                </a:solidFill>
                <a:latin typeface="Advent Pro"/>
                <a:ea typeface="Advent Pro"/>
                <a:cs typeface="Advent Pro"/>
                <a:sym typeface="Advent Pro"/>
              </a:rPr>
              <a:t>, and infographics &amp; images by </a:t>
            </a:r>
            <a:r>
              <a:rPr lang="en" sz="1600" b="1">
                <a:solidFill>
                  <a:schemeClr val="lt2"/>
                </a:solidFill>
                <a:uFill>
                  <a:noFill/>
                </a:uFill>
                <a:latin typeface="Advent Pro"/>
                <a:ea typeface="Advent Pro"/>
                <a:cs typeface="Advent Pro"/>
                <a:sym typeface="Advent Pro"/>
                <a:hlinkClick r:id="rId4">
                  <a:extLst>
                    <a:ext uri="{A12FA001-AC4F-418D-AE19-62706E023703}">
                      <ahyp:hlinkClr xmlns:ahyp="http://schemas.microsoft.com/office/drawing/2018/hyperlinkcolor" xmlns="" val="tx"/>
                    </a:ext>
                  </a:extLst>
                </a:hlinkClick>
              </a:rPr>
              <a:t>Freepik</a:t>
            </a:r>
            <a:r>
              <a:rPr lang="en" sz="1600">
                <a:solidFill>
                  <a:schemeClr val="lt2"/>
                </a:solidFill>
                <a:latin typeface="Advent Pro"/>
                <a:ea typeface="Advent Pro"/>
                <a:cs typeface="Advent Pro"/>
                <a:sym typeface="Advent Pro"/>
              </a:rPr>
              <a:t>. </a:t>
            </a:r>
            <a:endParaRPr sz="1600">
              <a:solidFill>
                <a:schemeClr val="lt2"/>
              </a:solidFill>
              <a:latin typeface="Advent Pro"/>
              <a:ea typeface="Advent Pro"/>
              <a:cs typeface="Advent Pro"/>
              <a:sym typeface="Advent Pro"/>
            </a:endParaRPr>
          </a:p>
          <a:p>
            <a:pPr marL="0" lvl="0" indent="0" algn="ctr" rtl="0">
              <a:spcBef>
                <a:spcPts val="400"/>
              </a:spcBef>
              <a:spcAft>
                <a:spcPts val="0"/>
              </a:spcAft>
              <a:buNone/>
            </a:pPr>
            <a:endParaRPr sz="1600" b="1">
              <a:solidFill>
                <a:schemeClr val="lt2"/>
              </a:solidFill>
              <a:latin typeface="Advent Pro"/>
              <a:ea typeface="Advent Pro"/>
              <a:cs typeface="Advent Pro"/>
              <a:sym typeface="Advent Pro"/>
            </a:endParaRPr>
          </a:p>
        </p:txBody>
      </p:sp>
    </p:spTree>
    <p:extLst>
      <p:ext uri="{BB962C8B-B14F-4D97-AF65-F5344CB8AC3E}">
        <p14:creationId xmlns:p14="http://schemas.microsoft.com/office/powerpoint/2010/main" val="182440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657299" y="-3124233"/>
            <a:ext cx="12849285" cy="11474671"/>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txBox="1">
            <a:spLocks noGrp="1"/>
          </p:cNvSpPr>
          <p:nvPr>
            <p:ph type="body" idx="1"/>
          </p:nvPr>
        </p:nvSpPr>
        <p:spPr>
          <a:xfrm>
            <a:off x="1237433" y="2152733"/>
            <a:ext cx="6258000" cy="33192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Clr>
                <a:schemeClr val="dk2"/>
              </a:buClr>
              <a:buSzPts val="1600"/>
              <a:buChar char="●"/>
              <a:defRPr>
                <a:solidFill>
                  <a:schemeClr val="dk2"/>
                </a:solidFill>
              </a:defRPr>
            </a:lvl1pPr>
            <a:lvl2pPr marL="1219170" lvl="1" indent="-440256">
              <a:spcBef>
                <a:spcPts val="2133"/>
              </a:spcBef>
              <a:spcAft>
                <a:spcPts val="0"/>
              </a:spcAft>
              <a:buClr>
                <a:schemeClr val="dk2"/>
              </a:buClr>
              <a:buSzPts val="1600"/>
              <a:buChar char="○"/>
              <a:defRPr sz="2133">
                <a:solidFill>
                  <a:schemeClr val="dk2"/>
                </a:solidFill>
              </a:defRPr>
            </a:lvl2pPr>
            <a:lvl3pPr marL="1828754" lvl="2" indent="-440256">
              <a:spcBef>
                <a:spcPts val="2133"/>
              </a:spcBef>
              <a:spcAft>
                <a:spcPts val="0"/>
              </a:spcAft>
              <a:buClr>
                <a:schemeClr val="dk2"/>
              </a:buClr>
              <a:buSzPts val="1600"/>
              <a:buChar char="■"/>
              <a:defRPr sz="2133">
                <a:solidFill>
                  <a:schemeClr val="dk2"/>
                </a:solidFill>
              </a:defRPr>
            </a:lvl3pPr>
            <a:lvl4pPr marL="2438339" lvl="3" indent="-440256">
              <a:spcBef>
                <a:spcPts val="2133"/>
              </a:spcBef>
              <a:spcAft>
                <a:spcPts val="0"/>
              </a:spcAft>
              <a:buClr>
                <a:schemeClr val="dk2"/>
              </a:buClr>
              <a:buSzPts val="1600"/>
              <a:buChar char="●"/>
              <a:defRPr sz="2133">
                <a:solidFill>
                  <a:schemeClr val="dk2"/>
                </a:solidFill>
              </a:defRPr>
            </a:lvl4pPr>
            <a:lvl5pPr marL="3047924" lvl="4" indent="-440256">
              <a:spcBef>
                <a:spcPts val="2133"/>
              </a:spcBef>
              <a:spcAft>
                <a:spcPts val="0"/>
              </a:spcAft>
              <a:buClr>
                <a:schemeClr val="dk2"/>
              </a:buClr>
              <a:buSzPts val="1600"/>
              <a:buChar char="○"/>
              <a:defRPr sz="2133">
                <a:solidFill>
                  <a:schemeClr val="dk2"/>
                </a:solidFill>
              </a:defRPr>
            </a:lvl5pPr>
            <a:lvl6pPr marL="3657509" lvl="5" indent="-440256">
              <a:spcBef>
                <a:spcPts val="2133"/>
              </a:spcBef>
              <a:spcAft>
                <a:spcPts val="0"/>
              </a:spcAft>
              <a:buClr>
                <a:schemeClr val="dk2"/>
              </a:buClr>
              <a:buSzPts val="1600"/>
              <a:buChar char="■"/>
              <a:defRPr sz="2133">
                <a:solidFill>
                  <a:schemeClr val="dk2"/>
                </a:solidFill>
              </a:defRPr>
            </a:lvl6pPr>
            <a:lvl7pPr marL="4267093" lvl="6" indent="-440256">
              <a:spcBef>
                <a:spcPts val="2133"/>
              </a:spcBef>
              <a:spcAft>
                <a:spcPts val="0"/>
              </a:spcAft>
              <a:buClr>
                <a:schemeClr val="dk2"/>
              </a:buClr>
              <a:buSzPts val="1600"/>
              <a:buChar char="●"/>
              <a:defRPr sz="2133">
                <a:solidFill>
                  <a:schemeClr val="dk2"/>
                </a:solidFill>
              </a:defRPr>
            </a:lvl7pPr>
            <a:lvl8pPr marL="4876678" lvl="7" indent="-440256">
              <a:spcBef>
                <a:spcPts val="2133"/>
              </a:spcBef>
              <a:spcAft>
                <a:spcPts val="0"/>
              </a:spcAft>
              <a:buClr>
                <a:schemeClr val="dk2"/>
              </a:buClr>
              <a:buSzPts val="1600"/>
              <a:buChar char="○"/>
              <a:defRPr sz="2133">
                <a:solidFill>
                  <a:schemeClr val="dk2"/>
                </a:solidFill>
              </a:defRPr>
            </a:lvl8pPr>
            <a:lvl9pPr marL="5486263" lvl="8" indent="-440256">
              <a:spcBef>
                <a:spcPts val="2133"/>
              </a:spcBef>
              <a:spcAft>
                <a:spcPts val="2133"/>
              </a:spcAft>
              <a:buClr>
                <a:schemeClr val="dk2"/>
              </a:buClr>
              <a:buSzPts val="1600"/>
              <a:buChar char="■"/>
              <a:defRPr sz="2133">
                <a:solidFill>
                  <a:schemeClr val="dk2"/>
                </a:solidFill>
              </a:defRPr>
            </a:lvl9pPr>
          </a:lstStyle>
          <a:p>
            <a:endParaRPr/>
          </a:p>
        </p:txBody>
      </p:sp>
      <p:sp>
        <p:nvSpPr>
          <p:cNvPr id="27" name="Google Shape;27;p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42682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chemeClr val="accent6"/>
        </a:solidFill>
        <a:effectLst/>
      </p:bgPr>
    </p:bg>
    <p:spTree>
      <p:nvGrpSpPr>
        <p:cNvPr id="1" name="Shape 201"/>
        <p:cNvGrpSpPr/>
        <p:nvPr/>
      </p:nvGrpSpPr>
      <p:grpSpPr>
        <a:xfrm>
          <a:off x="0" y="0"/>
          <a:ext cx="0" cy="0"/>
          <a:chOff x="0" y="0"/>
          <a:chExt cx="0" cy="0"/>
        </a:xfrm>
      </p:grpSpPr>
      <p:sp>
        <p:nvSpPr>
          <p:cNvPr id="202" name="Google Shape;202;p34"/>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4"/>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4"/>
          <p:cNvSpPr txBox="1">
            <a:spLocks noGrp="1"/>
          </p:cNvSpPr>
          <p:nvPr>
            <p:ph type="body" idx="1"/>
          </p:nvPr>
        </p:nvSpPr>
        <p:spPr>
          <a:xfrm>
            <a:off x="1037600" y="16727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5" name="Google Shape;205;p34"/>
          <p:cNvSpPr txBox="1">
            <a:spLocks noGrp="1"/>
          </p:cNvSpPr>
          <p:nvPr>
            <p:ph type="body" idx="2"/>
          </p:nvPr>
        </p:nvSpPr>
        <p:spPr>
          <a:xfrm>
            <a:off x="6405197" y="16727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6" name="Google Shape;206;p3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4292845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060200" y="2484664"/>
            <a:ext cx="6071600" cy="25948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3600"/>
              <a:buNone/>
              <a:defRPr sz="9333" b="1">
                <a:solidFill>
                  <a:schemeClr val="accent6"/>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ubTitle" idx="1"/>
          </p:nvPr>
        </p:nvSpPr>
        <p:spPr>
          <a:xfrm>
            <a:off x="3417200" y="5001861"/>
            <a:ext cx="5357600" cy="697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
          <p:cNvSpPr txBox="1">
            <a:spLocks noGrp="1"/>
          </p:cNvSpPr>
          <p:nvPr>
            <p:ph type="title" idx="2" hasCustomPrompt="1"/>
          </p:nvPr>
        </p:nvSpPr>
        <p:spPr>
          <a:xfrm>
            <a:off x="4544000" y="1344600"/>
            <a:ext cx="3104000" cy="102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0666">
                <a:solidFill>
                  <a:schemeClr val="dk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grpSp>
        <p:nvGrpSpPr>
          <p:cNvPr id="15" name="Google Shape;15;p3"/>
          <p:cNvGrpSpPr/>
          <p:nvPr/>
        </p:nvGrpSpPr>
        <p:grpSpPr>
          <a:xfrm>
            <a:off x="-3615056" y="-789637"/>
            <a:ext cx="17807512" cy="10312825"/>
            <a:chOff x="-2711292" y="-592228"/>
            <a:chExt cx="13355634" cy="7734619"/>
          </a:xfrm>
        </p:grpSpPr>
        <p:grpSp>
          <p:nvGrpSpPr>
            <p:cNvPr id="16" name="Google Shape;16;p3"/>
            <p:cNvGrpSpPr/>
            <p:nvPr/>
          </p:nvGrpSpPr>
          <p:grpSpPr>
            <a:xfrm>
              <a:off x="-2711292" y="-592228"/>
              <a:ext cx="13355634" cy="7734619"/>
              <a:chOff x="-2711292" y="-592228"/>
              <a:chExt cx="13355634" cy="7734619"/>
            </a:xfrm>
          </p:grpSpPr>
          <p:grpSp>
            <p:nvGrpSpPr>
              <p:cNvPr id="17" name="Google Shape;17;p3"/>
              <p:cNvGrpSpPr/>
              <p:nvPr/>
            </p:nvGrpSpPr>
            <p:grpSpPr>
              <a:xfrm>
                <a:off x="135932" y="273058"/>
                <a:ext cx="588410" cy="612415"/>
                <a:chOff x="5829325" y="3901125"/>
                <a:chExt cx="202050" cy="210300"/>
              </a:xfrm>
            </p:grpSpPr>
            <p:sp>
              <p:nvSpPr>
                <p:cNvPr id="18" name="Google Shape;18;p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5955750" y="3953475"/>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5829325" y="3939375"/>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6017275" y="4052025"/>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6017275" y="3990800"/>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5930950" y="4101000"/>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 name="Google Shape;24;p3"/>
              <p:cNvGrpSpPr/>
              <p:nvPr/>
            </p:nvGrpSpPr>
            <p:grpSpPr>
              <a:xfrm>
                <a:off x="-2711292" y="-592228"/>
                <a:ext cx="13355634" cy="7734619"/>
                <a:chOff x="-2711292" y="-592228"/>
                <a:chExt cx="13355634" cy="7734619"/>
              </a:xfrm>
            </p:grpSpPr>
            <p:sp>
              <p:nvSpPr>
                <p:cNvPr id="25" name="Google Shape;25;p3"/>
                <p:cNvSpPr/>
                <p:nvPr/>
              </p:nvSpPr>
              <p:spPr>
                <a:xfrm>
                  <a:off x="6351275" y="661674"/>
                  <a:ext cx="2204149" cy="10594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 name="Google Shape;26;p3"/>
                <p:cNvGrpSpPr/>
                <p:nvPr/>
              </p:nvGrpSpPr>
              <p:grpSpPr>
                <a:xfrm>
                  <a:off x="6626160" y="2718224"/>
                  <a:ext cx="4018183" cy="4424167"/>
                  <a:chOff x="-1890669" y="-592228"/>
                  <a:chExt cx="3608930" cy="3973565"/>
                </a:xfrm>
              </p:grpSpPr>
              <p:grpSp>
                <p:nvGrpSpPr>
                  <p:cNvPr id="27" name="Google Shape;27;p3"/>
                  <p:cNvGrpSpPr/>
                  <p:nvPr/>
                </p:nvGrpSpPr>
                <p:grpSpPr>
                  <a:xfrm>
                    <a:off x="-1890669" y="-592228"/>
                    <a:ext cx="3608930" cy="3973565"/>
                    <a:chOff x="262575" y="279375"/>
                    <a:chExt cx="1205750" cy="1327575"/>
                  </a:xfrm>
                </p:grpSpPr>
                <p:sp>
                  <p:nvSpPr>
                    <p:cNvPr id="28" name="Google Shape;28;p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 name="Google Shape;33;p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34" name="Google Shape;34;p3"/>
                <p:cNvSpPr/>
                <p:nvPr/>
              </p:nvSpPr>
              <p:spPr>
                <a:xfrm rot="619122">
                  <a:off x="-2496702" y="3577729"/>
                  <a:ext cx="4820981" cy="2831291"/>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 name="Google Shape;35;p3"/>
                <p:cNvGrpSpPr/>
                <p:nvPr/>
              </p:nvGrpSpPr>
              <p:grpSpPr>
                <a:xfrm>
                  <a:off x="-1890669" y="-592228"/>
                  <a:ext cx="3608930" cy="3973565"/>
                  <a:chOff x="-1890669" y="-592228"/>
                  <a:chExt cx="3608930" cy="3973565"/>
                </a:xfrm>
              </p:grpSpPr>
              <p:grpSp>
                <p:nvGrpSpPr>
                  <p:cNvPr id="36" name="Google Shape;36;p3"/>
                  <p:cNvGrpSpPr/>
                  <p:nvPr/>
                </p:nvGrpSpPr>
                <p:grpSpPr>
                  <a:xfrm>
                    <a:off x="-1890669" y="-592228"/>
                    <a:ext cx="3608930" cy="3973565"/>
                    <a:chOff x="262575" y="279375"/>
                    <a:chExt cx="1205750" cy="1327575"/>
                  </a:xfrm>
                </p:grpSpPr>
                <p:sp>
                  <p:nvSpPr>
                    <p:cNvPr id="37" name="Google Shape;37;p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43" name="Google Shape;43;p3"/>
                <p:cNvSpPr/>
                <p:nvPr/>
              </p:nvSpPr>
              <p:spPr>
                <a:xfrm>
                  <a:off x="713400" y="1725132"/>
                  <a:ext cx="1004838" cy="483019"/>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4" name="Google Shape;44;p3"/>
            <p:cNvSpPr/>
            <p:nvPr/>
          </p:nvSpPr>
          <p:spPr>
            <a:xfrm>
              <a:off x="8248991"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69851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8"/>
        <p:cNvGrpSpPr/>
        <p:nvPr/>
      </p:nvGrpSpPr>
      <p:grpSpPr>
        <a:xfrm>
          <a:off x="0" y="0"/>
          <a:ext cx="0" cy="0"/>
          <a:chOff x="0" y="0"/>
          <a:chExt cx="0" cy="0"/>
        </a:xfrm>
      </p:grpSpPr>
      <p:grpSp>
        <p:nvGrpSpPr>
          <p:cNvPr id="49" name="Google Shape;49;p5"/>
          <p:cNvGrpSpPr/>
          <p:nvPr/>
        </p:nvGrpSpPr>
        <p:grpSpPr>
          <a:xfrm>
            <a:off x="-3764457" y="-621115"/>
            <a:ext cx="19434456" cy="9233152"/>
            <a:chOff x="-2823343" y="-465836"/>
            <a:chExt cx="14575842" cy="6924864"/>
          </a:xfrm>
        </p:grpSpPr>
        <p:grpSp>
          <p:nvGrpSpPr>
            <p:cNvPr id="50" name="Google Shape;50;p5"/>
            <p:cNvGrpSpPr/>
            <p:nvPr/>
          </p:nvGrpSpPr>
          <p:grpSpPr>
            <a:xfrm rot="90">
              <a:off x="8430753" y="4513263"/>
              <a:ext cx="484870" cy="326689"/>
              <a:chOff x="5850477" y="3901125"/>
              <a:chExt cx="127450" cy="85874"/>
            </a:xfrm>
          </p:grpSpPr>
          <p:sp>
            <p:nvSpPr>
              <p:cNvPr id="51" name="Google Shape;51;p5"/>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5"/>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5"/>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 name="Google Shape;57;p5"/>
            <p:cNvSpPr/>
            <p:nvPr/>
          </p:nvSpPr>
          <p:spPr>
            <a:xfrm rot="503819">
              <a:off x="-2732407" y="-89933"/>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5"/>
            <p:cNvSpPr/>
            <p:nvPr/>
          </p:nvSpPr>
          <p:spPr>
            <a:xfrm rot="-9878429">
              <a:off x="8010562" y="13897"/>
              <a:ext cx="3589865" cy="1632149"/>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9" name="Google Shape;59;p5"/>
            <p:cNvGrpSpPr/>
            <p:nvPr/>
          </p:nvGrpSpPr>
          <p:grpSpPr>
            <a:xfrm>
              <a:off x="6674940" y="2469163"/>
              <a:ext cx="3451998" cy="3989866"/>
              <a:chOff x="-2471448" y="2469163"/>
              <a:chExt cx="3451998" cy="3989866"/>
            </a:xfrm>
          </p:grpSpPr>
          <p:sp>
            <p:nvSpPr>
              <p:cNvPr id="60" name="Google Shape;60;p5"/>
              <p:cNvSpPr/>
              <p:nvPr/>
            </p:nvSpPr>
            <p:spPr>
              <a:xfrm rot="5400000">
                <a:off x="-2578567" y="2868017"/>
                <a:ext cx="3701977" cy="3202080"/>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5"/>
              <p:cNvSpPr/>
              <p:nvPr/>
            </p:nvSpPr>
            <p:spPr>
              <a:xfrm rot="5400000">
                <a:off x="-2258753" y="3220459"/>
                <a:ext cx="3025128" cy="2745553"/>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5"/>
              <p:cNvSpPr/>
              <p:nvPr/>
            </p:nvSpPr>
            <p:spPr>
              <a:xfrm rot="5400000">
                <a:off x="-1729661" y="3724537"/>
                <a:ext cx="2172009" cy="2177283"/>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5"/>
              <p:cNvSpPr/>
              <p:nvPr/>
            </p:nvSpPr>
            <p:spPr>
              <a:xfrm rot="5400000">
                <a:off x="-980217" y="4486872"/>
                <a:ext cx="822779" cy="1579418"/>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5"/>
              <p:cNvSpPr/>
              <p:nvPr/>
            </p:nvSpPr>
            <p:spPr>
              <a:xfrm rot="5400000">
                <a:off x="-143785" y="5301953"/>
                <a:ext cx="177821" cy="135320"/>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5"/>
              <p:cNvSpPr/>
              <p:nvPr/>
            </p:nvSpPr>
            <p:spPr>
              <a:xfrm rot="5400000">
                <a:off x="-2740382" y="2738097"/>
                <a:ext cx="3989866" cy="3451998"/>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 name="Google Shape;66;p5"/>
            <p:cNvGrpSpPr/>
            <p:nvPr/>
          </p:nvGrpSpPr>
          <p:grpSpPr>
            <a:xfrm>
              <a:off x="-2338325" y="2574912"/>
              <a:ext cx="3661651" cy="3205669"/>
              <a:chOff x="1057550" y="3474725"/>
              <a:chExt cx="1831100" cy="1603075"/>
            </a:xfrm>
          </p:grpSpPr>
          <p:sp>
            <p:nvSpPr>
              <p:cNvPr id="67" name="Google Shape;67;p5"/>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5"/>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5" name="Google Shape;75;p5"/>
          <p:cNvSpPr txBox="1">
            <a:spLocks noGrp="1"/>
          </p:cNvSpPr>
          <p:nvPr>
            <p:ph type="body" idx="1"/>
          </p:nvPr>
        </p:nvSpPr>
        <p:spPr>
          <a:xfrm>
            <a:off x="1764433" y="3684548"/>
            <a:ext cx="3511600" cy="14036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133"/>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76" name="Google Shape;76;p5"/>
          <p:cNvSpPr txBox="1">
            <a:spLocks noGrp="1"/>
          </p:cNvSpPr>
          <p:nvPr>
            <p:ph type="body" idx="2"/>
          </p:nvPr>
        </p:nvSpPr>
        <p:spPr>
          <a:xfrm>
            <a:off x="6916133" y="3684548"/>
            <a:ext cx="3511600" cy="14036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133"/>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77" name="Google Shape;77;p5"/>
          <p:cNvSpPr txBox="1">
            <a:spLocks noGrp="1"/>
          </p:cNvSpPr>
          <p:nvPr>
            <p:ph type="title"/>
          </p:nvPr>
        </p:nvSpPr>
        <p:spPr>
          <a:xfrm>
            <a:off x="1764433" y="3077348"/>
            <a:ext cx="35116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8" name="Google Shape;78;p5"/>
          <p:cNvSpPr txBox="1">
            <a:spLocks noGrp="1"/>
          </p:cNvSpPr>
          <p:nvPr>
            <p:ph type="title" idx="3"/>
          </p:nvPr>
        </p:nvSpPr>
        <p:spPr>
          <a:xfrm>
            <a:off x="6916133" y="3077348"/>
            <a:ext cx="35116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9" name="Google Shape;79;p5"/>
          <p:cNvSpPr txBox="1">
            <a:spLocks noGrp="1"/>
          </p:cNvSpPr>
          <p:nvPr>
            <p:ph type="title" idx="4"/>
          </p:nvPr>
        </p:nvSpPr>
        <p:spPr>
          <a:xfrm>
            <a:off x="951000" y="521633"/>
            <a:ext cx="10290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358384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0"/>
        <p:cNvGrpSpPr/>
        <p:nvPr/>
      </p:nvGrpSpPr>
      <p:grpSpPr>
        <a:xfrm>
          <a:off x="0" y="0"/>
          <a:ext cx="0" cy="0"/>
          <a:chOff x="0" y="0"/>
          <a:chExt cx="0" cy="0"/>
        </a:xfrm>
      </p:grpSpPr>
      <p:grpSp>
        <p:nvGrpSpPr>
          <p:cNvPr id="81" name="Google Shape;81;p6"/>
          <p:cNvGrpSpPr/>
          <p:nvPr/>
        </p:nvGrpSpPr>
        <p:grpSpPr>
          <a:xfrm>
            <a:off x="-5960017" y="-891667"/>
            <a:ext cx="20876261" cy="9870771"/>
            <a:chOff x="-4470013" y="-668750"/>
            <a:chExt cx="15657196" cy="7403078"/>
          </a:xfrm>
        </p:grpSpPr>
        <p:sp>
          <p:nvSpPr>
            <p:cNvPr id="82" name="Google Shape;82;p6"/>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3" name="Google Shape;83;p6"/>
            <p:cNvGrpSpPr/>
            <p:nvPr/>
          </p:nvGrpSpPr>
          <p:grpSpPr>
            <a:xfrm>
              <a:off x="7571490" y="4335248"/>
              <a:ext cx="2795340" cy="1885492"/>
              <a:chOff x="965100" y="1428788"/>
              <a:chExt cx="1354200" cy="913425"/>
            </a:xfrm>
          </p:grpSpPr>
          <p:sp>
            <p:nvSpPr>
              <p:cNvPr id="84" name="Google Shape;84;p6"/>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6"/>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6"/>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6"/>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6"/>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6"/>
            <p:cNvGrpSpPr/>
            <p:nvPr/>
          </p:nvGrpSpPr>
          <p:grpSpPr>
            <a:xfrm>
              <a:off x="-3230997" y="-668750"/>
              <a:ext cx="4020585" cy="3545433"/>
              <a:chOff x="-2417677" y="2452996"/>
              <a:chExt cx="5416388" cy="4776280"/>
            </a:xfrm>
          </p:grpSpPr>
          <p:grpSp>
            <p:nvGrpSpPr>
              <p:cNvPr id="90" name="Google Shape;90;p6"/>
              <p:cNvGrpSpPr/>
              <p:nvPr/>
            </p:nvGrpSpPr>
            <p:grpSpPr>
              <a:xfrm>
                <a:off x="415116" y="4353695"/>
                <a:ext cx="451070" cy="303924"/>
                <a:chOff x="5850477" y="3901125"/>
                <a:chExt cx="127450" cy="85874"/>
              </a:xfrm>
            </p:grpSpPr>
            <p:sp>
              <p:nvSpPr>
                <p:cNvPr id="91" name="Google Shape;91;p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6"/>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8" name="Google Shape;98;p6"/>
              <p:cNvGrpSpPr/>
              <p:nvPr/>
            </p:nvGrpSpPr>
            <p:grpSpPr>
              <a:xfrm>
                <a:off x="-2417677" y="2452996"/>
                <a:ext cx="5416388" cy="4776280"/>
                <a:chOff x="3141775" y="2797950"/>
                <a:chExt cx="2059150" cy="1815800"/>
              </a:xfrm>
            </p:grpSpPr>
            <p:sp>
              <p:nvSpPr>
                <p:cNvPr id="99" name="Google Shape;99;p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8" name="Google Shape;108;p6"/>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6"/>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500"/>
              <a:buNone/>
              <a:defRPr>
                <a:solidFill>
                  <a:schemeClr val="accent6"/>
                </a:solidFill>
              </a:defRPr>
            </a:lvl1pPr>
            <a:lvl2pPr lvl="1">
              <a:spcBef>
                <a:spcPts val="0"/>
              </a:spcBef>
              <a:spcAft>
                <a:spcPts val="0"/>
              </a:spcAft>
              <a:buClr>
                <a:schemeClr val="accent6"/>
              </a:buClr>
              <a:buSzPts val="3500"/>
              <a:buNone/>
              <a:defRPr>
                <a:solidFill>
                  <a:schemeClr val="accent6"/>
                </a:solidFill>
              </a:defRPr>
            </a:lvl2pPr>
            <a:lvl3pPr lvl="2">
              <a:spcBef>
                <a:spcPts val="0"/>
              </a:spcBef>
              <a:spcAft>
                <a:spcPts val="0"/>
              </a:spcAft>
              <a:buClr>
                <a:schemeClr val="accent6"/>
              </a:buClr>
              <a:buSzPts val="3500"/>
              <a:buNone/>
              <a:defRPr>
                <a:solidFill>
                  <a:schemeClr val="accent6"/>
                </a:solidFill>
              </a:defRPr>
            </a:lvl3pPr>
            <a:lvl4pPr lvl="3">
              <a:spcBef>
                <a:spcPts val="0"/>
              </a:spcBef>
              <a:spcAft>
                <a:spcPts val="0"/>
              </a:spcAft>
              <a:buClr>
                <a:schemeClr val="accent6"/>
              </a:buClr>
              <a:buSzPts val="3500"/>
              <a:buNone/>
              <a:defRPr>
                <a:solidFill>
                  <a:schemeClr val="accent6"/>
                </a:solidFill>
              </a:defRPr>
            </a:lvl4pPr>
            <a:lvl5pPr lvl="4">
              <a:spcBef>
                <a:spcPts val="0"/>
              </a:spcBef>
              <a:spcAft>
                <a:spcPts val="0"/>
              </a:spcAft>
              <a:buClr>
                <a:schemeClr val="accent6"/>
              </a:buClr>
              <a:buSzPts val="3500"/>
              <a:buNone/>
              <a:defRPr>
                <a:solidFill>
                  <a:schemeClr val="accent6"/>
                </a:solidFill>
              </a:defRPr>
            </a:lvl5pPr>
            <a:lvl6pPr lvl="5">
              <a:spcBef>
                <a:spcPts val="0"/>
              </a:spcBef>
              <a:spcAft>
                <a:spcPts val="0"/>
              </a:spcAft>
              <a:buClr>
                <a:schemeClr val="accent6"/>
              </a:buClr>
              <a:buSzPts val="3500"/>
              <a:buNone/>
              <a:defRPr>
                <a:solidFill>
                  <a:schemeClr val="accent6"/>
                </a:solidFill>
              </a:defRPr>
            </a:lvl6pPr>
            <a:lvl7pPr lvl="6">
              <a:spcBef>
                <a:spcPts val="0"/>
              </a:spcBef>
              <a:spcAft>
                <a:spcPts val="0"/>
              </a:spcAft>
              <a:buClr>
                <a:schemeClr val="accent6"/>
              </a:buClr>
              <a:buSzPts val="3500"/>
              <a:buNone/>
              <a:defRPr>
                <a:solidFill>
                  <a:schemeClr val="accent6"/>
                </a:solidFill>
              </a:defRPr>
            </a:lvl7pPr>
            <a:lvl8pPr lvl="7">
              <a:spcBef>
                <a:spcPts val="0"/>
              </a:spcBef>
              <a:spcAft>
                <a:spcPts val="0"/>
              </a:spcAft>
              <a:buClr>
                <a:schemeClr val="accent6"/>
              </a:buClr>
              <a:buSzPts val="3500"/>
              <a:buNone/>
              <a:defRPr>
                <a:solidFill>
                  <a:schemeClr val="accent6"/>
                </a:solidFill>
              </a:defRPr>
            </a:lvl8pPr>
            <a:lvl9pPr lvl="8">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993706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2357000" y="427433"/>
            <a:ext cx="7478000" cy="1518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6"/>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12" name="Google Shape;112;p7"/>
          <p:cNvSpPr txBox="1">
            <a:spLocks noGrp="1"/>
          </p:cNvSpPr>
          <p:nvPr>
            <p:ph type="body" idx="1"/>
          </p:nvPr>
        </p:nvSpPr>
        <p:spPr>
          <a:xfrm>
            <a:off x="1690633" y="2434045"/>
            <a:ext cx="6530000" cy="3067200"/>
          </a:xfrm>
          <a:prstGeom prst="rect">
            <a:avLst/>
          </a:prstGeom>
        </p:spPr>
        <p:txBody>
          <a:bodyPr spcFirstLastPara="1" wrap="square" lIns="91425" tIns="91425" rIns="91425" bIns="91425" anchor="t" anchorCtr="0">
            <a:noAutofit/>
          </a:bodyPr>
          <a:lstStyle>
            <a:lvl1pPr marL="609585" lvl="0" indent="-406390">
              <a:lnSpc>
                <a:spcPct val="115000"/>
              </a:lnSpc>
              <a:spcBef>
                <a:spcPts val="0"/>
              </a:spcBef>
              <a:spcAft>
                <a:spcPts val="0"/>
              </a:spcAft>
              <a:buClr>
                <a:schemeClr val="accent6"/>
              </a:buClr>
              <a:buSzPts val="1200"/>
              <a:buChar char="■"/>
              <a:defRPr sz="2133"/>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13" name="Google Shape;113;p7"/>
          <p:cNvGrpSpPr/>
          <p:nvPr/>
        </p:nvGrpSpPr>
        <p:grpSpPr>
          <a:xfrm>
            <a:off x="-3772919" y="-709748"/>
            <a:ext cx="19916527" cy="10232936"/>
            <a:chOff x="-2829690" y="-532311"/>
            <a:chExt cx="14937395" cy="7674702"/>
          </a:xfrm>
        </p:grpSpPr>
        <p:grpSp>
          <p:nvGrpSpPr>
            <p:cNvPr id="114" name="Google Shape;114;p7"/>
            <p:cNvGrpSpPr/>
            <p:nvPr/>
          </p:nvGrpSpPr>
          <p:grpSpPr>
            <a:xfrm>
              <a:off x="-2829690" y="-532311"/>
              <a:ext cx="14937395" cy="7674702"/>
              <a:chOff x="-2829690" y="-532311"/>
              <a:chExt cx="14937395" cy="7674702"/>
            </a:xfrm>
          </p:grpSpPr>
          <p:grpSp>
            <p:nvGrpSpPr>
              <p:cNvPr id="115" name="Google Shape;115;p7"/>
              <p:cNvGrpSpPr/>
              <p:nvPr/>
            </p:nvGrpSpPr>
            <p:grpSpPr>
              <a:xfrm>
                <a:off x="-2829690" y="2718224"/>
                <a:ext cx="4018183" cy="4424167"/>
                <a:chOff x="-1890669" y="-592228"/>
                <a:chExt cx="3608930" cy="3973565"/>
              </a:xfrm>
            </p:grpSpPr>
            <p:grpSp>
              <p:nvGrpSpPr>
                <p:cNvPr id="116" name="Google Shape;116;p7"/>
                <p:cNvGrpSpPr/>
                <p:nvPr/>
              </p:nvGrpSpPr>
              <p:grpSpPr>
                <a:xfrm>
                  <a:off x="-1890669" y="-592228"/>
                  <a:ext cx="3608930" cy="3973565"/>
                  <a:chOff x="262575" y="279375"/>
                  <a:chExt cx="1205750" cy="1327575"/>
                </a:xfrm>
              </p:grpSpPr>
              <p:sp>
                <p:nvSpPr>
                  <p:cNvPr id="117" name="Google Shape;117;p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 name="Google Shape;122;p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123" name="Google Shape;123;p7"/>
              <p:cNvSpPr/>
              <p:nvPr/>
            </p:nvSpPr>
            <p:spPr>
              <a:xfrm rot="503819">
                <a:off x="6748693" y="-156408"/>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 name="Google Shape;124;p7"/>
              <p:cNvGrpSpPr/>
              <p:nvPr/>
            </p:nvGrpSpPr>
            <p:grpSpPr>
              <a:xfrm>
                <a:off x="6744875" y="2031607"/>
                <a:ext cx="3661651" cy="3748974"/>
                <a:chOff x="6744875" y="2031607"/>
                <a:chExt cx="3661651" cy="3748974"/>
              </a:xfrm>
            </p:grpSpPr>
            <p:grpSp>
              <p:nvGrpSpPr>
                <p:cNvPr id="125" name="Google Shape;125;p7"/>
                <p:cNvGrpSpPr/>
                <p:nvPr/>
              </p:nvGrpSpPr>
              <p:grpSpPr>
                <a:xfrm>
                  <a:off x="7179211" y="4303269"/>
                  <a:ext cx="379812" cy="699459"/>
                  <a:chOff x="5887475" y="4238125"/>
                  <a:chExt cx="87275" cy="160725"/>
                </a:xfrm>
              </p:grpSpPr>
              <p:sp>
                <p:nvSpPr>
                  <p:cNvPr id="126" name="Google Shape;126;p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 name="Google Shape;133;p7"/>
                <p:cNvGrpSpPr/>
                <p:nvPr/>
              </p:nvGrpSpPr>
              <p:grpSpPr>
                <a:xfrm>
                  <a:off x="7930865" y="2917093"/>
                  <a:ext cx="354625" cy="225150"/>
                  <a:chOff x="7551213" y="1538800"/>
                  <a:chExt cx="369825" cy="234800"/>
                </a:xfrm>
              </p:grpSpPr>
              <p:sp>
                <p:nvSpPr>
                  <p:cNvPr id="134" name="Google Shape;134;p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7"/>
                <p:cNvGrpSpPr/>
                <p:nvPr/>
              </p:nvGrpSpPr>
              <p:grpSpPr>
                <a:xfrm>
                  <a:off x="6744875" y="2574912"/>
                  <a:ext cx="3661651" cy="3205669"/>
                  <a:chOff x="1057550" y="3474725"/>
                  <a:chExt cx="1831100" cy="1603075"/>
                </a:xfrm>
              </p:grpSpPr>
              <p:sp>
                <p:nvSpPr>
                  <p:cNvPr id="142" name="Google Shape;142;p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7"/>
                <p:cNvGrpSpPr/>
                <p:nvPr/>
              </p:nvGrpSpPr>
              <p:grpSpPr>
                <a:xfrm rot="6499934">
                  <a:off x="7821810" y="2338940"/>
                  <a:ext cx="267032" cy="465633"/>
                  <a:chOff x="526150" y="3997550"/>
                  <a:chExt cx="344075" cy="599975"/>
                </a:xfrm>
              </p:grpSpPr>
              <p:sp>
                <p:nvSpPr>
                  <p:cNvPr id="151" name="Google Shape;151;p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 name="Google Shape;154;p7"/>
                <p:cNvGrpSpPr/>
                <p:nvPr/>
              </p:nvGrpSpPr>
              <p:grpSpPr>
                <a:xfrm rot="3890659">
                  <a:off x="8703654" y="1971457"/>
                  <a:ext cx="464398" cy="940396"/>
                  <a:chOff x="715325" y="2926500"/>
                  <a:chExt cx="464375" cy="940350"/>
                </a:xfrm>
              </p:grpSpPr>
              <p:sp>
                <p:nvSpPr>
                  <p:cNvPr id="155" name="Google Shape;155;p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157" name="Google Shape;157;p7"/>
            <p:cNvSpPr/>
            <p:nvPr/>
          </p:nvSpPr>
          <p:spPr>
            <a:xfrm>
              <a:off x="-72885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47810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8"/>
        <p:cNvGrpSpPr/>
        <p:nvPr/>
      </p:nvGrpSpPr>
      <p:grpSpPr>
        <a:xfrm>
          <a:off x="0" y="0"/>
          <a:ext cx="0" cy="0"/>
          <a:chOff x="0" y="0"/>
          <a:chExt cx="0" cy="0"/>
        </a:xfrm>
      </p:grpSpPr>
      <p:grpSp>
        <p:nvGrpSpPr>
          <p:cNvPr id="159" name="Google Shape;159;p8"/>
          <p:cNvGrpSpPr/>
          <p:nvPr/>
        </p:nvGrpSpPr>
        <p:grpSpPr>
          <a:xfrm>
            <a:off x="-2571592" y="-789637"/>
            <a:ext cx="19376661" cy="11225471"/>
            <a:chOff x="-1928694" y="-592228"/>
            <a:chExt cx="14532496" cy="8419103"/>
          </a:xfrm>
        </p:grpSpPr>
        <p:grpSp>
          <p:nvGrpSpPr>
            <p:cNvPr id="160" name="Google Shape;160;p8"/>
            <p:cNvGrpSpPr/>
            <p:nvPr/>
          </p:nvGrpSpPr>
          <p:grpSpPr>
            <a:xfrm>
              <a:off x="-1928694" y="-592228"/>
              <a:ext cx="3608930" cy="3973565"/>
              <a:chOff x="-1890669" y="-592228"/>
              <a:chExt cx="3608930" cy="3973565"/>
            </a:xfrm>
          </p:grpSpPr>
          <p:grpSp>
            <p:nvGrpSpPr>
              <p:cNvPr id="161" name="Google Shape;161;p8"/>
              <p:cNvGrpSpPr/>
              <p:nvPr/>
            </p:nvGrpSpPr>
            <p:grpSpPr>
              <a:xfrm>
                <a:off x="-1890669" y="-592228"/>
                <a:ext cx="3608930" cy="3973565"/>
                <a:chOff x="262575" y="279375"/>
                <a:chExt cx="1205750" cy="1327575"/>
              </a:xfrm>
            </p:grpSpPr>
            <p:sp>
              <p:nvSpPr>
                <p:cNvPr id="162" name="Google Shape;162;p8"/>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3"/>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8"/>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3"/>
                </a:solidFill>
                <a:prstDash val="dashDot"/>
                <a:round/>
                <a:headEnd type="none" w="med" len="med"/>
                <a:tailEnd type="none" w="med" len="med"/>
              </a:ln>
            </p:spPr>
          </p:sp>
        </p:grpSp>
        <p:sp>
          <p:nvSpPr>
            <p:cNvPr id="168" name="Google Shape;168;p8"/>
            <p:cNvSpPr/>
            <p:nvPr/>
          </p:nvSpPr>
          <p:spPr>
            <a:xfrm rot="1091617">
              <a:off x="3866253" y="3914836"/>
              <a:ext cx="8538006" cy="264525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9" name="Google Shape;169;p8"/>
            <p:cNvGrpSpPr/>
            <p:nvPr/>
          </p:nvGrpSpPr>
          <p:grpSpPr>
            <a:xfrm rot="5400000">
              <a:off x="7177763" y="2799287"/>
              <a:ext cx="4020585" cy="3545433"/>
              <a:chOff x="-2417677" y="2452996"/>
              <a:chExt cx="5416388" cy="4776280"/>
            </a:xfrm>
          </p:grpSpPr>
          <p:grpSp>
            <p:nvGrpSpPr>
              <p:cNvPr id="170" name="Google Shape;170;p8"/>
              <p:cNvGrpSpPr/>
              <p:nvPr/>
            </p:nvGrpSpPr>
            <p:grpSpPr>
              <a:xfrm>
                <a:off x="415116" y="4353695"/>
                <a:ext cx="451070" cy="303924"/>
                <a:chOff x="5850477" y="3901125"/>
                <a:chExt cx="127450" cy="85874"/>
              </a:xfrm>
            </p:grpSpPr>
            <p:sp>
              <p:nvSpPr>
                <p:cNvPr id="171" name="Google Shape;171;p8"/>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8"/>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8" name="Google Shape;178;p8"/>
              <p:cNvGrpSpPr/>
              <p:nvPr/>
            </p:nvGrpSpPr>
            <p:grpSpPr>
              <a:xfrm>
                <a:off x="-2417677" y="2452996"/>
                <a:ext cx="5416388" cy="4776280"/>
                <a:chOff x="3141775" y="2797950"/>
                <a:chExt cx="2059150" cy="1815800"/>
              </a:xfrm>
            </p:grpSpPr>
            <p:sp>
              <p:nvSpPr>
                <p:cNvPr id="179" name="Google Shape;179;p8"/>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88" name="Google Shape;188;p8"/>
            <p:cNvSpPr/>
            <p:nvPr/>
          </p:nvSpPr>
          <p:spPr>
            <a:xfrm>
              <a:off x="7608100" y="784863"/>
              <a:ext cx="1315294" cy="632253"/>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rot="1524175">
              <a:off x="7915787" y="474936"/>
              <a:ext cx="562115" cy="829321"/>
            </a:xfrm>
            <a:custGeom>
              <a:avLst/>
              <a:gdLst/>
              <a:ahLst/>
              <a:cxnLst/>
              <a:rect l="l" t="t" r="r" b="b"/>
              <a:pathLst>
                <a:path w="14908" h="21994" extrusionOk="0">
                  <a:moveTo>
                    <a:pt x="14770" y="1"/>
                  </a:moveTo>
                  <a:cubicBezTo>
                    <a:pt x="14137" y="1"/>
                    <a:pt x="10205" y="6373"/>
                    <a:pt x="10205" y="6373"/>
                  </a:cubicBezTo>
                  <a:cubicBezTo>
                    <a:pt x="10205" y="6373"/>
                    <a:pt x="9490" y="6396"/>
                    <a:pt x="9335" y="6456"/>
                  </a:cubicBezTo>
                  <a:cubicBezTo>
                    <a:pt x="9192" y="6527"/>
                    <a:pt x="8061" y="8539"/>
                    <a:pt x="8061" y="8539"/>
                  </a:cubicBezTo>
                  <a:cubicBezTo>
                    <a:pt x="8061" y="8539"/>
                    <a:pt x="1239" y="10921"/>
                    <a:pt x="1072" y="11040"/>
                  </a:cubicBezTo>
                  <a:cubicBezTo>
                    <a:pt x="918" y="11159"/>
                    <a:pt x="13" y="12730"/>
                    <a:pt x="13" y="12730"/>
                  </a:cubicBezTo>
                  <a:lnTo>
                    <a:pt x="5156" y="14040"/>
                  </a:lnTo>
                  <a:lnTo>
                    <a:pt x="4085" y="16005"/>
                  </a:lnTo>
                  <a:lnTo>
                    <a:pt x="394" y="17314"/>
                  </a:lnTo>
                  <a:lnTo>
                    <a:pt x="1" y="18612"/>
                  </a:lnTo>
                  <a:lnTo>
                    <a:pt x="2632" y="19207"/>
                  </a:lnTo>
                  <a:cubicBezTo>
                    <a:pt x="2632" y="19207"/>
                    <a:pt x="2915" y="20023"/>
                    <a:pt x="3895" y="20023"/>
                  </a:cubicBezTo>
                  <a:cubicBezTo>
                    <a:pt x="3941" y="20023"/>
                    <a:pt x="3988" y="20021"/>
                    <a:pt x="4037" y="20017"/>
                  </a:cubicBezTo>
                  <a:lnTo>
                    <a:pt x="6252" y="21993"/>
                  </a:lnTo>
                  <a:lnTo>
                    <a:pt x="7145" y="21172"/>
                  </a:lnTo>
                  <a:cubicBezTo>
                    <a:pt x="7145" y="21172"/>
                    <a:pt x="6383" y="17076"/>
                    <a:pt x="6430" y="17005"/>
                  </a:cubicBezTo>
                  <a:cubicBezTo>
                    <a:pt x="6478" y="16933"/>
                    <a:pt x="7395" y="15266"/>
                    <a:pt x="7395" y="15266"/>
                  </a:cubicBezTo>
                  <a:lnTo>
                    <a:pt x="11217" y="19136"/>
                  </a:lnTo>
                  <a:lnTo>
                    <a:pt x="12276" y="17207"/>
                  </a:lnTo>
                  <a:lnTo>
                    <a:pt x="10693" y="10278"/>
                  </a:lnTo>
                  <a:lnTo>
                    <a:pt x="11943" y="8016"/>
                  </a:lnTo>
                  <a:cubicBezTo>
                    <a:pt x="11990" y="7742"/>
                    <a:pt x="11633" y="7218"/>
                    <a:pt x="11633" y="7218"/>
                  </a:cubicBezTo>
                  <a:cubicBezTo>
                    <a:pt x="11633" y="7218"/>
                    <a:pt x="12550" y="5337"/>
                    <a:pt x="13622" y="3158"/>
                  </a:cubicBezTo>
                  <a:cubicBezTo>
                    <a:pt x="14372" y="1658"/>
                    <a:pt x="14907" y="38"/>
                    <a:pt x="14788" y="3"/>
                  </a:cubicBezTo>
                  <a:cubicBezTo>
                    <a:pt x="14783" y="1"/>
                    <a:pt x="14777" y="1"/>
                    <a:pt x="14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rot="1524061">
              <a:off x="8192766" y="93619"/>
              <a:ext cx="359362" cy="530196"/>
            </a:xfrm>
            <a:custGeom>
              <a:avLst/>
              <a:gdLst/>
              <a:ahLst/>
              <a:cxnLst/>
              <a:rect l="l" t="t" r="r" b="b"/>
              <a:pathLst>
                <a:path w="14908" h="21994" extrusionOk="0">
                  <a:moveTo>
                    <a:pt x="14770" y="1"/>
                  </a:moveTo>
                  <a:cubicBezTo>
                    <a:pt x="14137" y="1"/>
                    <a:pt x="10205" y="6373"/>
                    <a:pt x="10205" y="6373"/>
                  </a:cubicBezTo>
                  <a:cubicBezTo>
                    <a:pt x="10205" y="6373"/>
                    <a:pt x="9490" y="6396"/>
                    <a:pt x="9335" y="6456"/>
                  </a:cubicBezTo>
                  <a:cubicBezTo>
                    <a:pt x="9192" y="6527"/>
                    <a:pt x="8061" y="8539"/>
                    <a:pt x="8061" y="8539"/>
                  </a:cubicBezTo>
                  <a:cubicBezTo>
                    <a:pt x="8061" y="8539"/>
                    <a:pt x="1239" y="10921"/>
                    <a:pt x="1072" y="11040"/>
                  </a:cubicBezTo>
                  <a:cubicBezTo>
                    <a:pt x="918" y="11159"/>
                    <a:pt x="13" y="12730"/>
                    <a:pt x="13" y="12730"/>
                  </a:cubicBezTo>
                  <a:lnTo>
                    <a:pt x="5156" y="14040"/>
                  </a:lnTo>
                  <a:lnTo>
                    <a:pt x="4085" y="16005"/>
                  </a:lnTo>
                  <a:lnTo>
                    <a:pt x="394" y="17314"/>
                  </a:lnTo>
                  <a:lnTo>
                    <a:pt x="1" y="18612"/>
                  </a:lnTo>
                  <a:lnTo>
                    <a:pt x="2632" y="19207"/>
                  </a:lnTo>
                  <a:cubicBezTo>
                    <a:pt x="2632" y="19207"/>
                    <a:pt x="2915" y="20023"/>
                    <a:pt x="3895" y="20023"/>
                  </a:cubicBezTo>
                  <a:cubicBezTo>
                    <a:pt x="3941" y="20023"/>
                    <a:pt x="3988" y="20021"/>
                    <a:pt x="4037" y="20017"/>
                  </a:cubicBezTo>
                  <a:lnTo>
                    <a:pt x="6252" y="21993"/>
                  </a:lnTo>
                  <a:lnTo>
                    <a:pt x="7145" y="21172"/>
                  </a:lnTo>
                  <a:cubicBezTo>
                    <a:pt x="7145" y="21172"/>
                    <a:pt x="6383" y="17076"/>
                    <a:pt x="6430" y="17005"/>
                  </a:cubicBezTo>
                  <a:cubicBezTo>
                    <a:pt x="6478" y="16933"/>
                    <a:pt x="7395" y="15266"/>
                    <a:pt x="7395" y="15266"/>
                  </a:cubicBezTo>
                  <a:lnTo>
                    <a:pt x="11217" y="19136"/>
                  </a:lnTo>
                  <a:lnTo>
                    <a:pt x="12276" y="17207"/>
                  </a:lnTo>
                  <a:lnTo>
                    <a:pt x="10693" y="10278"/>
                  </a:lnTo>
                  <a:lnTo>
                    <a:pt x="11943" y="8016"/>
                  </a:lnTo>
                  <a:cubicBezTo>
                    <a:pt x="11990" y="7742"/>
                    <a:pt x="11633" y="7218"/>
                    <a:pt x="11633" y="7218"/>
                  </a:cubicBezTo>
                  <a:cubicBezTo>
                    <a:pt x="11633" y="7218"/>
                    <a:pt x="12550" y="5337"/>
                    <a:pt x="13622" y="3158"/>
                  </a:cubicBezTo>
                  <a:cubicBezTo>
                    <a:pt x="14372" y="1658"/>
                    <a:pt x="14907" y="38"/>
                    <a:pt x="14788" y="3"/>
                  </a:cubicBezTo>
                  <a:cubicBezTo>
                    <a:pt x="14783" y="1"/>
                    <a:pt x="14777" y="1"/>
                    <a:pt x="14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1" name="Google Shape;191;p8"/>
          <p:cNvSpPr txBox="1">
            <a:spLocks noGrp="1"/>
          </p:cNvSpPr>
          <p:nvPr>
            <p:ph type="title"/>
          </p:nvPr>
        </p:nvSpPr>
        <p:spPr>
          <a:xfrm>
            <a:off x="3095600" y="2012572"/>
            <a:ext cx="7478400" cy="2498000"/>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SzPts val="4800"/>
              <a:buNone/>
              <a:defRPr sz="11333">
                <a:solidFill>
                  <a:schemeClr val="accent6"/>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92" name="Google Shape;192;p8"/>
          <p:cNvSpPr txBox="1">
            <a:spLocks noGrp="1"/>
          </p:cNvSpPr>
          <p:nvPr>
            <p:ph type="subTitle" idx="1"/>
          </p:nvPr>
        </p:nvSpPr>
        <p:spPr>
          <a:xfrm>
            <a:off x="3946933" y="4730333"/>
            <a:ext cx="6627200" cy="6020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62262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3"/>
        <p:cNvGrpSpPr/>
        <p:nvPr/>
      </p:nvGrpSpPr>
      <p:grpSpPr>
        <a:xfrm>
          <a:off x="0" y="0"/>
          <a:ext cx="0" cy="0"/>
          <a:chOff x="0" y="0"/>
          <a:chExt cx="0" cy="0"/>
        </a:xfrm>
      </p:grpSpPr>
      <p:grpSp>
        <p:nvGrpSpPr>
          <p:cNvPr id="194" name="Google Shape;194;p9"/>
          <p:cNvGrpSpPr/>
          <p:nvPr/>
        </p:nvGrpSpPr>
        <p:grpSpPr>
          <a:xfrm>
            <a:off x="-3223570" y="-1877977"/>
            <a:ext cx="19068275" cy="11517013"/>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17" name="Google Shape;217;p9"/>
          <p:cNvSpPr txBox="1">
            <a:spLocks noGrp="1"/>
          </p:cNvSpPr>
          <p:nvPr>
            <p:ph type="title"/>
          </p:nvPr>
        </p:nvSpPr>
        <p:spPr>
          <a:xfrm>
            <a:off x="1182633" y="2000033"/>
            <a:ext cx="5713200" cy="23404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5333">
                <a:solidFill>
                  <a:schemeClr val="accent6"/>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18" name="Google Shape;218;p9"/>
          <p:cNvSpPr txBox="1">
            <a:spLocks noGrp="1"/>
          </p:cNvSpPr>
          <p:nvPr>
            <p:ph type="subTitle" idx="1"/>
          </p:nvPr>
        </p:nvSpPr>
        <p:spPr>
          <a:xfrm>
            <a:off x="1182633" y="4029267"/>
            <a:ext cx="5777200" cy="90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646563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9"/>
        <p:cNvGrpSpPr/>
        <p:nvPr/>
      </p:nvGrpSpPr>
      <p:grpSpPr>
        <a:xfrm>
          <a:off x="0" y="0"/>
          <a:ext cx="0" cy="0"/>
          <a:chOff x="0" y="0"/>
          <a:chExt cx="0" cy="0"/>
        </a:xfrm>
      </p:grpSpPr>
      <p:grpSp>
        <p:nvGrpSpPr>
          <p:cNvPr id="220" name="Google Shape;220;p10"/>
          <p:cNvGrpSpPr/>
          <p:nvPr/>
        </p:nvGrpSpPr>
        <p:grpSpPr>
          <a:xfrm>
            <a:off x="-2373599" y="-789637"/>
            <a:ext cx="16863113" cy="8380345"/>
            <a:chOff x="-1780200" y="-592228"/>
            <a:chExt cx="12647335" cy="6285259"/>
          </a:xfrm>
        </p:grpSpPr>
        <p:grpSp>
          <p:nvGrpSpPr>
            <p:cNvPr id="221" name="Google Shape;221;p10"/>
            <p:cNvGrpSpPr/>
            <p:nvPr/>
          </p:nvGrpSpPr>
          <p:grpSpPr>
            <a:xfrm>
              <a:off x="7258206" y="-592228"/>
              <a:ext cx="3608930" cy="3973565"/>
              <a:chOff x="-1890669" y="-592228"/>
              <a:chExt cx="3608930" cy="3973565"/>
            </a:xfrm>
          </p:grpSpPr>
          <p:grpSp>
            <p:nvGrpSpPr>
              <p:cNvPr id="222" name="Google Shape;222;p10"/>
              <p:cNvGrpSpPr/>
              <p:nvPr/>
            </p:nvGrpSpPr>
            <p:grpSpPr>
              <a:xfrm>
                <a:off x="-1890669" y="-592228"/>
                <a:ext cx="3608930" cy="3973565"/>
                <a:chOff x="262575" y="279375"/>
                <a:chExt cx="1205750" cy="1327575"/>
              </a:xfrm>
            </p:grpSpPr>
            <p:sp>
              <p:nvSpPr>
                <p:cNvPr id="223" name="Google Shape;223;p10"/>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0"/>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0"/>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0"/>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0"/>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2"/>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10"/>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2"/>
                </a:solidFill>
                <a:prstDash val="dashDot"/>
                <a:round/>
                <a:headEnd type="none" w="med" len="med"/>
                <a:tailEnd type="none" w="med" len="med"/>
              </a:ln>
            </p:spPr>
          </p:sp>
        </p:grpSp>
        <p:grpSp>
          <p:nvGrpSpPr>
            <p:cNvPr id="229" name="Google Shape;229;p10"/>
            <p:cNvGrpSpPr/>
            <p:nvPr/>
          </p:nvGrpSpPr>
          <p:grpSpPr>
            <a:xfrm>
              <a:off x="-1780200" y="2487362"/>
              <a:ext cx="3661651" cy="3205669"/>
              <a:chOff x="1057550" y="3474725"/>
              <a:chExt cx="1831100" cy="1603075"/>
            </a:xfrm>
          </p:grpSpPr>
          <p:sp>
            <p:nvSpPr>
              <p:cNvPr id="230" name="Google Shape;230;p10"/>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2"/>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0"/>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0"/>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0"/>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0"/>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0"/>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0"/>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0"/>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2"/>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 name="Google Shape;238;p10"/>
            <p:cNvGrpSpPr/>
            <p:nvPr/>
          </p:nvGrpSpPr>
          <p:grpSpPr>
            <a:xfrm>
              <a:off x="8314244" y="838845"/>
              <a:ext cx="520582" cy="350759"/>
              <a:chOff x="5850477" y="3901125"/>
              <a:chExt cx="127450" cy="85874"/>
            </a:xfrm>
          </p:grpSpPr>
          <p:sp>
            <p:nvSpPr>
              <p:cNvPr id="239" name="Google Shape;239;p10"/>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0"/>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0"/>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0"/>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0"/>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0"/>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10"/>
            <p:cNvSpPr/>
            <p:nvPr/>
          </p:nvSpPr>
          <p:spPr>
            <a:xfrm>
              <a:off x="7679558" y="886297"/>
              <a:ext cx="215586" cy="215586"/>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6" name="Google Shape;246;p10"/>
            <p:cNvGrpSpPr/>
            <p:nvPr/>
          </p:nvGrpSpPr>
          <p:grpSpPr>
            <a:xfrm>
              <a:off x="317312" y="4070836"/>
              <a:ext cx="396098" cy="729450"/>
              <a:chOff x="5887475" y="4238125"/>
              <a:chExt cx="87275" cy="160725"/>
            </a:xfrm>
          </p:grpSpPr>
          <p:sp>
            <p:nvSpPr>
              <p:cNvPr id="247" name="Google Shape;247;p10"/>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0"/>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0"/>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0"/>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0"/>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0"/>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 name="Google Shape;253;p10"/>
            <p:cNvSpPr/>
            <p:nvPr/>
          </p:nvSpPr>
          <p:spPr>
            <a:xfrm>
              <a:off x="960675" y="4656575"/>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10"/>
          <p:cNvSpPr txBox="1">
            <a:spLocks noGrp="1"/>
          </p:cNvSpPr>
          <p:nvPr>
            <p:ph type="title"/>
          </p:nvPr>
        </p:nvSpPr>
        <p:spPr>
          <a:xfrm>
            <a:off x="886667" y="496159"/>
            <a:ext cx="6683200" cy="1526400"/>
          </a:xfrm>
          <a:prstGeom prst="rect">
            <a:avLst/>
          </a:prstGeom>
        </p:spPr>
        <p:txBody>
          <a:bodyPr spcFirstLastPara="1" wrap="square" lIns="91425" tIns="91425" rIns="91425" bIns="91425" anchor="ctr" anchorCtr="0">
            <a:noAutofit/>
          </a:bodyPr>
          <a:lstStyle>
            <a:lvl1pPr lvl="0" algn="l">
              <a:spcBef>
                <a:spcPts val="0"/>
              </a:spcBef>
              <a:spcAft>
                <a:spcPts val="0"/>
              </a:spcAft>
              <a:buSzPts val="3500"/>
              <a:buNone/>
              <a:defRPr>
                <a:solidFill>
                  <a:schemeClr val="accent6"/>
                </a:solidFill>
              </a:defRPr>
            </a:lvl1pPr>
            <a:lvl2pPr lvl="1">
              <a:spcBef>
                <a:spcPts val="0"/>
              </a:spcBef>
              <a:spcAft>
                <a:spcPts val="0"/>
              </a:spcAft>
              <a:buSzPts val="3500"/>
              <a:buNone/>
              <a:defRPr>
                <a:latin typeface="Nunito"/>
                <a:ea typeface="Nunito"/>
                <a:cs typeface="Nunito"/>
                <a:sym typeface="Nunito"/>
              </a:defRPr>
            </a:lvl2pPr>
            <a:lvl3pPr lvl="2">
              <a:spcBef>
                <a:spcPts val="0"/>
              </a:spcBef>
              <a:spcAft>
                <a:spcPts val="0"/>
              </a:spcAft>
              <a:buSzPts val="3500"/>
              <a:buNone/>
              <a:defRPr>
                <a:latin typeface="Nunito"/>
                <a:ea typeface="Nunito"/>
                <a:cs typeface="Nunito"/>
                <a:sym typeface="Nunito"/>
              </a:defRPr>
            </a:lvl3pPr>
            <a:lvl4pPr lvl="3">
              <a:spcBef>
                <a:spcPts val="0"/>
              </a:spcBef>
              <a:spcAft>
                <a:spcPts val="0"/>
              </a:spcAft>
              <a:buSzPts val="3500"/>
              <a:buNone/>
              <a:defRPr>
                <a:latin typeface="Nunito"/>
                <a:ea typeface="Nunito"/>
                <a:cs typeface="Nunito"/>
                <a:sym typeface="Nunito"/>
              </a:defRPr>
            </a:lvl4pPr>
            <a:lvl5pPr lvl="4">
              <a:spcBef>
                <a:spcPts val="0"/>
              </a:spcBef>
              <a:spcAft>
                <a:spcPts val="0"/>
              </a:spcAft>
              <a:buSzPts val="3500"/>
              <a:buNone/>
              <a:defRPr>
                <a:latin typeface="Nunito"/>
                <a:ea typeface="Nunito"/>
                <a:cs typeface="Nunito"/>
                <a:sym typeface="Nunito"/>
              </a:defRPr>
            </a:lvl5pPr>
            <a:lvl6pPr lvl="5">
              <a:spcBef>
                <a:spcPts val="0"/>
              </a:spcBef>
              <a:spcAft>
                <a:spcPts val="0"/>
              </a:spcAft>
              <a:buSzPts val="3500"/>
              <a:buNone/>
              <a:defRPr>
                <a:latin typeface="Nunito"/>
                <a:ea typeface="Nunito"/>
                <a:cs typeface="Nunito"/>
                <a:sym typeface="Nunito"/>
              </a:defRPr>
            </a:lvl6pPr>
            <a:lvl7pPr lvl="6">
              <a:spcBef>
                <a:spcPts val="0"/>
              </a:spcBef>
              <a:spcAft>
                <a:spcPts val="0"/>
              </a:spcAft>
              <a:buSzPts val="3500"/>
              <a:buNone/>
              <a:defRPr>
                <a:latin typeface="Nunito"/>
                <a:ea typeface="Nunito"/>
                <a:cs typeface="Nunito"/>
                <a:sym typeface="Nunito"/>
              </a:defRPr>
            </a:lvl7pPr>
            <a:lvl8pPr lvl="7">
              <a:spcBef>
                <a:spcPts val="0"/>
              </a:spcBef>
              <a:spcAft>
                <a:spcPts val="0"/>
              </a:spcAft>
              <a:buSzPts val="3500"/>
              <a:buNone/>
              <a:defRPr>
                <a:latin typeface="Nunito"/>
                <a:ea typeface="Nunito"/>
                <a:cs typeface="Nunito"/>
                <a:sym typeface="Nunito"/>
              </a:defRPr>
            </a:lvl8pPr>
            <a:lvl9pPr lvl="8">
              <a:spcBef>
                <a:spcPts val="0"/>
              </a:spcBef>
              <a:spcAft>
                <a:spcPts val="0"/>
              </a:spcAft>
              <a:buSzPts val="3500"/>
              <a:buNone/>
              <a:defRPr>
                <a:latin typeface="Nunito"/>
                <a:ea typeface="Nunito"/>
                <a:cs typeface="Nunito"/>
                <a:sym typeface="Nunito"/>
              </a:defRPr>
            </a:lvl9pPr>
          </a:lstStyle>
          <a:p>
            <a:endParaRPr/>
          </a:p>
        </p:txBody>
      </p:sp>
    </p:spTree>
    <p:extLst>
      <p:ext uri="{BB962C8B-B14F-4D97-AF65-F5344CB8AC3E}">
        <p14:creationId xmlns:p14="http://schemas.microsoft.com/office/powerpoint/2010/main" val="4241904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3821331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365"/>
        <p:cNvGrpSpPr/>
        <p:nvPr/>
      </p:nvGrpSpPr>
      <p:grpSpPr>
        <a:xfrm>
          <a:off x="0" y="0"/>
          <a:ext cx="0" cy="0"/>
          <a:chOff x="0" y="0"/>
          <a:chExt cx="0" cy="0"/>
        </a:xfrm>
      </p:grpSpPr>
      <p:grpSp>
        <p:nvGrpSpPr>
          <p:cNvPr id="366" name="Google Shape;366;p15"/>
          <p:cNvGrpSpPr/>
          <p:nvPr/>
        </p:nvGrpSpPr>
        <p:grpSpPr>
          <a:xfrm>
            <a:off x="-2089849" y="-2586700"/>
            <a:ext cx="17867384" cy="10177408"/>
            <a:chOff x="-1567387" y="-1940025"/>
            <a:chExt cx="13400538" cy="7633056"/>
          </a:xfrm>
        </p:grpSpPr>
        <p:grpSp>
          <p:nvGrpSpPr>
            <p:cNvPr id="367" name="Google Shape;367;p15"/>
            <p:cNvGrpSpPr/>
            <p:nvPr/>
          </p:nvGrpSpPr>
          <p:grpSpPr>
            <a:xfrm rot="10800000">
              <a:off x="-1567387" y="-1940025"/>
              <a:ext cx="4020585" cy="3545433"/>
              <a:chOff x="-2417677" y="2452996"/>
              <a:chExt cx="5416388" cy="4776280"/>
            </a:xfrm>
          </p:grpSpPr>
          <p:grpSp>
            <p:nvGrpSpPr>
              <p:cNvPr id="368" name="Google Shape;368;p15"/>
              <p:cNvGrpSpPr/>
              <p:nvPr/>
            </p:nvGrpSpPr>
            <p:grpSpPr>
              <a:xfrm>
                <a:off x="415116" y="4353695"/>
                <a:ext cx="451070" cy="303924"/>
                <a:chOff x="5850477" y="3901125"/>
                <a:chExt cx="127450" cy="85874"/>
              </a:xfrm>
            </p:grpSpPr>
            <p:sp>
              <p:nvSpPr>
                <p:cNvPr id="369" name="Google Shape;369;p15"/>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5"/>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5"/>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5"/>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5"/>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5"/>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15"/>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6" name="Google Shape;376;p15"/>
              <p:cNvGrpSpPr/>
              <p:nvPr/>
            </p:nvGrpSpPr>
            <p:grpSpPr>
              <a:xfrm>
                <a:off x="-2417677" y="2452996"/>
                <a:ext cx="5416388" cy="4776280"/>
                <a:chOff x="3141775" y="2797950"/>
                <a:chExt cx="2059150" cy="1815800"/>
              </a:xfrm>
            </p:grpSpPr>
            <p:sp>
              <p:nvSpPr>
                <p:cNvPr id="377" name="Google Shape;377;p15"/>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5"/>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5"/>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5"/>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5"/>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5"/>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5"/>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5"/>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5"/>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6" name="Google Shape;386;p15"/>
            <p:cNvSpPr/>
            <p:nvPr/>
          </p:nvSpPr>
          <p:spPr>
            <a:xfrm rot="-9900105">
              <a:off x="7380690" y="-662896"/>
              <a:ext cx="3312080" cy="1945135"/>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7" name="Google Shape;387;p15"/>
            <p:cNvGrpSpPr/>
            <p:nvPr/>
          </p:nvGrpSpPr>
          <p:grpSpPr>
            <a:xfrm>
              <a:off x="8171500" y="2487362"/>
              <a:ext cx="3661651" cy="3205669"/>
              <a:chOff x="1057550" y="3474725"/>
              <a:chExt cx="1831100" cy="1603075"/>
            </a:xfrm>
          </p:grpSpPr>
          <p:sp>
            <p:nvSpPr>
              <p:cNvPr id="388" name="Google Shape;388;p15"/>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3"/>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5"/>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5"/>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5"/>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5"/>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5"/>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5"/>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5"/>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96" name="Google Shape;396;p15"/>
          <p:cNvSpPr txBox="1">
            <a:spLocks noGrp="1"/>
          </p:cNvSpPr>
          <p:nvPr>
            <p:ph type="title"/>
          </p:nvPr>
        </p:nvSpPr>
        <p:spPr>
          <a:xfrm>
            <a:off x="5664267" y="1570551"/>
            <a:ext cx="4976000" cy="2195600"/>
          </a:xfrm>
          <a:prstGeom prst="rect">
            <a:avLst/>
          </a:prstGeom>
        </p:spPr>
        <p:txBody>
          <a:bodyPr spcFirstLastPara="1" wrap="square" lIns="91425" tIns="91425" rIns="91425" bIns="91425" anchor="b" anchorCtr="0">
            <a:noAutofit/>
          </a:bodyPr>
          <a:lstStyle>
            <a:lvl1pPr lvl="0" algn="r" rtl="0">
              <a:lnSpc>
                <a:spcPct val="90000"/>
              </a:lnSpc>
              <a:spcBef>
                <a:spcPts val="0"/>
              </a:spcBef>
              <a:spcAft>
                <a:spcPts val="0"/>
              </a:spcAft>
              <a:buSzPts val="4200"/>
              <a:buNone/>
              <a:defRPr>
                <a:solidFill>
                  <a:schemeClr val="accent6"/>
                </a:solidFill>
              </a:defRPr>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sp>
        <p:nvSpPr>
          <p:cNvPr id="397" name="Google Shape;397;p15"/>
          <p:cNvSpPr txBox="1">
            <a:spLocks noGrp="1"/>
          </p:cNvSpPr>
          <p:nvPr>
            <p:ph type="subTitle" idx="1"/>
          </p:nvPr>
        </p:nvSpPr>
        <p:spPr>
          <a:xfrm>
            <a:off x="6411633" y="3781467"/>
            <a:ext cx="4228800" cy="150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133"/>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76056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6"/>
        </a:solidFill>
        <a:effectLst/>
      </p:bgPr>
    </p:bg>
    <p:spTree>
      <p:nvGrpSpPr>
        <p:cNvPr id="1" name="Shape 28"/>
        <p:cNvGrpSpPr/>
        <p:nvPr/>
      </p:nvGrpSpPr>
      <p:grpSpPr>
        <a:xfrm>
          <a:off x="0" y="0"/>
          <a:ext cx="0" cy="0"/>
          <a:chOff x="0" y="0"/>
          <a:chExt cx="0" cy="0"/>
        </a:xfrm>
      </p:grpSpPr>
      <p:sp>
        <p:nvSpPr>
          <p:cNvPr id="29" name="Google Shape;29;p5"/>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5"/>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5"/>
          <p:cNvSpPr txBox="1">
            <a:spLocks noGrp="1"/>
          </p:cNvSpPr>
          <p:nvPr>
            <p:ph type="body" idx="1"/>
          </p:nvPr>
        </p:nvSpPr>
        <p:spPr>
          <a:xfrm>
            <a:off x="1037603"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2" name="Google Shape;32;p5"/>
          <p:cNvSpPr txBox="1">
            <a:spLocks noGrp="1"/>
          </p:cNvSpPr>
          <p:nvPr>
            <p:ph type="body" idx="2"/>
          </p:nvPr>
        </p:nvSpPr>
        <p:spPr>
          <a:xfrm>
            <a:off x="6405197"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3" name="Google Shape;33;p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4" name="Google Shape;34;p5"/>
          <p:cNvSpPr txBox="1">
            <a:spLocks noGrp="1"/>
          </p:cNvSpPr>
          <p:nvPr>
            <p:ph type="title" idx="3"/>
          </p:nvPr>
        </p:nvSpPr>
        <p:spPr>
          <a:xfrm>
            <a:off x="10376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5" name="Google Shape;35;p5"/>
          <p:cNvSpPr txBox="1">
            <a:spLocks noGrp="1"/>
          </p:cNvSpPr>
          <p:nvPr>
            <p:ph type="title" idx="4"/>
          </p:nvPr>
        </p:nvSpPr>
        <p:spPr>
          <a:xfrm>
            <a:off x="64052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635563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one column 2">
  <p:cSld name="Title and one column 2">
    <p:spTree>
      <p:nvGrpSpPr>
        <p:cNvPr id="1" name="Shape 398"/>
        <p:cNvGrpSpPr/>
        <p:nvPr/>
      </p:nvGrpSpPr>
      <p:grpSpPr>
        <a:xfrm>
          <a:off x="0" y="0"/>
          <a:ext cx="0" cy="0"/>
          <a:chOff x="0" y="0"/>
          <a:chExt cx="0" cy="0"/>
        </a:xfrm>
      </p:grpSpPr>
      <p:grpSp>
        <p:nvGrpSpPr>
          <p:cNvPr id="399" name="Google Shape;399;p16"/>
          <p:cNvGrpSpPr/>
          <p:nvPr/>
        </p:nvGrpSpPr>
        <p:grpSpPr>
          <a:xfrm>
            <a:off x="-5960017" y="-881526"/>
            <a:ext cx="20683528" cy="9860631"/>
            <a:chOff x="-4470013" y="-661145"/>
            <a:chExt cx="15512646" cy="7395473"/>
          </a:xfrm>
        </p:grpSpPr>
        <p:sp>
          <p:nvSpPr>
            <p:cNvPr id="400" name="Google Shape;400;p16"/>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1" name="Google Shape;401;p16"/>
            <p:cNvGrpSpPr/>
            <p:nvPr/>
          </p:nvGrpSpPr>
          <p:grpSpPr>
            <a:xfrm>
              <a:off x="7038990" y="4015723"/>
              <a:ext cx="2795340" cy="1885492"/>
              <a:chOff x="965100" y="1428788"/>
              <a:chExt cx="1354200" cy="913425"/>
            </a:xfrm>
          </p:grpSpPr>
          <p:sp>
            <p:nvSpPr>
              <p:cNvPr id="402" name="Google Shape;402;p16"/>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 name="Google Shape;407;p16"/>
            <p:cNvGrpSpPr/>
            <p:nvPr/>
          </p:nvGrpSpPr>
          <p:grpSpPr>
            <a:xfrm>
              <a:off x="-2865847" y="-394875"/>
              <a:ext cx="4020585" cy="3545433"/>
              <a:chOff x="-2417677" y="2452996"/>
              <a:chExt cx="5416388" cy="4776280"/>
            </a:xfrm>
          </p:grpSpPr>
          <p:grpSp>
            <p:nvGrpSpPr>
              <p:cNvPr id="408" name="Google Shape;408;p16"/>
              <p:cNvGrpSpPr/>
              <p:nvPr/>
            </p:nvGrpSpPr>
            <p:grpSpPr>
              <a:xfrm>
                <a:off x="415116" y="4353695"/>
                <a:ext cx="451070" cy="303924"/>
                <a:chOff x="5850477" y="3901125"/>
                <a:chExt cx="127450" cy="85874"/>
              </a:xfrm>
            </p:grpSpPr>
            <p:sp>
              <p:nvSpPr>
                <p:cNvPr id="409" name="Google Shape;409;p1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16"/>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6" name="Google Shape;416;p16"/>
              <p:cNvGrpSpPr/>
              <p:nvPr/>
            </p:nvGrpSpPr>
            <p:grpSpPr>
              <a:xfrm>
                <a:off x="-2417677" y="2452996"/>
                <a:ext cx="5416388" cy="4776280"/>
                <a:chOff x="3141775" y="2797950"/>
                <a:chExt cx="2059150" cy="1815800"/>
              </a:xfrm>
            </p:grpSpPr>
            <p:sp>
              <p:nvSpPr>
                <p:cNvPr id="417" name="Google Shape;417;p1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26" name="Google Shape;426;p16"/>
            <p:cNvSpPr/>
            <p:nvPr/>
          </p:nvSpPr>
          <p:spPr>
            <a:xfrm rot="10620205">
              <a:off x="7501851" y="-5700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16"/>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
        <p:nvSpPr>
          <p:cNvPr id="428" name="Google Shape;428;p16"/>
          <p:cNvSpPr txBox="1">
            <a:spLocks noGrp="1"/>
          </p:cNvSpPr>
          <p:nvPr>
            <p:ph type="subTitle" idx="1"/>
          </p:nvPr>
        </p:nvSpPr>
        <p:spPr>
          <a:xfrm>
            <a:off x="4687200" y="2870633"/>
            <a:ext cx="6553600" cy="31024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Clr>
                <a:schemeClr val="accent6"/>
              </a:buClr>
              <a:buSzPts val="12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29" name="Google Shape;429;p16"/>
          <p:cNvSpPr txBox="1">
            <a:spLocks noGrp="1"/>
          </p:cNvSpPr>
          <p:nvPr>
            <p:ph type="title" idx="2"/>
          </p:nvPr>
        </p:nvSpPr>
        <p:spPr>
          <a:xfrm>
            <a:off x="4687207" y="2344633"/>
            <a:ext cx="6017200" cy="526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15877067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55"/>
        <p:cNvGrpSpPr/>
        <p:nvPr/>
      </p:nvGrpSpPr>
      <p:grpSpPr>
        <a:xfrm>
          <a:off x="0" y="0"/>
          <a:ext cx="0" cy="0"/>
          <a:chOff x="0" y="0"/>
          <a:chExt cx="0" cy="0"/>
        </a:xfrm>
      </p:grpSpPr>
      <p:sp>
        <p:nvSpPr>
          <p:cNvPr id="456" name="Google Shape;456;p18"/>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grpSp>
        <p:nvGrpSpPr>
          <p:cNvPr id="457" name="Google Shape;457;p18"/>
          <p:cNvGrpSpPr/>
          <p:nvPr/>
        </p:nvGrpSpPr>
        <p:grpSpPr>
          <a:xfrm>
            <a:off x="-2152595" y="-891659"/>
            <a:ext cx="16925004" cy="9185980"/>
            <a:chOff x="-1614447" y="-668745"/>
            <a:chExt cx="12693753" cy="6889485"/>
          </a:xfrm>
        </p:grpSpPr>
        <p:grpSp>
          <p:nvGrpSpPr>
            <p:cNvPr id="458" name="Google Shape;458;p18"/>
            <p:cNvGrpSpPr/>
            <p:nvPr/>
          </p:nvGrpSpPr>
          <p:grpSpPr>
            <a:xfrm>
              <a:off x="-1614447" y="4335248"/>
              <a:ext cx="2795340" cy="1885492"/>
              <a:chOff x="965100" y="1428788"/>
              <a:chExt cx="1354200" cy="913425"/>
            </a:xfrm>
          </p:grpSpPr>
          <p:sp>
            <p:nvSpPr>
              <p:cNvPr id="459" name="Google Shape;459;p1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1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1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4" name="Google Shape;464;p1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50944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91"/>
        <p:cNvGrpSpPr/>
        <p:nvPr/>
      </p:nvGrpSpPr>
      <p:grpSpPr>
        <a:xfrm>
          <a:off x="0" y="0"/>
          <a:ext cx="0" cy="0"/>
          <a:chOff x="0" y="0"/>
          <a:chExt cx="0" cy="0"/>
        </a:xfrm>
      </p:grpSpPr>
      <p:grpSp>
        <p:nvGrpSpPr>
          <p:cNvPr id="492" name="Google Shape;492;p20"/>
          <p:cNvGrpSpPr/>
          <p:nvPr/>
        </p:nvGrpSpPr>
        <p:grpSpPr>
          <a:xfrm>
            <a:off x="-3132512" y="-3153523"/>
            <a:ext cx="19071896" cy="12042009"/>
            <a:chOff x="-2349384" y="-2365143"/>
            <a:chExt cx="14303922" cy="9031507"/>
          </a:xfrm>
        </p:grpSpPr>
        <p:grpSp>
          <p:nvGrpSpPr>
            <p:cNvPr id="493" name="Google Shape;493;p20"/>
            <p:cNvGrpSpPr/>
            <p:nvPr/>
          </p:nvGrpSpPr>
          <p:grpSpPr>
            <a:xfrm>
              <a:off x="-2349384" y="-2365143"/>
              <a:ext cx="14303922" cy="8575306"/>
              <a:chOff x="-2349384" y="-2365143"/>
              <a:chExt cx="14303922" cy="8575306"/>
            </a:xfrm>
          </p:grpSpPr>
          <p:sp>
            <p:nvSpPr>
              <p:cNvPr id="494" name="Google Shape;494;p20"/>
              <p:cNvSpPr/>
              <p:nvPr/>
            </p:nvSpPr>
            <p:spPr>
              <a:xfrm rot="-9643767">
                <a:off x="-2190513" y="3005596"/>
                <a:ext cx="6874450" cy="2129850"/>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5" name="Google Shape;495;p20"/>
              <p:cNvGrpSpPr/>
              <p:nvPr/>
            </p:nvGrpSpPr>
            <p:grpSpPr>
              <a:xfrm rot="8802599">
                <a:off x="751542" y="-1566745"/>
                <a:ext cx="3950775" cy="3483873"/>
                <a:chOff x="3141775" y="2797950"/>
                <a:chExt cx="2059150" cy="1815800"/>
              </a:xfrm>
            </p:grpSpPr>
            <p:sp>
              <p:nvSpPr>
                <p:cNvPr id="496" name="Google Shape;496;p20"/>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0"/>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0"/>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0"/>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0"/>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0"/>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0"/>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0"/>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0"/>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5" name="Google Shape;505;p20"/>
              <p:cNvSpPr/>
              <p:nvPr/>
            </p:nvSpPr>
            <p:spPr>
              <a:xfrm rot="-9626350">
                <a:off x="7162431" y="902792"/>
                <a:ext cx="4480878" cy="263155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0"/>
              <p:cNvSpPr/>
              <p:nvPr/>
            </p:nvSpPr>
            <p:spPr>
              <a:xfrm rot="1524163">
                <a:off x="7806466" y="176643"/>
                <a:ext cx="492180" cy="726121"/>
              </a:xfrm>
              <a:custGeom>
                <a:avLst/>
                <a:gdLst/>
                <a:ahLst/>
                <a:cxnLst/>
                <a:rect l="l" t="t" r="r" b="b"/>
                <a:pathLst>
                  <a:path w="14908" h="21994" extrusionOk="0">
                    <a:moveTo>
                      <a:pt x="14770" y="1"/>
                    </a:moveTo>
                    <a:cubicBezTo>
                      <a:pt x="14137" y="1"/>
                      <a:pt x="10205" y="6373"/>
                      <a:pt x="10205" y="6373"/>
                    </a:cubicBezTo>
                    <a:cubicBezTo>
                      <a:pt x="10205" y="6373"/>
                      <a:pt x="9490" y="6396"/>
                      <a:pt x="9335" y="6456"/>
                    </a:cubicBezTo>
                    <a:cubicBezTo>
                      <a:pt x="9192" y="6527"/>
                      <a:pt x="8061" y="8539"/>
                      <a:pt x="8061" y="8539"/>
                    </a:cubicBezTo>
                    <a:cubicBezTo>
                      <a:pt x="8061" y="8539"/>
                      <a:pt x="1239" y="10921"/>
                      <a:pt x="1072" y="11040"/>
                    </a:cubicBezTo>
                    <a:cubicBezTo>
                      <a:pt x="918" y="11159"/>
                      <a:pt x="13" y="12730"/>
                      <a:pt x="13" y="12730"/>
                    </a:cubicBezTo>
                    <a:lnTo>
                      <a:pt x="5156" y="14040"/>
                    </a:lnTo>
                    <a:lnTo>
                      <a:pt x="4085" y="16005"/>
                    </a:lnTo>
                    <a:lnTo>
                      <a:pt x="394" y="17314"/>
                    </a:lnTo>
                    <a:lnTo>
                      <a:pt x="1" y="18612"/>
                    </a:lnTo>
                    <a:lnTo>
                      <a:pt x="2632" y="19207"/>
                    </a:lnTo>
                    <a:cubicBezTo>
                      <a:pt x="2632" y="19207"/>
                      <a:pt x="2915" y="20023"/>
                      <a:pt x="3895" y="20023"/>
                    </a:cubicBezTo>
                    <a:cubicBezTo>
                      <a:pt x="3941" y="20023"/>
                      <a:pt x="3988" y="20021"/>
                      <a:pt x="4037" y="20017"/>
                    </a:cubicBezTo>
                    <a:lnTo>
                      <a:pt x="6252" y="21993"/>
                    </a:lnTo>
                    <a:lnTo>
                      <a:pt x="7145" y="21172"/>
                    </a:lnTo>
                    <a:cubicBezTo>
                      <a:pt x="7145" y="21172"/>
                      <a:pt x="6383" y="17076"/>
                      <a:pt x="6430" y="17005"/>
                    </a:cubicBezTo>
                    <a:cubicBezTo>
                      <a:pt x="6478" y="16933"/>
                      <a:pt x="7395" y="15266"/>
                      <a:pt x="7395" y="15266"/>
                    </a:cubicBezTo>
                    <a:lnTo>
                      <a:pt x="11217" y="19136"/>
                    </a:lnTo>
                    <a:lnTo>
                      <a:pt x="12276" y="17207"/>
                    </a:lnTo>
                    <a:lnTo>
                      <a:pt x="10693" y="10278"/>
                    </a:lnTo>
                    <a:lnTo>
                      <a:pt x="11943" y="8016"/>
                    </a:lnTo>
                    <a:cubicBezTo>
                      <a:pt x="11990" y="7742"/>
                      <a:pt x="11633" y="7218"/>
                      <a:pt x="11633" y="7218"/>
                    </a:cubicBezTo>
                    <a:cubicBezTo>
                      <a:pt x="11633" y="7218"/>
                      <a:pt x="12550" y="5337"/>
                      <a:pt x="13622" y="3158"/>
                    </a:cubicBezTo>
                    <a:cubicBezTo>
                      <a:pt x="14372" y="1658"/>
                      <a:pt x="14907" y="38"/>
                      <a:pt x="14788" y="3"/>
                    </a:cubicBezTo>
                    <a:cubicBezTo>
                      <a:pt x="14783" y="1"/>
                      <a:pt x="14777" y="1"/>
                      <a:pt x="14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0"/>
              <p:cNvSpPr/>
              <p:nvPr/>
            </p:nvSpPr>
            <p:spPr>
              <a:xfrm rot="1524275">
                <a:off x="7094777" y="323538"/>
                <a:ext cx="368697" cy="543945"/>
              </a:xfrm>
              <a:custGeom>
                <a:avLst/>
                <a:gdLst/>
                <a:ahLst/>
                <a:cxnLst/>
                <a:rect l="l" t="t" r="r" b="b"/>
                <a:pathLst>
                  <a:path w="14908" h="21994" extrusionOk="0">
                    <a:moveTo>
                      <a:pt x="14770" y="1"/>
                    </a:moveTo>
                    <a:cubicBezTo>
                      <a:pt x="14137" y="1"/>
                      <a:pt x="10205" y="6373"/>
                      <a:pt x="10205" y="6373"/>
                    </a:cubicBezTo>
                    <a:cubicBezTo>
                      <a:pt x="10205" y="6373"/>
                      <a:pt x="9490" y="6396"/>
                      <a:pt x="9335" y="6456"/>
                    </a:cubicBezTo>
                    <a:cubicBezTo>
                      <a:pt x="9192" y="6527"/>
                      <a:pt x="8061" y="8539"/>
                      <a:pt x="8061" y="8539"/>
                    </a:cubicBezTo>
                    <a:cubicBezTo>
                      <a:pt x="8061" y="8539"/>
                      <a:pt x="1239" y="10921"/>
                      <a:pt x="1072" y="11040"/>
                    </a:cubicBezTo>
                    <a:cubicBezTo>
                      <a:pt x="918" y="11159"/>
                      <a:pt x="13" y="12730"/>
                      <a:pt x="13" y="12730"/>
                    </a:cubicBezTo>
                    <a:lnTo>
                      <a:pt x="5156" y="14040"/>
                    </a:lnTo>
                    <a:lnTo>
                      <a:pt x="4085" y="16005"/>
                    </a:lnTo>
                    <a:lnTo>
                      <a:pt x="394" y="17314"/>
                    </a:lnTo>
                    <a:lnTo>
                      <a:pt x="1" y="18612"/>
                    </a:lnTo>
                    <a:lnTo>
                      <a:pt x="2632" y="19207"/>
                    </a:lnTo>
                    <a:cubicBezTo>
                      <a:pt x="2632" y="19207"/>
                      <a:pt x="2915" y="20023"/>
                      <a:pt x="3895" y="20023"/>
                    </a:cubicBezTo>
                    <a:cubicBezTo>
                      <a:pt x="3941" y="20023"/>
                      <a:pt x="3988" y="20021"/>
                      <a:pt x="4037" y="20017"/>
                    </a:cubicBezTo>
                    <a:lnTo>
                      <a:pt x="6252" y="21993"/>
                    </a:lnTo>
                    <a:lnTo>
                      <a:pt x="7145" y="21172"/>
                    </a:lnTo>
                    <a:cubicBezTo>
                      <a:pt x="7145" y="21172"/>
                      <a:pt x="6383" y="17076"/>
                      <a:pt x="6430" y="17005"/>
                    </a:cubicBezTo>
                    <a:cubicBezTo>
                      <a:pt x="6478" y="16933"/>
                      <a:pt x="7395" y="15266"/>
                      <a:pt x="7395" y="15266"/>
                    </a:cubicBezTo>
                    <a:lnTo>
                      <a:pt x="11217" y="19136"/>
                    </a:lnTo>
                    <a:lnTo>
                      <a:pt x="12276" y="17207"/>
                    </a:lnTo>
                    <a:lnTo>
                      <a:pt x="10693" y="10278"/>
                    </a:lnTo>
                    <a:lnTo>
                      <a:pt x="11943" y="8016"/>
                    </a:lnTo>
                    <a:cubicBezTo>
                      <a:pt x="11990" y="7742"/>
                      <a:pt x="11633" y="7218"/>
                      <a:pt x="11633" y="7218"/>
                    </a:cubicBezTo>
                    <a:cubicBezTo>
                      <a:pt x="11633" y="7218"/>
                      <a:pt x="12550" y="5337"/>
                      <a:pt x="13622" y="3158"/>
                    </a:cubicBezTo>
                    <a:cubicBezTo>
                      <a:pt x="14372" y="1658"/>
                      <a:pt x="14907" y="38"/>
                      <a:pt x="14788" y="3"/>
                    </a:cubicBezTo>
                    <a:cubicBezTo>
                      <a:pt x="14783" y="1"/>
                      <a:pt x="14777" y="1"/>
                      <a:pt x="14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8" name="Google Shape;508;p20"/>
            <p:cNvGrpSpPr/>
            <p:nvPr/>
          </p:nvGrpSpPr>
          <p:grpSpPr>
            <a:xfrm>
              <a:off x="61399" y="3644407"/>
              <a:ext cx="3451807" cy="3021957"/>
              <a:chOff x="61399" y="3644407"/>
              <a:chExt cx="3451807" cy="3021957"/>
            </a:xfrm>
          </p:grpSpPr>
          <p:grpSp>
            <p:nvGrpSpPr>
              <p:cNvPr id="509" name="Google Shape;509;p20"/>
              <p:cNvGrpSpPr/>
              <p:nvPr/>
            </p:nvGrpSpPr>
            <p:grpSpPr>
              <a:xfrm>
                <a:off x="61399" y="3644407"/>
                <a:ext cx="3451807" cy="3021957"/>
                <a:chOff x="1057550" y="3474725"/>
                <a:chExt cx="1831100" cy="1603075"/>
              </a:xfrm>
            </p:grpSpPr>
            <p:sp>
              <p:nvSpPr>
                <p:cNvPr id="510" name="Google Shape;510;p20"/>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0"/>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0"/>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0"/>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0"/>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0"/>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0"/>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0"/>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8" name="Google Shape;518;p20"/>
              <p:cNvSpPr/>
              <p:nvPr/>
            </p:nvSpPr>
            <p:spPr>
              <a:xfrm>
                <a:off x="1273524" y="4606249"/>
                <a:ext cx="96303" cy="70879"/>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0"/>
              <p:cNvSpPr/>
              <p:nvPr/>
            </p:nvSpPr>
            <p:spPr>
              <a:xfrm>
                <a:off x="1131075" y="4688376"/>
                <a:ext cx="90679" cy="67027"/>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0"/>
              <p:cNvSpPr/>
              <p:nvPr/>
            </p:nvSpPr>
            <p:spPr>
              <a:xfrm>
                <a:off x="1354648" y="4520425"/>
                <a:ext cx="45378" cy="33128"/>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0"/>
              <p:cNvSpPr/>
              <p:nvPr/>
            </p:nvSpPr>
            <p:spPr>
              <a:xfrm>
                <a:off x="1176375" y="4910024"/>
                <a:ext cx="46303" cy="33051"/>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0"/>
              <p:cNvSpPr/>
              <p:nvPr/>
            </p:nvSpPr>
            <p:spPr>
              <a:xfrm>
                <a:off x="1283924" y="4805325"/>
                <a:ext cx="45378" cy="33051"/>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0"/>
              <p:cNvSpPr/>
              <p:nvPr/>
            </p:nvSpPr>
            <p:spPr>
              <a:xfrm>
                <a:off x="1229225" y="4447775"/>
                <a:ext cx="46303" cy="3312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0"/>
              <p:cNvSpPr/>
              <p:nvPr/>
            </p:nvSpPr>
            <p:spPr>
              <a:xfrm>
                <a:off x="811825" y="4010325"/>
                <a:ext cx="104400" cy="10440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25" name="Google Shape;525;p20"/>
              <p:cNvGrpSpPr/>
              <p:nvPr/>
            </p:nvGrpSpPr>
            <p:grpSpPr>
              <a:xfrm>
                <a:off x="2457350" y="4519975"/>
                <a:ext cx="386750" cy="403825"/>
                <a:chOff x="2457350" y="4519975"/>
                <a:chExt cx="386750" cy="403825"/>
              </a:xfrm>
            </p:grpSpPr>
            <p:sp>
              <p:nvSpPr>
                <p:cNvPr id="526" name="Google Shape;526;p20"/>
                <p:cNvSpPr/>
                <p:nvPr/>
              </p:nvSpPr>
              <p:spPr>
                <a:xfrm>
                  <a:off x="2615874" y="4668157"/>
                  <a:ext cx="74845" cy="55606"/>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0"/>
                <p:cNvSpPr/>
                <p:nvPr/>
              </p:nvSpPr>
              <p:spPr>
                <a:xfrm>
                  <a:off x="2772946" y="4770414"/>
                  <a:ext cx="71154" cy="52642"/>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0"/>
                <p:cNvSpPr/>
                <p:nvPr/>
              </p:nvSpPr>
              <p:spPr>
                <a:xfrm>
                  <a:off x="2457350" y="4734836"/>
                  <a:ext cx="36364" cy="2595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0"/>
                <p:cNvSpPr/>
                <p:nvPr/>
              </p:nvSpPr>
              <p:spPr>
                <a:xfrm>
                  <a:off x="2690659" y="4897842"/>
                  <a:ext cx="36364" cy="2595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0"/>
                <p:cNvSpPr/>
                <p:nvPr/>
              </p:nvSpPr>
              <p:spPr>
                <a:xfrm>
                  <a:off x="2493653" y="4851857"/>
                  <a:ext cx="36364" cy="2601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0"/>
                <p:cNvSpPr/>
                <p:nvPr/>
              </p:nvSpPr>
              <p:spPr>
                <a:xfrm>
                  <a:off x="2693623" y="4519975"/>
                  <a:ext cx="35637" cy="2601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2" name="Google Shape;532;p20"/>
              <p:cNvSpPr/>
              <p:nvPr/>
            </p:nvSpPr>
            <p:spPr>
              <a:xfrm>
                <a:off x="2519250" y="4288425"/>
                <a:ext cx="104400" cy="10440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3" name="Google Shape;533;p20"/>
          <p:cNvSpPr txBox="1">
            <a:spLocks noGrp="1"/>
          </p:cNvSpPr>
          <p:nvPr>
            <p:ph type="title" hasCustomPrompt="1"/>
          </p:nvPr>
        </p:nvSpPr>
        <p:spPr>
          <a:xfrm>
            <a:off x="1145500" y="2354400"/>
            <a:ext cx="4777600" cy="156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0666">
                <a:solidFill>
                  <a:schemeClr val="accent6"/>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534" name="Google Shape;534;p20"/>
          <p:cNvSpPr txBox="1">
            <a:spLocks noGrp="1"/>
          </p:cNvSpPr>
          <p:nvPr>
            <p:ph type="subTitle" idx="1"/>
          </p:nvPr>
        </p:nvSpPr>
        <p:spPr>
          <a:xfrm>
            <a:off x="1149100" y="3873684"/>
            <a:ext cx="4770400" cy="66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5" name="Google Shape;535;p20"/>
          <p:cNvSpPr txBox="1">
            <a:spLocks noGrp="1"/>
          </p:cNvSpPr>
          <p:nvPr>
            <p:ph type="title" idx="2" hasCustomPrompt="1"/>
          </p:nvPr>
        </p:nvSpPr>
        <p:spPr>
          <a:xfrm>
            <a:off x="6161767" y="3620700"/>
            <a:ext cx="4777600" cy="156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0666">
                <a:solidFill>
                  <a:schemeClr val="accent6"/>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536" name="Google Shape;536;p20"/>
          <p:cNvSpPr txBox="1">
            <a:spLocks noGrp="1"/>
          </p:cNvSpPr>
          <p:nvPr>
            <p:ph type="subTitle" idx="3"/>
          </p:nvPr>
        </p:nvSpPr>
        <p:spPr>
          <a:xfrm>
            <a:off x="6165367" y="5140117"/>
            <a:ext cx="4770400" cy="6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7" name="Google Shape;537;p20"/>
          <p:cNvSpPr txBox="1">
            <a:spLocks noGrp="1"/>
          </p:cNvSpPr>
          <p:nvPr>
            <p:ph type="title" idx="4" hasCustomPrompt="1"/>
          </p:nvPr>
        </p:nvSpPr>
        <p:spPr>
          <a:xfrm>
            <a:off x="6161767" y="1212500"/>
            <a:ext cx="4777600" cy="156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0666">
                <a:solidFill>
                  <a:schemeClr val="accent6"/>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538" name="Google Shape;538;p20"/>
          <p:cNvSpPr txBox="1">
            <a:spLocks noGrp="1"/>
          </p:cNvSpPr>
          <p:nvPr>
            <p:ph type="subTitle" idx="5"/>
          </p:nvPr>
        </p:nvSpPr>
        <p:spPr>
          <a:xfrm>
            <a:off x="6165367" y="2729512"/>
            <a:ext cx="4770400" cy="6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366497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539"/>
        <p:cNvGrpSpPr/>
        <p:nvPr/>
      </p:nvGrpSpPr>
      <p:grpSpPr>
        <a:xfrm>
          <a:off x="0" y="0"/>
          <a:ext cx="0" cy="0"/>
          <a:chOff x="0" y="0"/>
          <a:chExt cx="0" cy="0"/>
        </a:xfrm>
      </p:grpSpPr>
      <p:grpSp>
        <p:nvGrpSpPr>
          <p:cNvPr id="540" name="Google Shape;540;p21"/>
          <p:cNvGrpSpPr/>
          <p:nvPr/>
        </p:nvGrpSpPr>
        <p:grpSpPr>
          <a:xfrm>
            <a:off x="-4558868" y="-336367"/>
            <a:ext cx="20045088" cy="8043531"/>
            <a:chOff x="-3419151" y="-252275"/>
            <a:chExt cx="15033816" cy="6032648"/>
          </a:xfrm>
        </p:grpSpPr>
        <p:sp>
          <p:nvSpPr>
            <p:cNvPr id="541" name="Google Shape;541;p21"/>
            <p:cNvSpPr/>
            <p:nvPr/>
          </p:nvSpPr>
          <p:spPr>
            <a:xfrm>
              <a:off x="-3419151" y="895476"/>
              <a:ext cx="3915743" cy="3915743"/>
            </a:xfrm>
            <a:custGeom>
              <a:avLst/>
              <a:gdLst/>
              <a:ahLst/>
              <a:cxnLst/>
              <a:rect l="l" t="t" r="r" b="b"/>
              <a:pathLst>
                <a:path w="61532" h="61532" extrusionOk="0">
                  <a:moveTo>
                    <a:pt x="30766" y="1"/>
                  </a:moveTo>
                  <a:cubicBezTo>
                    <a:pt x="13776" y="1"/>
                    <a:pt x="0" y="13764"/>
                    <a:pt x="0" y="30766"/>
                  </a:cubicBezTo>
                  <a:cubicBezTo>
                    <a:pt x="0" y="47756"/>
                    <a:pt x="13776" y="61532"/>
                    <a:pt x="30766" y="61532"/>
                  </a:cubicBezTo>
                  <a:cubicBezTo>
                    <a:pt x="47756" y="61532"/>
                    <a:pt x="61532" y="47756"/>
                    <a:pt x="61532" y="30766"/>
                  </a:cubicBezTo>
                  <a:cubicBezTo>
                    <a:pt x="61532" y="13776"/>
                    <a:pt x="47756" y="1"/>
                    <a:pt x="30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1"/>
            <p:cNvSpPr/>
            <p:nvPr/>
          </p:nvSpPr>
          <p:spPr>
            <a:xfrm flipH="1">
              <a:off x="-1081180" y="4280000"/>
              <a:ext cx="6236729" cy="850766"/>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3" name="Google Shape;543;p21"/>
            <p:cNvGrpSpPr/>
            <p:nvPr/>
          </p:nvGrpSpPr>
          <p:grpSpPr>
            <a:xfrm>
              <a:off x="7698007" y="2649980"/>
              <a:ext cx="3057478" cy="3130393"/>
              <a:chOff x="6744875" y="2031607"/>
              <a:chExt cx="3661651" cy="3748974"/>
            </a:xfrm>
          </p:grpSpPr>
          <p:grpSp>
            <p:nvGrpSpPr>
              <p:cNvPr id="544" name="Google Shape;544;p21"/>
              <p:cNvGrpSpPr/>
              <p:nvPr/>
            </p:nvGrpSpPr>
            <p:grpSpPr>
              <a:xfrm>
                <a:off x="7179211" y="4303269"/>
                <a:ext cx="379812" cy="699459"/>
                <a:chOff x="5887475" y="4238125"/>
                <a:chExt cx="87275" cy="160725"/>
              </a:xfrm>
            </p:grpSpPr>
            <p:sp>
              <p:nvSpPr>
                <p:cNvPr id="545" name="Google Shape;545;p21"/>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1"/>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1"/>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1"/>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1"/>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1"/>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1" name="Google Shape;551;p21"/>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2" name="Google Shape;552;p21"/>
              <p:cNvGrpSpPr/>
              <p:nvPr/>
            </p:nvGrpSpPr>
            <p:grpSpPr>
              <a:xfrm>
                <a:off x="7930865" y="2917093"/>
                <a:ext cx="354625" cy="225150"/>
                <a:chOff x="7551213" y="1538800"/>
                <a:chExt cx="369825" cy="234800"/>
              </a:xfrm>
            </p:grpSpPr>
            <p:sp>
              <p:nvSpPr>
                <p:cNvPr id="553" name="Google Shape;553;p21"/>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1"/>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1"/>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1"/>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1"/>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1"/>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21"/>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0" name="Google Shape;560;p21"/>
              <p:cNvGrpSpPr/>
              <p:nvPr/>
            </p:nvGrpSpPr>
            <p:grpSpPr>
              <a:xfrm>
                <a:off x="6744875" y="2574912"/>
                <a:ext cx="3661651" cy="3205669"/>
                <a:chOff x="1057550" y="3474725"/>
                <a:chExt cx="1831100" cy="1603075"/>
              </a:xfrm>
            </p:grpSpPr>
            <p:sp>
              <p:nvSpPr>
                <p:cNvPr id="561" name="Google Shape;561;p21"/>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9" name="Google Shape;569;p21"/>
              <p:cNvGrpSpPr/>
              <p:nvPr/>
            </p:nvGrpSpPr>
            <p:grpSpPr>
              <a:xfrm rot="6499934">
                <a:off x="7821810" y="2338940"/>
                <a:ext cx="267032" cy="465633"/>
                <a:chOff x="526150" y="3997550"/>
                <a:chExt cx="344075" cy="599975"/>
              </a:xfrm>
            </p:grpSpPr>
            <p:sp>
              <p:nvSpPr>
                <p:cNvPr id="570" name="Google Shape;570;p21"/>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21"/>
              <p:cNvGrpSpPr/>
              <p:nvPr/>
            </p:nvGrpSpPr>
            <p:grpSpPr>
              <a:xfrm rot="3890659">
                <a:off x="8703654" y="1971457"/>
                <a:ext cx="464398" cy="940396"/>
                <a:chOff x="715325" y="2926500"/>
                <a:chExt cx="464375" cy="940350"/>
              </a:xfrm>
            </p:grpSpPr>
            <p:sp>
              <p:nvSpPr>
                <p:cNvPr id="574" name="Google Shape;574;p21"/>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76" name="Google Shape;576;p21"/>
            <p:cNvSpPr/>
            <p:nvPr/>
          </p:nvSpPr>
          <p:spPr>
            <a:xfrm>
              <a:off x="6838813" y="-252275"/>
              <a:ext cx="4775852" cy="1479660"/>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7" name="Google Shape;577;p21"/>
          <p:cNvSpPr txBox="1">
            <a:spLocks noGrp="1"/>
          </p:cNvSpPr>
          <p:nvPr>
            <p:ph type="title"/>
          </p:nvPr>
        </p:nvSpPr>
        <p:spPr>
          <a:xfrm>
            <a:off x="6498949" y="2018967"/>
            <a:ext cx="4272000" cy="526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78" name="Google Shape;578;p21"/>
          <p:cNvSpPr txBox="1">
            <a:spLocks noGrp="1"/>
          </p:cNvSpPr>
          <p:nvPr>
            <p:ph type="title" idx="2"/>
          </p:nvPr>
        </p:nvSpPr>
        <p:spPr>
          <a:xfrm>
            <a:off x="6499051" y="4031667"/>
            <a:ext cx="4272000" cy="526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79" name="Google Shape;579;p21"/>
          <p:cNvSpPr txBox="1">
            <a:spLocks noGrp="1"/>
          </p:cNvSpPr>
          <p:nvPr>
            <p:ph type="subTitle" idx="1"/>
          </p:nvPr>
        </p:nvSpPr>
        <p:spPr>
          <a:xfrm>
            <a:off x="6891851" y="2413984"/>
            <a:ext cx="3486400" cy="123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2133"/>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580" name="Google Shape;580;p21"/>
          <p:cNvSpPr txBox="1">
            <a:spLocks noGrp="1"/>
          </p:cNvSpPr>
          <p:nvPr>
            <p:ph type="subTitle" idx="3"/>
          </p:nvPr>
        </p:nvSpPr>
        <p:spPr>
          <a:xfrm>
            <a:off x="6891851" y="4426687"/>
            <a:ext cx="3486400" cy="123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2133"/>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581" name="Google Shape;581;p21"/>
          <p:cNvSpPr txBox="1">
            <a:spLocks noGrp="1"/>
          </p:cNvSpPr>
          <p:nvPr>
            <p:ph type="title" idx="4"/>
          </p:nvPr>
        </p:nvSpPr>
        <p:spPr>
          <a:xfrm>
            <a:off x="1011700" y="521645"/>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3477179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582"/>
        <p:cNvGrpSpPr/>
        <p:nvPr/>
      </p:nvGrpSpPr>
      <p:grpSpPr>
        <a:xfrm>
          <a:off x="0" y="0"/>
          <a:ext cx="0" cy="0"/>
          <a:chOff x="0" y="0"/>
          <a:chExt cx="0" cy="0"/>
        </a:xfrm>
      </p:grpSpPr>
      <p:sp>
        <p:nvSpPr>
          <p:cNvPr id="583" name="Google Shape;583;p22"/>
          <p:cNvSpPr txBox="1">
            <a:spLocks noGrp="1"/>
          </p:cNvSpPr>
          <p:nvPr>
            <p:ph type="title"/>
          </p:nvPr>
        </p:nvSpPr>
        <p:spPr>
          <a:xfrm>
            <a:off x="1885367" y="3479551"/>
            <a:ext cx="3486400" cy="526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84" name="Google Shape;584;p22"/>
          <p:cNvSpPr txBox="1">
            <a:spLocks noGrp="1"/>
          </p:cNvSpPr>
          <p:nvPr>
            <p:ph type="title" idx="2"/>
          </p:nvPr>
        </p:nvSpPr>
        <p:spPr>
          <a:xfrm>
            <a:off x="6820231" y="3479576"/>
            <a:ext cx="3486400" cy="526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85" name="Google Shape;585;p22"/>
          <p:cNvSpPr txBox="1">
            <a:spLocks noGrp="1"/>
          </p:cNvSpPr>
          <p:nvPr>
            <p:ph type="subTitle" idx="1"/>
          </p:nvPr>
        </p:nvSpPr>
        <p:spPr>
          <a:xfrm>
            <a:off x="1885400" y="3874567"/>
            <a:ext cx="3486400" cy="123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2133">
                <a:solidFill>
                  <a:schemeClr val="accent1"/>
                </a:solidFill>
              </a:defRPr>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586" name="Google Shape;586;p22"/>
          <p:cNvSpPr txBox="1">
            <a:spLocks noGrp="1"/>
          </p:cNvSpPr>
          <p:nvPr>
            <p:ph type="subTitle" idx="3"/>
          </p:nvPr>
        </p:nvSpPr>
        <p:spPr>
          <a:xfrm>
            <a:off x="6820233" y="3874603"/>
            <a:ext cx="3486400" cy="123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2133">
                <a:solidFill>
                  <a:schemeClr val="accent1"/>
                </a:solidFill>
              </a:defRPr>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587" name="Google Shape;587;p22"/>
          <p:cNvSpPr txBox="1">
            <a:spLocks noGrp="1"/>
          </p:cNvSpPr>
          <p:nvPr>
            <p:ph type="title" idx="4"/>
          </p:nvPr>
        </p:nvSpPr>
        <p:spPr>
          <a:xfrm>
            <a:off x="1011700" y="521645"/>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4203969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588"/>
        <p:cNvGrpSpPr/>
        <p:nvPr/>
      </p:nvGrpSpPr>
      <p:grpSpPr>
        <a:xfrm>
          <a:off x="0" y="0"/>
          <a:ext cx="0" cy="0"/>
          <a:chOff x="0" y="0"/>
          <a:chExt cx="0" cy="0"/>
        </a:xfrm>
      </p:grpSpPr>
      <p:grpSp>
        <p:nvGrpSpPr>
          <p:cNvPr id="589" name="Google Shape;589;p23"/>
          <p:cNvGrpSpPr/>
          <p:nvPr/>
        </p:nvGrpSpPr>
        <p:grpSpPr>
          <a:xfrm>
            <a:off x="-2152595" y="-891659"/>
            <a:ext cx="16925004" cy="9185980"/>
            <a:chOff x="-1614447" y="-668745"/>
            <a:chExt cx="12693753" cy="6889485"/>
          </a:xfrm>
        </p:grpSpPr>
        <p:grpSp>
          <p:nvGrpSpPr>
            <p:cNvPr id="590" name="Google Shape;590;p23"/>
            <p:cNvGrpSpPr/>
            <p:nvPr/>
          </p:nvGrpSpPr>
          <p:grpSpPr>
            <a:xfrm>
              <a:off x="-1614447" y="4335248"/>
              <a:ext cx="2795340" cy="1885492"/>
              <a:chOff x="965100" y="1428788"/>
              <a:chExt cx="1354200" cy="913425"/>
            </a:xfrm>
          </p:grpSpPr>
          <p:sp>
            <p:nvSpPr>
              <p:cNvPr id="591" name="Google Shape;591;p2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23"/>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3"/>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8" name="Google Shape;598;p23"/>
          <p:cNvSpPr txBox="1">
            <a:spLocks noGrp="1"/>
          </p:cNvSpPr>
          <p:nvPr>
            <p:ph type="title" hasCustomPrompt="1"/>
          </p:nvPr>
        </p:nvSpPr>
        <p:spPr>
          <a:xfrm>
            <a:off x="5273819" y="2374131"/>
            <a:ext cx="16444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99" name="Google Shape;599;p23"/>
          <p:cNvSpPr txBox="1">
            <a:spLocks noGrp="1"/>
          </p:cNvSpPr>
          <p:nvPr>
            <p:ph type="title" idx="2"/>
          </p:nvPr>
        </p:nvSpPr>
        <p:spPr>
          <a:xfrm>
            <a:off x="4564817" y="3997333"/>
            <a:ext cx="30624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00" name="Google Shape;600;p23"/>
          <p:cNvSpPr txBox="1">
            <a:spLocks noGrp="1"/>
          </p:cNvSpPr>
          <p:nvPr>
            <p:ph type="title" idx="3"/>
          </p:nvPr>
        </p:nvSpPr>
        <p:spPr>
          <a:xfrm>
            <a:off x="4564816" y="4572412"/>
            <a:ext cx="3062400" cy="1316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133"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601" name="Google Shape;601;p23"/>
          <p:cNvSpPr txBox="1">
            <a:spLocks noGrp="1"/>
          </p:cNvSpPr>
          <p:nvPr>
            <p:ph type="title" idx="4" hasCustomPrompt="1"/>
          </p:nvPr>
        </p:nvSpPr>
        <p:spPr>
          <a:xfrm>
            <a:off x="1709973" y="2374131"/>
            <a:ext cx="16444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02" name="Google Shape;602;p23"/>
          <p:cNvSpPr txBox="1">
            <a:spLocks noGrp="1"/>
          </p:cNvSpPr>
          <p:nvPr>
            <p:ph type="title" idx="5"/>
          </p:nvPr>
        </p:nvSpPr>
        <p:spPr>
          <a:xfrm>
            <a:off x="1001033" y="3997333"/>
            <a:ext cx="30624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03" name="Google Shape;603;p23"/>
          <p:cNvSpPr txBox="1">
            <a:spLocks noGrp="1"/>
          </p:cNvSpPr>
          <p:nvPr>
            <p:ph type="title" idx="6"/>
          </p:nvPr>
        </p:nvSpPr>
        <p:spPr>
          <a:xfrm>
            <a:off x="1000933" y="4572412"/>
            <a:ext cx="3062400" cy="1316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133"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604" name="Google Shape;604;p23"/>
          <p:cNvSpPr txBox="1">
            <a:spLocks noGrp="1"/>
          </p:cNvSpPr>
          <p:nvPr>
            <p:ph type="title" idx="7" hasCustomPrompt="1"/>
          </p:nvPr>
        </p:nvSpPr>
        <p:spPr>
          <a:xfrm>
            <a:off x="8837663" y="2374131"/>
            <a:ext cx="16444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05" name="Google Shape;605;p23"/>
          <p:cNvSpPr txBox="1">
            <a:spLocks noGrp="1"/>
          </p:cNvSpPr>
          <p:nvPr>
            <p:ph type="title" idx="8"/>
          </p:nvPr>
        </p:nvSpPr>
        <p:spPr>
          <a:xfrm>
            <a:off x="8128567" y="3997333"/>
            <a:ext cx="30624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06" name="Google Shape;606;p23"/>
          <p:cNvSpPr txBox="1">
            <a:spLocks noGrp="1"/>
          </p:cNvSpPr>
          <p:nvPr>
            <p:ph type="title" idx="9"/>
          </p:nvPr>
        </p:nvSpPr>
        <p:spPr>
          <a:xfrm>
            <a:off x="8128667" y="4572412"/>
            <a:ext cx="3062400" cy="1316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133"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607" name="Google Shape;607;p23"/>
          <p:cNvSpPr txBox="1">
            <a:spLocks noGrp="1"/>
          </p:cNvSpPr>
          <p:nvPr>
            <p:ph type="title" idx="13"/>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27438324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608"/>
        <p:cNvGrpSpPr/>
        <p:nvPr/>
      </p:nvGrpSpPr>
      <p:grpSpPr>
        <a:xfrm>
          <a:off x="0" y="0"/>
          <a:ext cx="0" cy="0"/>
          <a:chOff x="0" y="0"/>
          <a:chExt cx="0" cy="0"/>
        </a:xfrm>
      </p:grpSpPr>
      <p:grpSp>
        <p:nvGrpSpPr>
          <p:cNvPr id="609" name="Google Shape;609;p24"/>
          <p:cNvGrpSpPr/>
          <p:nvPr/>
        </p:nvGrpSpPr>
        <p:grpSpPr>
          <a:xfrm>
            <a:off x="-3295281" y="-779708"/>
            <a:ext cx="20686592" cy="11887120"/>
            <a:chOff x="-2471461" y="-584781"/>
            <a:chExt cx="15514944" cy="8915340"/>
          </a:xfrm>
        </p:grpSpPr>
        <p:sp>
          <p:nvSpPr>
            <p:cNvPr id="610" name="Google Shape;610;p24"/>
            <p:cNvSpPr/>
            <p:nvPr/>
          </p:nvSpPr>
          <p:spPr>
            <a:xfrm rot="-9878429">
              <a:off x="-2319388" y="-138503"/>
              <a:ext cx="3589865" cy="1632149"/>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1" name="Google Shape;611;p24"/>
            <p:cNvGrpSpPr/>
            <p:nvPr/>
          </p:nvGrpSpPr>
          <p:grpSpPr>
            <a:xfrm rot="-10799910">
              <a:off x="216141" y="4198632"/>
              <a:ext cx="289982" cy="530948"/>
              <a:chOff x="5850477" y="3901125"/>
              <a:chExt cx="76223" cy="139565"/>
            </a:xfrm>
          </p:grpSpPr>
          <p:sp>
            <p:nvSpPr>
              <p:cNvPr id="612" name="Google Shape;612;p24"/>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4"/>
              <p:cNvSpPr/>
              <p:nvPr/>
            </p:nvSpPr>
            <p:spPr>
              <a:xfrm>
                <a:off x="5870044" y="3987386"/>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4"/>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4"/>
              <p:cNvSpPr/>
              <p:nvPr/>
            </p:nvSpPr>
            <p:spPr>
              <a:xfrm>
                <a:off x="5877394" y="4030265"/>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4"/>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4"/>
              <p:cNvSpPr/>
              <p:nvPr/>
            </p:nvSpPr>
            <p:spPr>
              <a:xfrm>
                <a:off x="5863291" y="3901125"/>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8" name="Google Shape;618;p24"/>
            <p:cNvGrpSpPr/>
            <p:nvPr/>
          </p:nvGrpSpPr>
          <p:grpSpPr>
            <a:xfrm rot="-2023058">
              <a:off x="4111659" y="3821522"/>
              <a:ext cx="4155021" cy="3663981"/>
              <a:chOff x="3141775" y="2797950"/>
              <a:chExt cx="2059150" cy="1815800"/>
            </a:xfrm>
          </p:grpSpPr>
          <p:sp>
            <p:nvSpPr>
              <p:cNvPr id="619" name="Google Shape;619;p24"/>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4"/>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4"/>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4"/>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4"/>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4"/>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4"/>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4"/>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4"/>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 name="Google Shape;628;p24"/>
            <p:cNvGrpSpPr/>
            <p:nvPr/>
          </p:nvGrpSpPr>
          <p:grpSpPr>
            <a:xfrm>
              <a:off x="-2471448" y="2469163"/>
              <a:ext cx="3451998" cy="3989866"/>
              <a:chOff x="-2471448" y="2469163"/>
              <a:chExt cx="3451998" cy="3989866"/>
            </a:xfrm>
          </p:grpSpPr>
          <p:sp>
            <p:nvSpPr>
              <p:cNvPr id="629" name="Google Shape;629;p24"/>
              <p:cNvSpPr/>
              <p:nvPr/>
            </p:nvSpPr>
            <p:spPr>
              <a:xfrm rot="5400000">
                <a:off x="-2578567" y="2868017"/>
                <a:ext cx="3701977" cy="3202080"/>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4"/>
              <p:cNvSpPr/>
              <p:nvPr/>
            </p:nvSpPr>
            <p:spPr>
              <a:xfrm rot="5400000">
                <a:off x="-2258753" y="3220459"/>
                <a:ext cx="3025128" cy="2745553"/>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24"/>
              <p:cNvSpPr/>
              <p:nvPr/>
            </p:nvSpPr>
            <p:spPr>
              <a:xfrm rot="5400000">
                <a:off x="-1729661" y="3724537"/>
                <a:ext cx="2172009" cy="2177283"/>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24"/>
              <p:cNvSpPr/>
              <p:nvPr/>
            </p:nvSpPr>
            <p:spPr>
              <a:xfrm rot="5400000">
                <a:off x="-980217" y="4486872"/>
                <a:ext cx="822779" cy="1579418"/>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4"/>
              <p:cNvSpPr/>
              <p:nvPr/>
            </p:nvSpPr>
            <p:spPr>
              <a:xfrm rot="5400000">
                <a:off x="-143785" y="5301953"/>
                <a:ext cx="177821" cy="135320"/>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4"/>
              <p:cNvSpPr/>
              <p:nvPr/>
            </p:nvSpPr>
            <p:spPr>
              <a:xfrm rot="5400000">
                <a:off x="-2740382" y="2738097"/>
                <a:ext cx="3989866" cy="3451998"/>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5" name="Google Shape;635;p24"/>
            <p:cNvSpPr/>
            <p:nvPr/>
          </p:nvSpPr>
          <p:spPr>
            <a:xfrm rot="-10402526">
              <a:off x="7501853" y="3270009"/>
              <a:ext cx="5462250" cy="1692320"/>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6" name="Google Shape;636;p24"/>
          <p:cNvSpPr txBox="1">
            <a:spLocks noGrp="1"/>
          </p:cNvSpPr>
          <p:nvPr>
            <p:ph type="title" hasCustomPrompt="1"/>
          </p:nvPr>
        </p:nvSpPr>
        <p:spPr>
          <a:xfrm>
            <a:off x="5273819" y="2272531"/>
            <a:ext cx="16444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37" name="Google Shape;637;p24"/>
          <p:cNvSpPr txBox="1">
            <a:spLocks noGrp="1"/>
          </p:cNvSpPr>
          <p:nvPr>
            <p:ph type="title" idx="2"/>
          </p:nvPr>
        </p:nvSpPr>
        <p:spPr>
          <a:xfrm>
            <a:off x="4340417" y="2981331"/>
            <a:ext cx="35112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38" name="Google Shape;638;p24"/>
          <p:cNvSpPr txBox="1">
            <a:spLocks noGrp="1"/>
          </p:cNvSpPr>
          <p:nvPr>
            <p:ph type="title" idx="3"/>
          </p:nvPr>
        </p:nvSpPr>
        <p:spPr>
          <a:xfrm>
            <a:off x="4416815" y="3588531"/>
            <a:ext cx="3358400" cy="1316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133"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639" name="Google Shape;639;p24"/>
          <p:cNvSpPr txBox="1">
            <a:spLocks noGrp="1"/>
          </p:cNvSpPr>
          <p:nvPr>
            <p:ph type="title" idx="4" hasCustomPrompt="1"/>
          </p:nvPr>
        </p:nvSpPr>
        <p:spPr>
          <a:xfrm>
            <a:off x="1709973" y="2272531"/>
            <a:ext cx="16444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40" name="Google Shape;640;p24"/>
          <p:cNvSpPr txBox="1">
            <a:spLocks noGrp="1"/>
          </p:cNvSpPr>
          <p:nvPr>
            <p:ph type="title" idx="5"/>
          </p:nvPr>
        </p:nvSpPr>
        <p:spPr>
          <a:xfrm>
            <a:off x="776433" y="2981331"/>
            <a:ext cx="35116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41" name="Google Shape;641;p24"/>
          <p:cNvSpPr txBox="1">
            <a:spLocks noGrp="1"/>
          </p:cNvSpPr>
          <p:nvPr>
            <p:ph type="title" idx="6"/>
          </p:nvPr>
        </p:nvSpPr>
        <p:spPr>
          <a:xfrm>
            <a:off x="852967" y="3588531"/>
            <a:ext cx="3358400" cy="1316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133"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642" name="Google Shape;642;p24"/>
          <p:cNvSpPr txBox="1">
            <a:spLocks noGrp="1"/>
          </p:cNvSpPr>
          <p:nvPr>
            <p:ph type="title" idx="7" hasCustomPrompt="1"/>
          </p:nvPr>
        </p:nvSpPr>
        <p:spPr>
          <a:xfrm>
            <a:off x="8837663" y="2272531"/>
            <a:ext cx="16444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43" name="Google Shape;643;p24"/>
          <p:cNvSpPr txBox="1">
            <a:spLocks noGrp="1"/>
          </p:cNvSpPr>
          <p:nvPr>
            <p:ph type="title" idx="8"/>
          </p:nvPr>
        </p:nvSpPr>
        <p:spPr>
          <a:xfrm>
            <a:off x="7904167" y="2981331"/>
            <a:ext cx="35112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44" name="Google Shape;644;p24"/>
          <p:cNvSpPr txBox="1">
            <a:spLocks noGrp="1"/>
          </p:cNvSpPr>
          <p:nvPr>
            <p:ph type="title" idx="9"/>
          </p:nvPr>
        </p:nvSpPr>
        <p:spPr>
          <a:xfrm>
            <a:off x="7980664" y="3588531"/>
            <a:ext cx="3358400" cy="1316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133"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645" name="Google Shape;645;p24"/>
          <p:cNvSpPr txBox="1">
            <a:spLocks noGrp="1"/>
          </p:cNvSpPr>
          <p:nvPr>
            <p:ph type="title" idx="13"/>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2158811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646"/>
        <p:cNvGrpSpPr/>
        <p:nvPr/>
      </p:nvGrpSpPr>
      <p:grpSpPr>
        <a:xfrm>
          <a:off x="0" y="0"/>
          <a:ext cx="0" cy="0"/>
          <a:chOff x="0" y="0"/>
          <a:chExt cx="0" cy="0"/>
        </a:xfrm>
      </p:grpSpPr>
      <p:grpSp>
        <p:nvGrpSpPr>
          <p:cNvPr id="647" name="Google Shape;647;p25"/>
          <p:cNvGrpSpPr/>
          <p:nvPr/>
        </p:nvGrpSpPr>
        <p:grpSpPr>
          <a:xfrm>
            <a:off x="-6672669" y="-1331380"/>
            <a:ext cx="21749309" cy="7332291"/>
            <a:chOff x="-5004502" y="-998535"/>
            <a:chExt cx="16311982" cy="5499218"/>
          </a:xfrm>
        </p:grpSpPr>
        <p:sp>
          <p:nvSpPr>
            <p:cNvPr id="648" name="Google Shape;648;p25"/>
            <p:cNvSpPr/>
            <p:nvPr/>
          </p:nvSpPr>
          <p:spPr>
            <a:xfrm>
              <a:off x="4355923" y="2346877"/>
              <a:ext cx="6951557" cy="215380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9" name="Google Shape;649;p25"/>
            <p:cNvGrpSpPr/>
            <p:nvPr/>
          </p:nvGrpSpPr>
          <p:grpSpPr>
            <a:xfrm>
              <a:off x="5880916" y="-998535"/>
              <a:ext cx="3668993" cy="3235392"/>
              <a:chOff x="3141775" y="2797950"/>
              <a:chExt cx="2059150" cy="1815800"/>
            </a:xfrm>
          </p:grpSpPr>
          <p:sp>
            <p:nvSpPr>
              <p:cNvPr id="650" name="Google Shape;650;p25"/>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25"/>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25"/>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5"/>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5"/>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5"/>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5"/>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5"/>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5"/>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9" name="Google Shape;659;p25"/>
            <p:cNvSpPr/>
            <p:nvPr/>
          </p:nvSpPr>
          <p:spPr>
            <a:xfrm>
              <a:off x="-5004502" y="290527"/>
              <a:ext cx="6951557" cy="215380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0" name="Google Shape;660;p25"/>
          <p:cNvSpPr txBox="1">
            <a:spLocks noGrp="1"/>
          </p:cNvSpPr>
          <p:nvPr>
            <p:ph type="title"/>
          </p:nvPr>
        </p:nvSpPr>
        <p:spPr>
          <a:xfrm>
            <a:off x="1519908" y="3259085"/>
            <a:ext cx="3648800" cy="60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61" name="Google Shape;661;p25"/>
          <p:cNvSpPr txBox="1">
            <a:spLocks noGrp="1"/>
          </p:cNvSpPr>
          <p:nvPr>
            <p:ph type="title" idx="2"/>
          </p:nvPr>
        </p:nvSpPr>
        <p:spPr>
          <a:xfrm>
            <a:off x="1519700" y="1712284"/>
            <a:ext cx="3649200" cy="60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62" name="Google Shape;662;p25"/>
          <p:cNvSpPr txBox="1">
            <a:spLocks noGrp="1"/>
          </p:cNvSpPr>
          <p:nvPr>
            <p:ph type="title" idx="3"/>
          </p:nvPr>
        </p:nvSpPr>
        <p:spPr>
          <a:xfrm>
            <a:off x="1519908" y="4805887"/>
            <a:ext cx="3648800" cy="60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63" name="Google Shape;663;p25"/>
          <p:cNvSpPr txBox="1">
            <a:spLocks noGrp="1"/>
          </p:cNvSpPr>
          <p:nvPr>
            <p:ph type="title" idx="4"/>
          </p:nvPr>
        </p:nvSpPr>
        <p:spPr>
          <a:xfrm>
            <a:off x="1519900" y="3704867"/>
            <a:ext cx="4606000" cy="92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664" name="Google Shape;664;p25"/>
          <p:cNvSpPr txBox="1">
            <a:spLocks noGrp="1"/>
          </p:cNvSpPr>
          <p:nvPr>
            <p:ph type="title" idx="5"/>
          </p:nvPr>
        </p:nvSpPr>
        <p:spPr>
          <a:xfrm>
            <a:off x="1519900" y="2158067"/>
            <a:ext cx="4606000" cy="92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665" name="Google Shape;665;p25"/>
          <p:cNvSpPr txBox="1">
            <a:spLocks noGrp="1"/>
          </p:cNvSpPr>
          <p:nvPr>
            <p:ph type="title" idx="6"/>
          </p:nvPr>
        </p:nvSpPr>
        <p:spPr>
          <a:xfrm>
            <a:off x="1519900" y="5251667"/>
            <a:ext cx="4606000" cy="92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a:ea typeface="Assistant"/>
                <a:cs typeface="Assistant"/>
                <a:sym typeface="Assistant"/>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666" name="Google Shape;666;p25"/>
          <p:cNvSpPr txBox="1">
            <a:spLocks noGrp="1"/>
          </p:cNvSpPr>
          <p:nvPr>
            <p:ph type="title" idx="7"/>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4024982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67"/>
        <p:cNvGrpSpPr/>
        <p:nvPr/>
      </p:nvGrpSpPr>
      <p:grpSpPr>
        <a:xfrm>
          <a:off x="0" y="0"/>
          <a:ext cx="0" cy="0"/>
          <a:chOff x="0" y="0"/>
          <a:chExt cx="0" cy="0"/>
        </a:xfrm>
      </p:grpSpPr>
      <p:grpSp>
        <p:nvGrpSpPr>
          <p:cNvPr id="668" name="Google Shape;668;p26"/>
          <p:cNvGrpSpPr/>
          <p:nvPr/>
        </p:nvGrpSpPr>
        <p:grpSpPr>
          <a:xfrm>
            <a:off x="-3376897" y="-891667"/>
            <a:ext cx="17690448" cy="9902904"/>
            <a:chOff x="-2532673" y="-668750"/>
            <a:chExt cx="13267836" cy="7427178"/>
          </a:xfrm>
        </p:grpSpPr>
        <p:grpSp>
          <p:nvGrpSpPr>
            <p:cNvPr id="669" name="Google Shape;669;p26"/>
            <p:cNvGrpSpPr/>
            <p:nvPr/>
          </p:nvGrpSpPr>
          <p:grpSpPr>
            <a:xfrm>
              <a:off x="-1550574" y="2649980"/>
              <a:ext cx="3057478" cy="3130393"/>
              <a:chOff x="6744875" y="2031607"/>
              <a:chExt cx="3661651" cy="3748974"/>
            </a:xfrm>
          </p:grpSpPr>
          <p:grpSp>
            <p:nvGrpSpPr>
              <p:cNvPr id="670" name="Google Shape;670;p26"/>
              <p:cNvGrpSpPr/>
              <p:nvPr/>
            </p:nvGrpSpPr>
            <p:grpSpPr>
              <a:xfrm>
                <a:off x="7179211" y="4303269"/>
                <a:ext cx="379812" cy="699459"/>
                <a:chOff x="5887475" y="4238125"/>
                <a:chExt cx="87275" cy="160725"/>
              </a:xfrm>
            </p:grpSpPr>
            <p:sp>
              <p:nvSpPr>
                <p:cNvPr id="671" name="Google Shape;671;p26"/>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6"/>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6"/>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6"/>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6"/>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6"/>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7" name="Google Shape;677;p26"/>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8" name="Google Shape;678;p26"/>
              <p:cNvGrpSpPr/>
              <p:nvPr/>
            </p:nvGrpSpPr>
            <p:grpSpPr>
              <a:xfrm>
                <a:off x="7930865" y="2917093"/>
                <a:ext cx="354625" cy="225150"/>
                <a:chOff x="7551213" y="1538800"/>
                <a:chExt cx="369825" cy="234800"/>
              </a:xfrm>
            </p:grpSpPr>
            <p:sp>
              <p:nvSpPr>
                <p:cNvPr id="679" name="Google Shape;679;p26"/>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6"/>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6"/>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6"/>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6"/>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6"/>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5" name="Google Shape;685;p26"/>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6" name="Google Shape;686;p26"/>
              <p:cNvGrpSpPr/>
              <p:nvPr/>
            </p:nvGrpSpPr>
            <p:grpSpPr>
              <a:xfrm>
                <a:off x="6744875" y="2574912"/>
                <a:ext cx="3661651" cy="3205669"/>
                <a:chOff x="1057550" y="3474725"/>
                <a:chExt cx="1831100" cy="1603075"/>
              </a:xfrm>
            </p:grpSpPr>
            <p:sp>
              <p:nvSpPr>
                <p:cNvPr id="687" name="Google Shape;687;p26"/>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6"/>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6"/>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6"/>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6"/>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6"/>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6"/>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6"/>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5" name="Google Shape;695;p26"/>
              <p:cNvGrpSpPr/>
              <p:nvPr/>
            </p:nvGrpSpPr>
            <p:grpSpPr>
              <a:xfrm rot="6499934">
                <a:off x="7821810" y="2338940"/>
                <a:ext cx="267032" cy="465633"/>
                <a:chOff x="526150" y="3997550"/>
                <a:chExt cx="344075" cy="599975"/>
              </a:xfrm>
            </p:grpSpPr>
            <p:sp>
              <p:nvSpPr>
                <p:cNvPr id="696" name="Google Shape;696;p26"/>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6"/>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6"/>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9" name="Google Shape;699;p26"/>
              <p:cNvGrpSpPr/>
              <p:nvPr/>
            </p:nvGrpSpPr>
            <p:grpSpPr>
              <a:xfrm rot="3890659">
                <a:off x="8703654" y="1971457"/>
                <a:ext cx="464398" cy="940396"/>
                <a:chOff x="715325" y="2926500"/>
                <a:chExt cx="464375" cy="940350"/>
              </a:xfrm>
            </p:grpSpPr>
            <p:sp>
              <p:nvSpPr>
                <p:cNvPr id="700" name="Google Shape;700;p26"/>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6"/>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02" name="Google Shape;702;p26"/>
            <p:cNvSpPr/>
            <p:nvPr/>
          </p:nvSpPr>
          <p:spPr>
            <a:xfrm>
              <a:off x="-2532673" y="-252527"/>
              <a:ext cx="5568204" cy="172514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6"/>
            <p:cNvSpPr/>
            <p:nvPr/>
          </p:nvSpPr>
          <p:spPr>
            <a:xfrm rot="9794316">
              <a:off x="4899481" y="42670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4" name="Google Shape;704;p26"/>
            <p:cNvGrpSpPr/>
            <p:nvPr/>
          </p:nvGrpSpPr>
          <p:grpSpPr>
            <a:xfrm>
              <a:off x="6714578" y="-668750"/>
              <a:ext cx="4020585" cy="3545433"/>
              <a:chOff x="-2417677" y="2452996"/>
              <a:chExt cx="5416388" cy="4776280"/>
            </a:xfrm>
          </p:grpSpPr>
          <p:grpSp>
            <p:nvGrpSpPr>
              <p:cNvPr id="705" name="Google Shape;705;p26"/>
              <p:cNvGrpSpPr/>
              <p:nvPr/>
            </p:nvGrpSpPr>
            <p:grpSpPr>
              <a:xfrm>
                <a:off x="415116" y="4353695"/>
                <a:ext cx="451070" cy="303924"/>
                <a:chOff x="5850477" y="3901125"/>
                <a:chExt cx="127450" cy="85874"/>
              </a:xfrm>
            </p:grpSpPr>
            <p:sp>
              <p:nvSpPr>
                <p:cNvPr id="706" name="Google Shape;706;p2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2" name="Google Shape;712;p26"/>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3" name="Google Shape;713;p26"/>
              <p:cNvGrpSpPr/>
              <p:nvPr/>
            </p:nvGrpSpPr>
            <p:grpSpPr>
              <a:xfrm>
                <a:off x="-2417677" y="2452996"/>
                <a:ext cx="5416388" cy="4776280"/>
                <a:chOff x="3141775" y="2797950"/>
                <a:chExt cx="2059150" cy="1815800"/>
              </a:xfrm>
            </p:grpSpPr>
            <p:sp>
              <p:nvSpPr>
                <p:cNvPr id="714" name="Google Shape;714;p2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723" name="Google Shape;723;p26"/>
          <p:cNvSpPr txBox="1">
            <a:spLocks noGrp="1"/>
          </p:cNvSpPr>
          <p:nvPr>
            <p:ph type="title"/>
          </p:nvPr>
        </p:nvSpPr>
        <p:spPr>
          <a:xfrm>
            <a:off x="6808349" y="1902767"/>
            <a:ext cx="33584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24" name="Google Shape;724;p26"/>
          <p:cNvSpPr txBox="1">
            <a:spLocks noGrp="1"/>
          </p:cNvSpPr>
          <p:nvPr>
            <p:ph type="title" idx="2"/>
          </p:nvPr>
        </p:nvSpPr>
        <p:spPr>
          <a:xfrm>
            <a:off x="6808283" y="2509967"/>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725" name="Google Shape;725;p26"/>
          <p:cNvSpPr txBox="1">
            <a:spLocks noGrp="1"/>
          </p:cNvSpPr>
          <p:nvPr>
            <p:ph type="title" idx="3"/>
          </p:nvPr>
        </p:nvSpPr>
        <p:spPr>
          <a:xfrm>
            <a:off x="2025317" y="1902767"/>
            <a:ext cx="33584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26" name="Google Shape;726;p26"/>
          <p:cNvSpPr txBox="1">
            <a:spLocks noGrp="1"/>
          </p:cNvSpPr>
          <p:nvPr>
            <p:ph type="title" idx="4"/>
          </p:nvPr>
        </p:nvSpPr>
        <p:spPr>
          <a:xfrm>
            <a:off x="2025251" y="2509967"/>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727" name="Google Shape;727;p26"/>
          <p:cNvSpPr txBox="1">
            <a:spLocks noGrp="1"/>
          </p:cNvSpPr>
          <p:nvPr>
            <p:ph type="title" idx="5"/>
          </p:nvPr>
        </p:nvSpPr>
        <p:spPr>
          <a:xfrm>
            <a:off x="6808349" y="4121228"/>
            <a:ext cx="33584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28" name="Google Shape;728;p26"/>
          <p:cNvSpPr txBox="1">
            <a:spLocks noGrp="1"/>
          </p:cNvSpPr>
          <p:nvPr>
            <p:ph type="title" idx="6"/>
          </p:nvPr>
        </p:nvSpPr>
        <p:spPr>
          <a:xfrm>
            <a:off x="6808283" y="4728428"/>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729" name="Google Shape;729;p26"/>
          <p:cNvSpPr txBox="1">
            <a:spLocks noGrp="1"/>
          </p:cNvSpPr>
          <p:nvPr>
            <p:ph type="title" idx="7"/>
          </p:nvPr>
        </p:nvSpPr>
        <p:spPr>
          <a:xfrm>
            <a:off x="2025317" y="4121228"/>
            <a:ext cx="33584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30" name="Google Shape;730;p26"/>
          <p:cNvSpPr txBox="1">
            <a:spLocks noGrp="1"/>
          </p:cNvSpPr>
          <p:nvPr>
            <p:ph type="title" idx="8"/>
          </p:nvPr>
        </p:nvSpPr>
        <p:spPr>
          <a:xfrm>
            <a:off x="2025251" y="4728428"/>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731" name="Google Shape;731;p26"/>
          <p:cNvSpPr txBox="1">
            <a:spLocks noGrp="1"/>
          </p:cNvSpPr>
          <p:nvPr>
            <p:ph type="title" idx="9"/>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500"/>
              <a:buFont typeface="Rajdhani"/>
              <a:buNone/>
              <a:defRPr b="1">
                <a:solidFill>
                  <a:schemeClr val="dk1"/>
                </a:solidFill>
                <a:latin typeface="Rajdhani"/>
                <a:ea typeface="Rajdhani"/>
                <a:cs typeface="Rajdhani"/>
                <a:sym typeface="Rajdhani"/>
              </a:defRPr>
            </a:lvl2pPr>
            <a:lvl3pPr lvl="2" algn="ctr" rtl="0">
              <a:spcBef>
                <a:spcPts val="0"/>
              </a:spcBef>
              <a:spcAft>
                <a:spcPts val="0"/>
              </a:spcAft>
              <a:buClr>
                <a:schemeClr val="dk1"/>
              </a:buClr>
              <a:buSzPts val="3500"/>
              <a:buFont typeface="Rajdhani"/>
              <a:buNone/>
              <a:defRPr b="1">
                <a:solidFill>
                  <a:schemeClr val="dk1"/>
                </a:solidFill>
                <a:latin typeface="Rajdhani"/>
                <a:ea typeface="Rajdhani"/>
                <a:cs typeface="Rajdhani"/>
                <a:sym typeface="Rajdhani"/>
              </a:defRPr>
            </a:lvl3pPr>
            <a:lvl4pPr lvl="3" algn="ctr" rtl="0">
              <a:spcBef>
                <a:spcPts val="0"/>
              </a:spcBef>
              <a:spcAft>
                <a:spcPts val="0"/>
              </a:spcAft>
              <a:buClr>
                <a:schemeClr val="dk1"/>
              </a:buClr>
              <a:buSzPts val="3500"/>
              <a:buFont typeface="Rajdhani"/>
              <a:buNone/>
              <a:defRPr b="1">
                <a:solidFill>
                  <a:schemeClr val="dk1"/>
                </a:solidFill>
                <a:latin typeface="Rajdhani"/>
                <a:ea typeface="Rajdhani"/>
                <a:cs typeface="Rajdhani"/>
                <a:sym typeface="Rajdhani"/>
              </a:defRPr>
            </a:lvl4pPr>
            <a:lvl5pPr lvl="4" algn="ctr" rtl="0">
              <a:spcBef>
                <a:spcPts val="0"/>
              </a:spcBef>
              <a:spcAft>
                <a:spcPts val="0"/>
              </a:spcAft>
              <a:buClr>
                <a:schemeClr val="dk1"/>
              </a:buClr>
              <a:buSzPts val="3500"/>
              <a:buFont typeface="Rajdhani"/>
              <a:buNone/>
              <a:defRPr b="1">
                <a:solidFill>
                  <a:schemeClr val="dk1"/>
                </a:solidFill>
                <a:latin typeface="Rajdhani"/>
                <a:ea typeface="Rajdhani"/>
                <a:cs typeface="Rajdhani"/>
                <a:sym typeface="Rajdhani"/>
              </a:defRPr>
            </a:lvl5pPr>
            <a:lvl6pPr lvl="5" algn="ctr" rtl="0">
              <a:spcBef>
                <a:spcPts val="0"/>
              </a:spcBef>
              <a:spcAft>
                <a:spcPts val="0"/>
              </a:spcAft>
              <a:buClr>
                <a:schemeClr val="dk1"/>
              </a:buClr>
              <a:buSzPts val="3500"/>
              <a:buFont typeface="Rajdhani"/>
              <a:buNone/>
              <a:defRPr b="1">
                <a:solidFill>
                  <a:schemeClr val="dk1"/>
                </a:solidFill>
                <a:latin typeface="Rajdhani"/>
                <a:ea typeface="Rajdhani"/>
                <a:cs typeface="Rajdhani"/>
                <a:sym typeface="Rajdhani"/>
              </a:defRPr>
            </a:lvl6pPr>
            <a:lvl7pPr lvl="6" algn="ctr" rtl="0">
              <a:spcBef>
                <a:spcPts val="0"/>
              </a:spcBef>
              <a:spcAft>
                <a:spcPts val="0"/>
              </a:spcAft>
              <a:buClr>
                <a:schemeClr val="dk1"/>
              </a:buClr>
              <a:buSzPts val="3500"/>
              <a:buFont typeface="Rajdhani"/>
              <a:buNone/>
              <a:defRPr b="1">
                <a:solidFill>
                  <a:schemeClr val="dk1"/>
                </a:solidFill>
                <a:latin typeface="Rajdhani"/>
                <a:ea typeface="Rajdhani"/>
                <a:cs typeface="Rajdhani"/>
                <a:sym typeface="Rajdhani"/>
              </a:defRPr>
            </a:lvl7pPr>
            <a:lvl8pPr lvl="7" algn="ctr" rtl="0">
              <a:spcBef>
                <a:spcPts val="0"/>
              </a:spcBef>
              <a:spcAft>
                <a:spcPts val="0"/>
              </a:spcAft>
              <a:buClr>
                <a:schemeClr val="dk1"/>
              </a:buClr>
              <a:buSzPts val="3500"/>
              <a:buFont typeface="Rajdhani"/>
              <a:buNone/>
              <a:defRPr b="1">
                <a:solidFill>
                  <a:schemeClr val="dk1"/>
                </a:solidFill>
                <a:latin typeface="Rajdhani"/>
                <a:ea typeface="Rajdhani"/>
                <a:cs typeface="Rajdhani"/>
                <a:sym typeface="Rajdhani"/>
              </a:defRPr>
            </a:lvl8pPr>
            <a:lvl9pPr lvl="8" algn="ctr" rtl="0">
              <a:spcBef>
                <a:spcPts val="0"/>
              </a:spcBef>
              <a:spcAft>
                <a:spcPts val="0"/>
              </a:spcAft>
              <a:buClr>
                <a:schemeClr val="dk1"/>
              </a:buClr>
              <a:buSzPts val="3500"/>
              <a:buFont typeface="Rajdhani"/>
              <a:buNone/>
              <a:defRPr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322519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32"/>
        <p:cNvGrpSpPr/>
        <p:nvPr/>
      </p:nvGrpSpPr>
      <p:grpSpPr>
        <a:xfrm>
          <a:off x="0" y="0"/>
          <a:ext cx="0" cy="0"/>
          <a:chOff x="0" y="0"/>
          <a:chExt cx="0" cy="0"/>
        </a:xfrm>
      </p:grpSpPr>
      <p:grpSp>
        <p:nvGrpSpPr>
          <p:cNvPr id="733" name="Google Shape;733;p27"/>
          <p:cNvGrpSpPr/>
          <p:nvPr/>
        </p:nvGrpSpPr>
        <p:grpSpPr>
          <a:xfrm>
            <a:off x="-2152595" y="-891659"/>
            <a:ext cx="16925004" cy="9185980"/>
            <a:chOff x="-1614447" y="-668745"/>
            <a:chExt cx="12693753" cy="6889485"/>
          </a:xfrm>
        </p:grpSpPr>
        <p:grpSp>
          <p:nvGrpSpPr>
            <p:cNvPr id="734" name="Google Shape;734;p27"/>
            <p:cNvGrpSpPr/>
            <p:nvPr/>
          </p:nvGrpSpPr>
          <p:grpSpPr>
            <a:xfrm>
              <a:off x="-1614447" y="4335248"/>
              <a:ext cx="2795340" cy="1885492"/>
              <a:chOff x="965100" y="1428788"/>
              <a:chExt cx="1354200" cy="913425"/>
            </a:xfrm>
          </p:grpSpPr>
          <p:sp>
            <p:nvSpPr>
              <p:cNvPr id="735" name="Google Shape;735;p2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0" name="Google Shape;740;p27"/>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2" name="Google Shape;742;p27"/>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
        <p:nvSpPr>
          <p:cNvPr id="743" name="Google Shape;743;p27"/>
          <p:cNvSpPr txBox="1">
            <a:spLocks noGrp="1"/>
          </p:cNvSpPr>
          <p:nvPr>
            <p:ph type="title" idx="2"/>
          </p:nvPr>
        </p:nvSpPr>
        <p:spPr>
          <a:xfrm>
            <a:off x="4466100" y="2122900"/>
            <a:ext cx="32600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44" name="Google Shape;744;p27"/>
          <p:cNvSpPr txBox="1">
            <a:spLocks noGrp="1"/>
          </p:cNvSpPr>
          <p:nvPr>
            <p:ph type="title" idx="3"/>
          </p:nvPr>
        </p:nvSpPr>
        <p:spPr>
          <a:xfrm>
            <a:off x="4466016" y="2730100"/>
            <a:ext cx="32600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745" name="Google Shape;745;p27"/>
          <p:cNvSpPr txBox="1">
            <a:spLocks noGrp="1"/>
          </p:cNvSpPr>
          <p:nvPr>
            <p:ph type="title" idx="4"/>
          </p:nvPr>
        </p:nvSpPr>
        <p:spPr>
          <a:xfrm>
            <a:off x="969600" y="2122900"/>
            <a:ext cx="32600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46" name="Google Shape;746;p27"/>
          <p:cNvSpPr txBox="1">
            <a:spLocks noGrp="1"/>
          </p:cNvSpPr>
          <p:nvPr>
            <p:ph type="title" idx="5"/>
          </p:nvPr>
        </p:nvSpPr>
        <p:spPr>
          <a:xfrm>
            <a:off x="969600" y="2730100"/>
            <a:ext cx="32600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747" name="Google Shape;747;p27"/>
          <p:cNvSpPr txBox="1">
            <a:spLocks noGrp="1"/>
          </p:cNvSpPr>
          <p:nvPr>
            <p:ph type="title" idx="6"/>
          </p:nvPr>
        </p:nvSpPr>
        <p:spPr>
          <a:xfrm>
            <a:off x="7962316" y="2122900"/>
            <a:ext cx="32600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48" name="Google Shape;748;p27"/>
          <p:cNvSpPr txBox="1">
            <a:spLocks noGrp="1"/>
          </p:cNvSpPr>
          <p:nvPr>
            <p:ph type="title" idx="7"/>
          </p:nvPr>
        </p:nvSpPr>
        <p:spPr>
          <a:xfrm>
            <a:off x="7962267" y="2730100"/>
            <a:ext cx="32600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749" name="Google Shape;749;p27"/>
          <p:cNvSpPr txBox="1">
            <a:spLocks noGrp="1"/>
          </p:cNvSpPr>
          <p:nvPr>
            <p:ph type="title" idx="8"/>
          </p:nvPr>
        </p:nvSpPr>
        <p:spPr>
          <a:xfrm>
            <a:off x="4466100" y="4325300"/>
            <a:ext cx="32600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50" name="Google Shape;750;p27"/>
          <p:cNvSpPr txBox="1">
            <a:spLocks noGrp="1"/>
          </p:cNvSpPr>
          <p:nvPr>
            <p:ph type="title" idx="9"/>
          </p:nvPr>
        </p:nvSpPr>
        <p:spPr>
          <a:xfrm>
            <a:off x="4466016" y="4932500"/>
            <a:ext cx="32600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751" name="Google Shape;751;p27"/>
          <p:cNvSpPr txBox="1">
            <a:spLocks noGrp="1"/>
          </p:cNvSpPr>
          <p:nvPr>
            <p:ph type="title" idx="13"/>
          </p:nvPr>
        </p:nvSpPr>
        <p:spPr>
          <a:xfrm>
            <a:off x="969600" y="4325300"/>
            <a:ext cx="32600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52" name="Google Shape;752;p27"/>
          <p:cNvSpPr txBox="1">
            <a:spLocks noGrp="1"/>
          </p:cNvSpPr>
          <p:nvPr>
            <p:ph type="title" idx="14"/>
          </p:nvPr>
        </p:nvSpPr>
        <p:spPr>
          <a:xfrm>
            <a:off x="969600" y="4932500"/>
            <a:ext cx="32600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753" name="Google Shape;753;p27"/>
          <p:cNvSpPr txBox="1">
            <a:spLocks noGrp="1"/>
          </p:cNvSpPr>
          <p:nvPr>
            <p:ph type="title" idx="15"/>
          </p:nvPr>
        </p:nvSpPr>
        <p:spPr>
          <a:xfrm>
            <a:off x="7962316" y="4325300"/>
            <a:ext cx="32600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54" name="Google Shape;754;p27"/>
          <p:cNvSpPr txBox="1">
            <a:spLocks noGrp="1"/>
          </p:cNvSpPr>
          <p:nvPr>
            <p:ph type="title" idx="16"/>
          </p:nvPr>
        </p:nvSpPr>
        <p:spPr>
          <a:xfrm>
            <a:off x="7962267" y="4932500"/>
            <a:ext cx="32600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Tree>
    <p:extLst>
      <p:ext uri="{BB962C8B-B14F-4D97-AF65-F5344CB8AC3E}">
        <p14:creationId xmlns:p14="http://schemas.microsoft.com/office/powerpoint/2010/main" val="190008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8" name="Google Shape;38;p6"/>
          <p:cNvSpPr/>
          <p:nvPr/>
        </p:nvSpPr>
        <p:spPr>
          <a:xfrm rot="1365150">
            <a:off x="-3660443" y="-421873"/>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967261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77"/>
        <p:cNvGrpSpPr/>
        <p:nvPr/>
      </p:nvGrpSpPr>
      <p:grpSpPr>
        <a:xfrm>
          <a:off x="0" y="0"/>
          <a:ext cx="0" cy="0"/>
          <a:chOff x="0" y="0"/>
          <a:chExt cx="0" cy="0"/>
        </a:xfrm>
      </p:grpSpPr>
      <p:sp>
        <p:nvSpPr>
          <p:cNvPr id="778" name="Google Shape;778;p29"/>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
        <p:nvSpPr>
          <p:cNvPr id="779" name="Google Shape;779;p29"/>
          <p:cNvSpPr txBox="1">
            <a:spLocks noGrp="1"/>
          </p:cNvSpPr>
          <p:nvPr>
            <p:ph type="subTitle" idx="1"/>
          </p:nvPr>
        </p:nvSpPr>
        <p:spPr>
          <a:xfrm>
            <a:off x="6934300" y="3064667"/>
            <a:ext cx="3513200" cy="186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780" name="Google Shape;780;p29"/>
          <p:cNvGrpSpPr/>
          <p:nvPr/>
        </p:nvGrpSpPr>
        <p:grpSpPr>
          <a:xfrm>
            <a:off x="-3809755" y="-2994990"/>
            <a:ext cx="20944547" cy="13411769"/>
            <a:chOff x="-2857316" y="-2246243"/>
            <a:chExt cx="15708410" cy="10058827"/>
          </a:xfrm>
        </p:grpSpPr>
        <p:sp>
          <p:nvSpPr>
            <p:cNvPr id="781" name="Google Shape;781;p29"/>
            <p:cNvSpPr/>
            <p:nvPr/>
          </p:nvSpPr>
          <p:spPr>
            <a:xfrm rot="-2011241" flipH="1">
              <a:off x="-2840881" y="3210440"/>
              <a:ext cx="6874365" cy="212982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2" name="Google Shape;782;p29"/>
            <p:cNvGrpSpPr/>
            <p:nvPr/>
          </p:nvGrpSpPr>
          <p:grpSpPr>
            <a:xfrm>
              <a:off x="-2328826" y="-946509"/>
              <a:ext cx="3435709" cy="2972407"/>
              <a:chOff x="1683500" y="188175"/>
              <a:chExt cx="1607650" cy="1390925"/>
            </a:xfrm>
          </p:grpSpPr>
          <p:sp>
            <p:nvSpPr>
              <p:cNvPr id="783" name="Google Shape;783;p29"/>
              <p:cNvSpPr/>
              <p:nvPr/>
            </p:nvSpPr>
            <p:spPr>
              <a:xfrm>
                <a:off x="1743500" y="231325"/>
                <a:ext cx="1491650" cy="1290225"/>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9"/>
              <p:cNvSpPr/>
              <p:nvPr/>
            </p:nvSpPr>
            <p:spPr>
              <a:xfrm>
                <a:off x="1929900" y="330800"/>
                <a:ext cx="1218925" cy="1106275"/>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9"/>
              <p:cNvSpPr/>
              <p:nvPr/>
            </p:nvSpPr>
            <p:spPr>
              <a:xfrm>
                <a:off x="2190400" y="403975"/>
                <a:ext cx="875175" cy="877300"/>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9"/>
              <p:cNvSpPr/>
              <p:nvPr/>
            </p:nvSpPr>
            <p:spPr>
              <a:xfrm>
                <a:off x="2648950" y="494275"/>
                <a:ext cx="331525" cy="636400"/>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9"/>
              <p:cNvSpPr/>
              <p:nvPr/>
            </p:nvSpPr>
            <p:spPr>
              <a:xfrm>
                <a:off x="2816375" y="578125"/>
                <a:ext cx="71650" cy="54525"/>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9"/>
              <p:cNvSpPr/>
              <p:nvPr/>
            </p:nvSpPr>
            <p:spPr>
              <a:xfrm>
                <a:off x="1683500" y="188175"/>
                <a:ext cx="1607650" cy="1390925"/>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9" name="Google Shape;789;p29"/>
            <p:cNvGrpSpPr/>
            <p:nvPr/>
          </p:nvGrpSpPr>
          <p:grpSpPr>
            <a:xfrm>
              <a:off x="266185" y="357765"/>
              <a:ext cx="548532" cy="572686"/>
              <a:chOff x="1270775" y="1125497"/>
              <a:chExt cx="447270" cy="467003"/>
            </a:xfrm>
          </p:grpSpPr>
          <p:sp>
            <p:nvSpPr>
              <p:cNvPr id="790" name="Google Shape;790;p29"/>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9"/>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9"/>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9"/>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9"/>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9"/>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6" name="Google Shape;796;p29"/>
            <p:cNvSpPr/>
            <p:nvPr/>
          </p:nvSpPr>
          <p:spPr>
            <a:xfrm>
              <a:off x="266115" y="1262350"/>
              <a:ext cx="292205" cy="29220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9"/>
            <p:cNvSpPr/>
            <p:nvPr/>
          </p:nvSpPr>
          <p:spPr>
            <a:xfrm rot="-2011241" flipH="1">
              <a:off x="5960294" y="-525210"/>
              <a:ext cx="6874365" cy="212982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98" name="Google Shape;798;p29"/>
            <p:cNvGrpSpPr/>
            <p:nvPr/>
          </p:nvGrpSpPr>
          <p:grpSpPr>
            <a:xfrm rot="-2023058">
              <a:off x="6496709" y="3303547"/>
              <a:ext cx="4155021" cy="3663981"/>
              <a:chOff x="3141775" y="2797950"/>
              <a:chExt cx="2059150" cy="1815800"/>
            </a:xfrm>
          </p:grpSpPr>
          <p:sp>
            <p:nvSpPr>
              <p:cNvPr id="799" name="Google Shape;799;p2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8" name="Google Shape;808;p29"/>
            <p:cNvGrpSpPr/>
            <p:nvPr/>
          </p:nvGrpSpPr>
          <p:grpSpPr>
            <a:xfrm rot="10800000">
              <a:off x="7784690" y="4357510"/>
              <a:ext cx="548532" cy="572686"/>
              <a:chOff x="1270775" y="1125497"/>
              <a:chExt cx="447270" cy="467003"/>
            </a:xfrm>
          </p:grpSpPr>
          <p:sp>
            <p:nvSpPr>
              <p:cNvPr id="809" name="Google Shape;809;p29"/>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9"/>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9"/>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9"/>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9"/>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9"/>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821103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15"/>
        <p:cNvGrpSpPr/>
        <p:nvPr/>
      </p:nvGrpSpPr>
      <p:grpSpPr>
        <a:xfrm>
          <a:off x="0" y="0"/>
          <a:ext cx="0" cy="0"/>
          <a:chOff x="0" y="0"/>
          <a:chExt cx="0" cy="0"/>
        </a:xfrm>
      </p:grpSpPr>
      <p:sp>
        <p:nvSpPr>
          <p:cNvPr id="816" name="Google Shape;816;p30"/>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
        <p:nvSpPr>
          <p:cNvPr id="817" name="Google Shape;817;p30"/>
          <p:cNvSpPr txBox="1">
            <a:spLocks noGrp="1"/>
          </p:cNvSpPr>
          <p:nvPr>
            <p:ph type="subTitle" idx="1"/>
          </p:nvPr>
        </p:nvSpPr>
        <p:spPr>
          <a:xfrm>
            <a:off x="1885433" y="3064667"/>
            <a:ext cx="3513200" cy="186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818" name="Google Shape;818;p30"/>
          <p:cNvGrpSpPr/>
          <p:nvPr/>
        </p:nvGrpSpPr>
        <p:grpSpPr>
          <a:xfrm>
            <a:off x="-5084154" y="-2316224"/>
            <a:ext cx="21329017" cy="11030653"/>
            <a:chOff x="-3813116" y="-1737168"/>
            <a:chExt cx="15996763" cy="8272990"/>
          </a:xfrm>
        </p:grpSpPr>
        <p:sp>
          <p:nvSpPr>
            <p:cNvPr id="819" name="Google Shape;819;p30"/>
            <p:cNvSpPr/>
            <p:nvPr/>
          </p:nvSpPr>
          <p:spPr>
            <a:xfrm rot="-2011241" flipH="1">
              <a:off x="-3796681" y="-16135"/>
              <a:ext cx="6874365" cy="212982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20" name="Google Shape;820;p30"/>
            <p:cNvGrpSpPr/>
            <p:nvPr/>
          </p:nvGrpSpPr>
          <p:grpSpPr>
            <a:xfrm rot="5400000">
              <a:off x="-1902676" y="2789141"/>
              <a:ext cx="3435709" cy="2972407"/>
              <a:chOff x="1683500" y="188175"/>
              <a:chExt cx="1607650" cy="1390925"/>
            </a:xfrm>
          </p:grpSpPr>
          <p:sp>
            <p:nvSpPr>
              <p:cNvPr id="821" name="Google Shape;821;p30"/>
              <p:cNvSpPr/>
              <p:nvPr/>
            </p:nvSpPr>
            <p:spPr>
              <a:xfrm>
                <a:off x="1743500" y="231325"/>
                <a:ext cx="1491650" cy="1290225"/>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30"/>
              <p:cNvSpPr/>
              <p:nvPr/>
            </p:nvSpPr>
            <p:spPr>
              <a:xfrm>
                <a:off x="1929900" y="330800"/>
                <a:ext cx="1218925" cy="1106275"/>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30"/>
              <p:cNvSpPr/>
              <p:nvPr/>
            </p:nvSpPr>
            <p:spPr>
              <a:xfrm>
                <a:off x="2190400" y="403975"/>
                <a:ext cx="875175" cy="877300"/>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30"/>
              <p:cNvSpPr/>
              <p:nvPr/>
            </p:nvSpPr>
            <p:spPr>
              <a:xfrm>
                <a:off x="2648950" y="494275"/>
                <a:ext cx="331525" cy="636400"/>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30"/>
              <p:cNvSpPr/>
              <p:nvPr/>
            </p:nvSpPr>
            <p:spPr>
              <a:xfrm>
                <a:off x="2816375" y="578125"/>
                <a:ext cx="71650" cy="54525"/>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30"/>
              <p:cNvSpPr/>
              <p:nvPr/>
            </p:nvSpPr>
            <p:spPr>
              <a:xfrm>
                <a:off x="1683500" y="188175"/>
                <a:ext cx="1607650" cy="1390925"/>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7" name="Google Shape;827;p30"/>
            <p:cNvGrpSpPr/>
            <p:nvPr/>
          </p:nvGrpSpPr>
          <p:grpSpPr>
            <a:xfrm>
              <a:off x="588860" y="3919190"/>
              <a:ext cx="548532" cy="572686"/>
              <a:chOff x="1270775" y="1125497"/>
              <a:chExt cx="447270" cy="467003"/>
            </a:xfrm>
          </p:grpSpPr>
          <p:sp>
            <p:nvSpPr>
              <p:cNvPr id="828" name="Google Shape;828;p30"/>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30"/>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30"/>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30"/>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30"/>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30"/>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4" name="Google Shape;834;p30"/>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30"/>
            <p:cNvSpPr/>
            <p:nvPr/>
          </p:nvSpPr>
          <p:spPr>
            <a:xfrm rot="-2011241" flipH="1">
              <a:off x="4706194" y="2684965"/>
              <a:ext cx="6874365" cy="212982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36" name="Google Shape;836;p30"/>
            <p:cNvGrpSpPr/>
            <p:nvPr/>
          </p:nvGrpSpPr>
          <p:grpSpPr>
            <a:xfrm rot="-2023058">
              <a:off x="7361159" y="168297"/>
              <a:ext cx="4155021" cy="3663981"/>
              <a:chOff x="3141775" y="2797950"/>
              <a:chExt cx="2059150" cy="1815800"/>
            </a:xfrm>
          </p:grpSpPr>
          <p:sp>
            <p:nvSpPr>
              <p:cNvPr id="837" name="Google Shape;837;p30"/>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30"/>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30"/>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30"/>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30"/>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0"/>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0"/>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0"/>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0"/>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6" name="Google Shape;846;p30"/>
            <p:cNvGrpSpPr/>
            <p:nvPr/>
          </p:nvGrpSpPr>
          <p:grpSpPr>
            <a:xfrm rot="10800000">
              <a:off x="8338735" y="1283140"/>
              <a:ext cx="548532" cy="572686"/>
              <a:chOff x="1270775" y="1125497"/>
              <a:chExt cx="447270" cy="467003"/>
            </a:xfrm>
          </p:grpSpPr>
          <p:sp>
            <p:nvSpPr>
              <p:cNvPr id="847" name="Google Shape;847;p30"/>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0"/>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30"/>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30"/>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0"/>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0"/>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6033637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hree columns 3">
  <p:cSld name="1_Title and three columns 3">
    <p:spTree>
      <p:nvGrpSpPr>
        <p:cNvPr id="1" name="Shape 853"/>
        <p:cNvGrpSpPr/>
        <p:nvPr/>
      </p:nvGrpSpPr>
      <p:grpSpPr>
        <a:xfrm>
          <a:off x="0" y="0"/>
          <a:ext cx="0" cy="0"/>
          <a:chOff x="0" y="0"/>
          <a:chExt cx="0" cy="0"/>
        </a:xfrm>
      </p:grpSpPr>
      <p:sp>
        <p:nvSpPr>
          <p:cNvPr id="854" name="Google Shape;854;p31"/>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
        <p:nvSpPr>
          <p:cNvPr id="855" name="Google Shape;855;p31"/>
          <p:cNvSpPr txBox="1">
            <a:spLocks noGrp="1"/>
          </p:cNvSpPr>
          <p:nvPr>
            <p:ph type="subTitle" idx="1"/>
          </p:nvPr>
        </p:nvSpPr>
        <p:spPr>
          <a:xfrm>
            <a:off x="5891800" y="2353467"/>
            <a:ext cx="5257200" cy="351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0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56" name="Google Shape;856;p31"/>
          <p:cNvSpPr txBox="1">
            <a:spLocks noGrp="1"/>
          </p:cNvSpPr>
          <p:nvPr>
            <p:ph type="title" idx="2"/>
          </p:nvPr>
        </p:nvSpPr>
        <p:spPr>
          <a:xfrm>
            <a:off x="5891800" y="1683700"/>
            <a:ext cx="3110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857" name="Google Shape;857;p31"/>
          <p:cNvSpPr txBox="1">
            <a:spLocks noGrp="1"/>
          </p:cNvSpPr>
          <p:nvPr>
            <p:ph type="subTitle" idx="3"/>
          </p:nvPr>
        </p:nvSpPr>
        <p:spPr>
          <a:xfrm>
            <a:off x="1085200" y="2353467"/>
            <a:ext cx="4598400" cy="13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0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58" name="Google Shape;858;p31"/>
          <p:cNvSpPr txBox="1">
            <a:spLocks noGrp="1"/>
          </p:cNvSpPr>
          <p:nvPr>
            <p:ph type="title" idx="4"/>
          </p:nvPr>
        </p:nvSpPr>
        <p:spPr>
          <a:xfrm>
            <a:off x="1085200" y="1683700"/>
            <a:ext cx="3110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859" name="Google Shape;859;p31"/>
          <p:cNvSpPr txBox="1">
            <a:spLocks noGrp="1"/>
          </p:cNvSpPr>
          <p:nvPr>
            <p:ph type="subTitle" idx="5"/>
          </p:nvPr>
        </p:nvSpPr>
        <p:spPr>
          <a:xfrm>
            <a:off x="1085200" y="4075633"/>
            <a:ext cx="4598400" cy="179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0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60" name="Google Shape;860;p31"/>
          <p:cNvSpPr txBox="1">
            <a:spLocks noGrp="1"/>
          </p:cNvSpPr>
          <p:nvPr>
            <p:ph type="title" idx="6"/>
          </p:nvPr>
        </p:nvSpPr>
        <p:spPr>
          <a:xfrm>
            <a:off x="1085200" y="3405867"/>
            <a:ext cx="3110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19300985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61"/>
        <p:cNvGrpSpPr/>
        <p:nvPr/>
      </p:nvGrpSpPr>
      <p:grpSpPr>
        <a:xfrm>
          <a:off x="0" y="0"/>
          <a:ext cx="0" cy="0"/>
          <a:chOff x="0" y="0"/>
          <a:chExt cx="0" cy="0"/>
        </a:xfrm>
      </p:grpSpPr>
      <p:grpSp>
        <p:nvGrpSpPr>
          <p:cNvPr id="862" name="Google Shape;862;p32"/>
          <p:cNvGrpSpPr/>
          <p:nvPr/>
        </p:nvGrpSpPr>
        <p:grpSpPr>
          <a:xfrm>
            <a:off x="-2705987" y="-2528588"/>
            <a:ext cx="17291603" cy="12812483"/>
            <a:chOff x="-2029490" y="-1896441"/>
            <a:chExt cx="12968702" cy="9609362"/>
          </a:xfrm>
        </p:grpSpPr>
        <p:sp>
          <p:nvSpPr>
            <p:cNvPr id="863" name="Google Shape;863;p32"/>
            <p:cNvSpPr/>
            <p:nvPr/>
          </p:nvSpPr>
          <p:spPr>
            <a:xfrm rot="7071891" flipH="1">
              <a:off x="-1644728" y="-986835"/>
              <a:ext cx="4053588" cy="3312567"/>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32"/>
            <p:cNvSpPr/>
            <p:nvPr/>
          </p:nvSpPr>
          <p:spPr>
            <a:xfrm rot="-2363002" flipH="1">
              <a:off x="6005018" y="3490429"/>
              <a:ext cx="4053541" cy="3312612"/>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65" name="Google Shape;865;p32"/>
            <p:cNvGrpSpPr/>
            <p:nvPr/>
          </p:nvGrpSpPr>
          <p:grpSpPr>
            <a:xfrm rot="-1941457" flipH="1">
              <a:off x="6592227" y="-80692"/>
              <a:ext cx="3752778" cy="3309275"/>
              <a:chOff x="3141775" y="2797950"/>
              <a:chExt cx="2059150" cy="1815800"/>
            </a:xfrm>
          </p:grpSpPr>
          <p:sp>
            <p:nvSpPr>
              <p:cNvPr id="866" name="Google Shape;866;p3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3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3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3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3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3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19050"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5" name="Google Shape;875;p32"/>
            <p:cNvGrpSpPr/>
            <p:nvPr/>
          </p:nvGrpSpPr>
          <p:grpSpPr>
            <a:xfrm>
              <a:off x="8126444" y="2236945"/>
              <a:ext cx="520582" cy="350759"/>
              <a:chOff x="5850477" y="3901125"/>
              <a:chExt cx="127450" cy="85874"/>
            </a:xfrm>
          </p:grpSpPr>
          <p:sp>
            <p:nvSpPr>
              <p:cNvPr id="876" name="Google Shape;876;p32"/>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32"/>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32"/>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32"/>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2"/>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2"/>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2" name="Google Shape;882;p32"/>
            <p:cNvSpPr/>
            <p:nvPr/>
          </p:nvSpPr>
          <p:spPr>
            <a:xfrm>
              <a:off x="7949883" y="431910"/>
              <a:ext cx="215586" cy="215586"/>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83" name="Google Shape;883;p32"/>
            <p:cNvGrpSpPr/>
            <p:nvPr/>
          </p:nvGrpSpPr>
          <p:grpSpPr>
            <a:xfrm flipH="1">
              <a:off x="7377350" y="1773850"/>
              <a:ext cx="501523" cy="522000"/>
              <a:chOff x="5829325" y="3589425"/>
              <a:chExt cx="501523" cy="522000"/>
            </a:xfrm>
          </p:grpSpPr>
          <p:sp>
            <p:nvSpPr>
              <p:cNvPr id="884" name="Google Shape;884;p32"/>
              <p:cNvSpPr/>
              <p:nvPr/>
            </p:nvSpPr>
            <p:spPr>
              <a:xfrm>
                <a:off x="5986632" y="3589425"/>
                <a:ext cx="84395" cy="6236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32"/>
              <p:cNvSpPr/>
              <p:nvPr/>
            </p:nvSpPr>
            <p:spPr>
              <a:xfrm>
                <a:off x="6143133" y="3719367"/>
                <a:ext cx="71487" cy="52436"/>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32"/>
              <p:cNvSpPr/>
              <p:nvPr/>
            </p:nvSpPr>
            <p:spPr>
              <a:xfrm>
                <a:off x="5829325" y="3684368"/>
                <a:ext cx="35744" cy="25132"/>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2"/>
              <p:cNvSpPr/>
              <p:nvPr/>
            </p:nvSpPr>
            <p:spPr>
              <a:xfrm>
                <a:off x="6295849" y="3963984"/>
                <a:ext cx="34999" cy="25877"/>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2"/>
              <p:cNvSpPr/>
              <p:nvPr/>
            </p:nvSpPr>
            <p:spPr>
              <a:xfrm>
                <a:off x="6295849" y="3812013"/>
                <a:ext cx="34999" cy="25939"/>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2"/>
              <p:cNvSpPr/>
              <p:nvPr/>
            </p:nvSpPr>
            <p:spPr>
              <a:xfrm>
                <a:off x="6081575" y="4085548"/>
                <a:ext cx="34999" cy="25877"/>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0" name="Google Shape;890;p32"/>
            <p:cNvGrpSpPr/>
            <p:nvPr/>
          </p:nvGrpSpPr>
          <p:grpSpPr>
            <a:xfrm>
              <a:off x="8147147" y="1008720"/>
              <a:ext cx="283452" cy="522003"/>
              <a:chOff x="5887475" y="4238125"/>
              <a:chExt cx="87275" cy="160725"/>
            </a:xfrm>
          </p:grpSpPr>
          <p:sp>
            <p:nvSpPr>
              <p:cNvPr id="891" name="Google Shape;891;p32"/>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32"/>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32"/>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32"/>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32"/>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32"/>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97" name="Google Shape;897;p32"/>
          <p:cNvSpPr txBox="1">
            <a:spLocks noGrp="1"/>
          </p:cNvSpPr>
          <p:nvPr>
            <p:ph type="ctrTitle"/>
          </p:nvPr>
        </p:nvSpPr>
        <p:spPr>
          <a:xfrm>
            <a:off x="3050667" y="685256"/>
            <a:ext cx="6090800" cy="158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11733">
                <a:solidFill>
                  <a:schemeClr val="accent6"/>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898" name="Google Shape;898;p32"/>
          <p:cNvSpPr txBox="1">
            <a:spLocks noGrp="1"/>
          </p:cNvSpPr>
          <p:nvPr>
            <p:ph type="subTitle" idx="1"/>
          </p:nvPr>
        </p:nvSpPr>
        <p:spPr>
          <a:xfrm>
            <a:off x="3050667" y="1885261"/>
            <a:ext cx="6090800" cy="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3200"/>
            </a:lvl1pPr>
            <a:lvl2pPr lvl="1" algn="ctr" rtl="0">
              <a:lnSpc>
                <a:spcPct val="100000"/>
              </a:lnSpc>
              <a:spcBef>
                <a:spcPts val="0"/>
              </a:spcBef>
              <a:spcAft>
                <a:spcPts val="0"/>
              </a:spcAft>
              <a:buSzPts val="2000"/>
              <a:buNone/>
              <a:defRPr sz="2667"/>
            </a:lvl2pPr>
            <a:lvl3pPr lvl="2" algn="ctr" rtl="0">
              <a:lnSpc>
                <a:spcPct val="100000"/>
              </a:lnSpc>
              <a:spcBef>
                <a:spcPts val="0"/>
              </a:spcBef>
              <a:spcAft>
                <a:spcPts val="0"/>
              </a:spcAft>
              <a:buSzPts val="2000"/>
              <a:buNone/>
              <a:defRPr sz="2667"/>
            </a:lvl3pPr>
            <a:lvl4pPr lvl="3" algn="ctr" rtl="0">
              <a:lnSpc>
                <a:spcPct val="100000"/>
              </a:lnSpc>
              <a:spcBef>
                <a:spcPts val="0"/>
              </a:spcBef>
              <a:spcAft>
                <a:spcPts val="0"/>
              </a:spcAft>
              <a:buSzPts val="2000"/>
              <a:buNone/>
              <a:defRPr sz="2667"/>
            </a:lvl4pPr>
            <a:lvl5pPr lvl="4" algn="ctr" rtl="0">
              <a:lnSpc>
                <a:spcPct val="100000"/>
              </a:lnSpc>
              <a:spcBef>
                <a:spcPts val="0"/>
              </a:spcBef>
              <a:spcAft>
                <a:spcPts val="0"/>
              </a:spcAft>
              <a:buSzPts val="2000"/>
              <a:buNone/>
              <a:defRPr sz="2667"/>
            </a:lvl5pPr>
            <a:lvl6pPr lvl="5" algn="ctr" rtl="0">
              <a:lnSpc>
                <a:spcPct val="100000"/>
              </a:lnSpc>
              <a:spcBef>
                <a:spcPts val="0"/>
              </a:spcBef>
              <a:spcAft>
                <a:spcPts val="0"/>
              </a:spcAft>
              <a:buSzPts val="2000"/>
              <a:buNone/>
              <a:defRPr sz="2667"/>
            </a:lvl6pPr>
            <a:lvl7pPr lvl="6" algn="ctr" rtl="0">
              <a:lnSpc>
                <a:spcPct val="100000"/>
              </a:lnSpc>
              <a:spcBef>
                <a:spcPts val="0"/>
              </a:spcBef>
              <a:spcAft>
                <a:spcPts val="0"/>
              </a:spcAft>
              <a:buSzPts val="2000"/>
              <a:buNone/>
              <a:defRPr sz="2667"/>
            </a:lvl7pPr>
            <a:lvl8pPr lvl="7" algn="ctr" rtl="0">
              <a:lnSpc>
                <a:spcPct val="100000"/>
              </a:lnSpc>
              <a:spcBef>
                <a:spcPts val="0"/>
              </a:spcBef>
              <a:spcAft>
                <a:spcPts val="0"/>
              </a:spcAft>
              <a:buSzPts val="2000"/>
              <a:buNone/>
              <a:defRPr sz="2667"/>
            </a:lvl8pPr>
            <a:lvl9pPr lvl="8" algn="ctr" rtl="0">
              <a:lnSpc>
                <a:spcPct val="100000"/>
              </a:lnSpc>
              <a:spcBef>
                <a:spcPts val="0"/>
              </a:spcBef>
              <a:spcAft>
                <a:spcPts val="0"/>
              </a:spcAft>
              <a:buSzPts val="2000"/>
              <a:buNone/>
              <a:defRPr sz="2667"/>
            </a:lvl9pPr>
          </a:lstStyle>
          <a:p>
            <a:endParaRPr/>
          </a:p>
        </p:txBody>
      </p:sp>
      <p:sp>
        <p:nvSpPr>
          <p:cNvPr id="899" name="Google Shape;899;p32"/>
          <p:cNvSpPr txBox="1"/>
          <p:nvPr/>
        </p:nvSpPr>
        <p:spPr>
          <a:xfrm>
            <a:off x="3674067" y="4629288"/>
            <a:ext cx="4843600" cy="984800"/>
          </a:xfrm>
          <a:prstGeom prst="rect">
            <a:avLst/>
          </a:prstGeom>
          <a:noFill/>
          <a:ln>
            <a:noFill/>
          </a:ln>
        </p:spPr>
        <p:txBody>
          <a:bodyPr spcFirstLastPara="1" wrap="square" lIns="121900" tIns="121900" rIns="121900" bIns="121900" anchor="ctr" anchorCtr="0">
            <a:noAutofit/>
          </a:bodyPr>
          <a:lstStyle/>
          <a:p>
            <a:pPr marL="0" lvl="0" indent="0" algn="ctr" rtl="0">
              <a:spcBef>
                <a:spcPts val="400"/>
              </a:spcBef>
              <a:spcAft>
                <a:spcPts val="0"/>
              </a:spcAft>
              <a:buNone/>
            </a:pPr>
            <a:r>
              <a:rPr lang="en" sz="1733">
                <a:solidFill>
                  <a:schemeClr val="dk2"/>
                </a:solidFill>
                <a:latin typeface="Assistant Medium"/>
                <a:ea typeface="Assistant Medium"/>
                <a:cs typeface="Assistant Medium"/>
                <a:sym typeface="Assistant Medium"/>
              </a:rPr>
              <a:t>CREDITS: This presentation template was created by </a:t>
            </a:r>
            <a:r>
              <a:rPr lang="en" sz="1733" b="1">
                <a:solidFill>
                  <a:schemeClr val="dk2"/>
                </a:solidFill>
                <a:uFill>
                  <a:noFill/>
                </a:uFill>
                <a:latin typeface="Assistant"/>
                <a:ea typeface="Assistant"/>
                <a:cs typeface="Assistant"/>
                <a:sym typeface="Assistant"/>
                <a:hlinkClick r:id="rId2">
                  <a:extLst>
                    <a:ext uri="{A12FA001-AC4F-418D-AE19-62706E023703}">
                      <ahyp:hlinkClr xmlns:ahyp="http://schemas.microsoft.com/office/drawing/2018/hyperlinkcolor" xmlns="" val="tx"/>
                    </a:ext>
                  </a:extLst>
                </a:hlinkClick>
              </a:rPr>
              <a:t>Slidesgo</a:t>
            </a:r>
            <a:r>
              <a:rPr lang="en" sz="1733">
                <a:solidFill>
                  <a:schemeClr val="dk2"/>
                </a:solidFill>
                <a:latin typeface="Assistant Medium"/>
                <a:ea typeface="Assistant Medium"/>
                <a:cs typeface="Assistant Medium"/>
                <a:sym typeface="Assistant Medium"/>
              </a:rPr>
              <a:t>, including icons by </a:t>
            </a:r>
            <a:r>
              <a:rPr lang="en" sz="1733" b="1">
                <a:solidFill>
                  <a:schemeClr val="dk2"/>
                </a:solidFill>
                <a:uFill>
                  <a:noFill/>
                </a:uFill>
                <a:latin typeface="Assistant"/>
                <a:ea typeface="Assistant"/>
                <a:cs typeface="Assistant"/>
                <a:sym typeface="Assistant"/>
                <a:hlinkClick r:id="rId3">
                  <a:extLst>
                    <a:ext uri="{A12FA001-AC4F-418D-AE19-62706E023703}">
                      <ahyp:hlinkClr xmlns:ahyp="http://schemas.microsoft.com/office/drawing/2018/hyperlinkcolor" xmlns="" val="tx"/>
                    </a:ext>
                  </a:extLst>
                </a:hlinkClick>
              </a:rPr>
              <a:t>Flaticon</a:t>
            </a:r>
            <a:r>
              <a:rPr lang="en" sz="1733">
                <a:solidFill>
                  <a:schemeClr val="dk2"/>
                </a:solidFill>
                <a:latin typeface="Assistant Medium"/>
                <a:ea typeface="Assistant Medium"/>
                <a:cs typeface="Assistant Medium"/>
                <a:sym typeface="Assistant Medium"/>
              </a:rPr>
              <a:t>, infographics &amp; images by </a:t>
            </a:r>
            <a:r>
              <a:rPr lang="en" sz="1733" b="1">
                <a:solidFill>
                  <a:schemeClr val="dk2"/>
                </a:solidFill>
                <a:uFill>
                  <a:noFill/>
                </a:uFill>
                <a:latin typeface="Assistant"/>
                <a:ea typeface="Assistant"/>
                <a:cs typeface="Assistant"/>
                <a:sym typeface="Assistant"/>
                <a:hlinkClick r:id="rId4">
                  <a:extLst>
                    <a:ext uri="{A12FA001-AC4F-418D-AE19-62706E023703}">
                      <ahyp:hlinkClr xmlns:ahyp="http://schemas.microsoft.com/office/drawing/2018/hyperlinkcolor" xmlns="" val="tx"/>
                    </a:ext>
                  </a:extLst>
                </a:hlinkClick>
              </a:rPr>
              <a:t>Freepik</a:t>
            </a:r>
            <a:endParaRPr sz="1733" b="1">
              <a:solidFill>
                <a:schemeClr val="dk2"/>
              </a:solidFill>
              <a:latin typeface="Assistant"/>
              <a:ea typeface="Assistant"/>
              <a:cs typeface="Assistant"/>
              <a:sym typeface="Assistant"/>
            </a:endParaRPr>
          </a:p>
        </p:txBody>
      </p:sp>
      <p:sp>
        <p:nvSpPr>
          <p:cNvPr id="900" name="Google Shape;900;p32"/>
          <p:cNvSpPr txBox="1">
            <a:spLocks noGrp="1"/>
          </p:cNvSpPr>
          <p:nvPr>
            <p:ph type="subTitle" idx="2"/>
          </p:nvPr>
        </p:nvSpPr>
        <p:spPr>
          <a:xfrm>
            <a:off x="3676433" y="2665284"/>
            <a:ext cx="4839200" cy="9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76398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01"/>
        <p:cNvGrpSpPr/>
        <p:nvPr/>
      </p:nvGrpSpPr>
      <p:grpSpPr>
        <a:xfrm>
          <a:off x="0" y="0"/>
          <a:ext cx="0" cy="0"/>
          <a:chOff x="0" y="0"/>
          <a:chExt cx="0" cy="0"/>
        </a:xfrm>
      </p:grpSpPr>
      <p:grpSp>
        <p:nvGrpSpPr>
          <p:cNvPr id="902" name="Google Shape;902;p33"/>
          <p:cNvGrpSpPr/>
          <p:nvPr/>
        </p:nvGrpSpPr>
        <p:grpSpPr>
          <a:xfrm>
            <a:off x="-5960017" y="-891667"/>
            <a:ext cx="20876261" cy="9870771"/>
            <a:chOff x="-4470013" y="-668750"/>
            <a:chExt cx="15657196" cy="7403078"/>
          </a:xfrm>
        </p:grpSpPr>
        <p:sp>
          <p:nvSpPr>
            <p:cNvPr id="903" name="Google Shape;903;p33"/>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4" name="Google Shape;904;p33"/>
            <p:cNvGrpSpPr/>
            <p:nvPr/>
          </p:nvGrpSpPr>
          <p:grpSpPr>
            <a:xfrm>
              <a:off x="7571490" y="4335248"/>
              <a:ext cx="2795340" cy="1885492"/>
              <a:chOff x="965100" y="1428788"/>
              <a:chExt cx="1354200" cy="913425"/>
            </a:xfrm>
          </p:grpSpPr>
          <p:sp>
            <p:nvSpPr>
              <p:cNvPr id="905" name="Google Shape;905;p3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0" name="Google Shape;910;p33"/>
            <p:cNvGrpSpPr/>
            <p:nvPr/>
          </p:nvGrpSpPr>
          <p:grpSpPr>
            <a:xfrm>
              <a:off x="-3230997" y="-668750"/>
              <a:ext cx="4020585" cy="3545433"/>
              <a:chOff x="-2417677" y="2452996"/>
              <a:chExt cx="5416388" cy="4776280"/>
            </a:xfrm>
          </p:grpSpPr>
          <p:grpSp>
            <p:nvGrpSpPr>
              <p:cNvPr id="911" name="Google Shape;911;p33"/>
              <p:cNvGrpSpPr/>
              <p:nvPr/>
            </p:nvGrpSpPr>
            <p:grpSpPr>
              <a:xfrm>
                <a:off x="415116" y="4353695"/>
                <a:ext cx="451070" cy="303924"/>
                <a:chOff x="5850477" y="3901125"/>
                <a:chExt cx="127450" cy="85874"/>
              </a:xfrm>
            </p:grpSpPr>
            <p:sp>
              <p:nvSpPr>
                <p:cNvPr id="912" name="Google Shape;912;p3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8" name="Google Shape;918;p3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19" name="Google Shape;919;p33"/>
              <p:cNvGrpSpPr/>
              <p:nvPr/>
            </p:nvGrpSpPr>
            <p:grpSpPr>
              <a:xfrm>
                <a:off x="-2417677" y="2452996"/>
                <a:ext cx="5416388" cy="4776280"/>
                <a:chOff x="3141775" y="2797950"/>
                <a:chExt cx="2059150" cy="1815800"/>
              </a:xfrm>
            </p:grpSpPr>
            <p:sp>
              <p:nvSpPr>
                <p:cNvPr id="920" name="Google Shape;920;p3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29" name="Google Shape;929;p33"/>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78498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30"/>
        <p:cNvGrpSpPr/>
        <p:nvPr/>
      </p:nvGrpSpPr>
      <p:grpSpPr>
        <a:xfrm>
          <a:off x="0" y="0"/>
          <a:ext cx="0" cy="0"/>
          <a:chOff x="0" y="0"/>
          <a:chExt cx="0" cy="0"/>
        </a:xfrm>
      </p:grpSpPr>
      <p:grpSp>
        <p:nvGrpSpPr>
          <p:cNvPr id="931" name="Google Shape;931;p34"/>
          <p:cNvGrpSpPr/>
          <p:nvPr/>
        </p:nvGrpSpPr>
        <p:grpSpPr>
          <a:xfrm>
            <a:off x="-2152595" y="-891659"/>
            <a:ext cx="16925004" cy="9185980"/>
            <a:chOff x="-1614447" y="-668745"/>
            <a:chExt cx="12693753" cy="6889485"/>
          </a:xfrm>
        </p:grpSpPr>
        <p:grpSp>
          <p:nvGrpSpPr>
            <p:cNvPr id="932" name="Google Shape;932;p34"/>
            <p:cNvGrpSpPr/>
            <p:nvPr/>
          </p:nvGrpSpPr>
          <p:grpSpPr>
            <a:xfrm>
              <a:off x="-1614447" y="4335248"/>
              <a:ext cx="2795340" cy="1885492"/>
              <a:chOff x="965100" y="1428788"/>
              <a:chExt cx="1354200" cy="913425"/>
            </a:xfrm>
          </p:grpSpPr>
          <p:sp>
            <p:nvSpPr>
              <p:cNvPr id="933" name="Google Shape;933;p3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8" name="Google Shape;938;p3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966036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40832700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539"/>
        <p:cNvGrpSpPr/>
        <p:nvPr/>
      </p:nvGrpSpPr>
      <p:grpSpPr>
        <a:xfrm>
          <a:off x="0" y="0"/>
          <a:ext cx="0" cy="0"/>
          <a:chOff x="0" y="0"/>
          <a:chExt cx="0" cy="0"/>
        </a:xfrm>
      </p:grpSpPr>
      <p:grpSp>
        <p:nvGrpSpPr>
          <p:cNvPr id="540" name="Google Shape;540;p21"/>
          <p:cNvGrpSpPr/>
          <p:nvPr/>
        </p:nvGrpSpPr>
        <p:grpSpPr>
          <a:xfrm>
            <a:off x="-4558868" y="-336367"/>
            <a:ext cx="20045088" cy="8043531"/>
            <a:chOff x="-3419151" y="-252275"/>
            <a:chExt cx="15033816" cy="6032648"/>
          </a:xfrm>
        </p:grpSpPr>
        <p:sp>
          <p:nvSpPr>
            <p:cNvPr id="541" name="Google Shape;541;p21"/>
            <p:cNvSpPr/>
            <p:nvPr/>
          </p:nvSpPr>
          <p:spPr>
            <a:xfrm>
              <a:off x="-3419151" y="895476"/>
              <a:ext cx="3915743" cy="3915743"/>
            </a:xfrm>
            <a:custGeom>
              <a:avLst/>
              <a:gdLst/>
              <a:ahLst/>
              <a:cxnLst/>
              <a:rect l="l" t="t" r="r" b="b"/>
              <a:pathLst>
                <a:path w="61532" h="61532" extrusionOk="0">
                  <a:moveTo>
                    <a:pt x="30766" y="1"/>
                  </a:moveTo>
                  <a:cubicBezTo>
                    <a:pt x="13776" y="1"/>
                    <a:pt x="0" y="13764"/>
                    <a:pt x="0" y="30766"/>
                  </a:cubicBezTo>
                  <a:cubicBezTo>
                    <a:pt x="0" y="47756"/>
                    <a:pt x="13776" y="61532"/>
                    <a:pt x="30766" y="61532"/>
                  </a:cubicBezTo>
                  <a:cubicBezTo>
                    <a:pt x="47756" y="61532"/>
                    <a:pt x="61532" y="47756"/>
                    <a:pt x="61532" y="30766"/>
                  </a:cubicBezTo>
                  <a:cubicBezTo>
                    <a:pt x="61532" y="13776"/>
                    <a:pt x="47756" y="1"/>
                    <a:pt x="307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1"/>
            <p:cNvSpPr/>
            <p:nvPr/>
          </p:nvSpPr>
          <p:spPr>
            <a:xfrm flipH="1">
              <a:off x="-1081180" y="4280000"/>
              <a:ext cx="6236729" cy="850766"/>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3" name="Google Shape;543;p21"/>
            <p:cNvGrpSpPr/>
            <p:nvPr/>
          </p:nvGrpSpPr>
          <p:grpSpPr>
            <a:xfrm>
              <a:off x="7698007" y="2649980"/>
              <a:ext cx="3057478" cy="3130393"/>
              <a:chOff x="6744875" y="2031607"/>
              <a:chExt cx="3661651" cy="3748974"/>
            </a:xfrm>
          </p:grpSpPr>
          <p:grpSp>
            <p:nvGrpSpPr>
              <p:cNvPr id="544" name="Google Shape;544;p21"/>
              <p:cNvGrpSpPr/>
              <p:nvPr/>
            </p:nvGrpSpPr>
            <p:grpSpPr>
              <a:xfrm>
                <a:off x="7179211" y="4303269"/>
                <a:ext cx="379812" cy="699459"/>
                <a:chOff x="5887475" y="4238125"/>
                <a:chExt cx="87275" cy="160725"/>
              </a:xfrm>
            </p:grpSpPr>
            <p:sp>
              <p:nvSpPr>
                <p:cNvPr id="545" name="Google Shape;545;p21"/>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1"/>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1"/>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1"/>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1"/>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1"/>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1" name="Google Shape;551;p21"/>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2" name="Google Shape;552;p21"/>
              <p:cNvGrpSpPr/>
              <p:nvPr/>
            </p:nvGrpSpPr>
            <p:grpSpPr>
              <a:xfrm>
                <a:off x="7930865" y="2917093"/>
                <a:ext cx="354625" cy="225150"/>
                <a:chOff x="7551213" y="1538800"/>
                <a:chExt cx="369825" cy="234800"/>
              </a:xfrm>
            </p:grpSpPr>
            <p:sp>
              <p:nvSpPr>
                <p:cNvPr id="553" name="Google Shape;553;p21"/>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1"/>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1"/>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1"/>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1"/>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1"/>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21"/>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0" name="Google Shape;560;p21"/>
              <p:cNvGrpSpPr/>
              <p:nvPr/>
            </p:nvGrpSpPr>
            <p:grpSpPr>
              <a:xfrm>
                <a:off x="6744875" y="2574912"/>
                <a:ext cx="3661651" cy="3205669"/>
                <a:chOff x="1057550" y="3474725"/>
                <a:chExt cx="1831100" cy="1603075"/>
              </a:xfrm>
            </p:grpSpPr>
            <p:sp>
              <p:nvSpPr>
                <p:cNvPr id="561" name="Google Shape;561;p21"/>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9" name="Google Shape;569;p21"/>
              <p:cNvGrpSpPr/>
              <p:nvPr/>
            </p:nvGrpSpPr>
            <p:grpSpPr>
              <a:xfrm rot="6499934">
                <a:off x="7821810" y="2338940"/>
                <a:ext cx="267032" cy="465633"/>
                <a:chOff x="526150" y="3997550"/>
                <a:chExt cx="344075" cy="599975"/>
              </a:xfrm>
            </p:grpSpPr>
            <p:sp>
              <p:nvSpPr>
                <p:cNvPr id="570" name="Google Shape;570;p21"/>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21"/>
              <p:cNvGrpSpPr/>
              <p:nvPr/>
            </p:nvGrpSpPr>
            <p:grpSpPr>
              <a:xfrm rot="3890659">
                <a:off x="8703654" y="1971457"/>
                <a:ext cx="464398" cy="940396"/>
                <a:chOff x="715325" y="2926500"/>
                <a:chExt cx="464375" cy="940350"/>
              </a:xfrm>
            </p:grpSpPr>
            <p:sp>
              <p:nvSpPr>
                <p:cNvPr id="574" name="Google Shape;574;p21"/>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76" name="Google Shape;576;p21"/>
            <p:cNvSpPr/>
            <p:nvPr/>
          </p:nvSpPr>
          <p:spPr>
            <a:xfrm>
              <a:off x="6838813" y="-252275"/>
              <a:ext cx="4775852" cy="1479660"/>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7" name="Google Shape;577;p21"/>
          <p:cNvSpPr txBox="1">
            <a:spLocks noGrp="1"/>
          </p:cNvSpPr>
          <p:nvPr>
            <p:ph type="title"/>
          </p:nvPr>
        </p:nvSpPr>
        <p:spPr>
          <a:xfrm>
            <a:off x="6498949" y="2018967"/>
            <a:ext cx="4272000" cy="526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78" name="Google Shape;578;p21"/>
          <p:cNvSpPr txBox="1">
            <a:spLocks noGrp="1"/>
          </p:cNvSpPr>
          <p:nvPr>
            <p:ph type="title" idx="2"/>
          </p:nvPr>
        </p:nvSpPr>
        <p:spPr>
          <a:xfrm>
            <a:off x="6499051" y="4031667"/>
            <a:ext cx="4272000" cy="526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79" name="Google Shape;579;p21"/>
          <p:cNvSpPr txBox="1">
            <a:spLocks noGrp="1"/>
          </p:cNvSpPr>
          <p:nvPr>
            <p:ph type="subTitle" idx="1"/>
          </p:nvPr>
        </p:nvSpPr>
        <p:spPr>
          <a:xfrm>
            <a:off x="6891851" y="2413984"/>
            <a:ext cx="3486400" cy="123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2133"/>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580" name="Google Shape;580;p21"/>
          <p:cNvSpPr txBox="1">
            <a:spLocks noGrp="1"/>
          </p:cNvSpPr>
          <p:nvPr>
            <p:ph type="subTitle" idx="3"/>
          </p:nvPr>
        </p:nvSpPr>
        <p:spPr>
          <a:xfrm>
            <a:off x="6891851" y="4426687"/>
            <a:ext cx="3486400" cy="123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2133"/>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581" name="Google Shape;581;p21"/>
          <p:cNvSpPr txBox="1">
            <a:spLocks noGrp="1"/>
          </p:cNvSpPr>
          <p:nvPr>
            <p:ph type="title" idx="4"/>
          </p:nvPr>
        </p:nvSpPr>
        <p:spPr>
          <a:xfrm>
            <a:off x="1011700" y="521645"/>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1149236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582"/>
        <p:cNvGrpSpPr/>
        <p:nvPr/>
      </p:nvGrpSpPr>
      <p:grpSpPr>
        <a:xfrm>
          <a:off x="0" y="0"/>
          <a:ext cx="0" cy="0"/>
          <a:chOff x="0" y="0"/>
          <a:chExt cx="0" cy="0"/>
        </a:xfrm>
      </p:grpSpPr>
      <p:sp>
        <p:nvSpPr>
          <p:cNvPr id="583" name="Google Shape;583;p22"/>
          <p:cNvSpPr txBox="1">
            <a:spLocks noGrp="1"/>
          </p:cNvSpPr>
          <p:nvPr>
            <p:ph type="title"/>
          </p:nvPr>
        </p:nvSpPr>
        <p:spPr>
          <a:xfrm>
            <a:off x="1885367" y="3479551"/>
            <a:ext cx="3486400" cy="526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84" name="Google Shape;584;p22"/>
          <p:cNvSpPr txBox="1">
            <a:spLocks noGrp="1"/>
          </p:cNvSpPr>
          <p:nvPr>
            <p:ph type="title" idx="2"/>
          </p:nvPr>
        </p:nvSpPr>
        <p:spPr>
          <a:xfrm>
            <a:off x="6820231" y="3479576"/>
            <a:ext cx="3486400" cy="526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85" name="Google Shape;585;p22"/>
          <p:cNvSpPr txBox="1">
            <a:spLocks noGrp="1"/>
          </p:cNvSpPr>
          <p:nvPr>
            <p:ph type="subTitle" idx="1"/>
          </p:nvPr>
        </p:nvSpPr>
        <p:spPr>
          <a:xfrm>
            <a:off x="1885400" y="3874567"/>
            <a:ext cx="3486400" cy="123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2133">
                <a:solidFill>
                  <a:schemeClr val="accent1"/>
                </a:solidFill>
              </a:defRPr>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586" name="Google Shape;586;p22"/>
          <p:cNvSpPr txBox="1">
            <a:spLocks noGrp="1"/>
          </p:cNvSpPr>
          <p:nvPr>
            <p:ph type="subTitle" idx="3"/>
          </p:nvPr>
        </p:nvSpPr>
        <p:spPr>
          <a:xfrm>
            <a:off x="6820233" y="3874603"/>
            <a:ext cx="3486400" cy="123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2133">
                <a:solidFill>
                  <a:schemeClr val="accent1"/>
                </a:solidFill>
              </a:defRPr>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587" name="Google Shape;587;p22"/>
          <p:cNvSpPr txBox="1">
            <a:spLocks noGrp="1"/>
          </p:cNvSpPr>
          <p:nvPr>
            <p:ph type="title" idx="4"/>
          </p:nvPr>
        </p:nvSpPr>
        <p:spPr>
          <a:xfrm>
            <a:off x="1011700" y="521645"/>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7970184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61"/>
        <p:cNvGrpSpPr/>
        <p:nvPr/>
      </p:nvGrpSpPr>
      <p:grpSpPr>
        <a:xfrm>
          <a:off x="0" y="0"/>
          <a:ext cx="0" cy="0"/>
          <a:chOff x="0" y="0"/>
          <a:chExt cx="0" cy="0"/>
        </a:xfrm>
      </p:grpSpPr>
      <p:grpSp>
        <p:nvGrpSpPr>
          <p:cNvPr id="862" name="Google Shape;862;p32"/>
          <p:cNvGrpSpPr/>
          <p:nvPr/>
        </p:nvGrpSpPr>
        <p:grpSpPr>
          <a:xfrm>
            <a:off x="-2705987" y="-2528588"/>
            <a:ext cx="17291603" cy="12812483"/>
            <a:chOff x="-2029490" y="-1896441"/>
            <a:chExt cx="12968702" cy="9609362"/>
          </a:xfrm>
        </p:grpSpPr>
        <p:sp>
          <p:nvSpPr>
            <p:cNvPr id="863" name="Google Shape;863;p32"/>
            <p:cNvSpPr/>
            <p:nvPr/>
          </p:nvSpPr>
          <p:spPr>
            <a:xfrm rot="7071891" flipH="1">
              <a:off x="-1644728" y="-986835"/>
              <a:ext cx="4053588" cy="3312567"/>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32"/>
            <p:cNvSpPr/>
            <p:nvPr/>
          </p:nvSpPr>
          <p:spPr>
            <a:xfrm rot="-2363002" flipH="1">
              <a:off x="6005018" y="3490429"/>
              <a:ext cx="4053541" cy="3312612"/>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65" name="Google Shape;865;p32"/>
            <p:cNvGrpSpPr/>
            <p:nvPr/>
          </p:nvGrpSpPr>
          <p:grpSpPr>
            <a:xfrm rot="-1941457" flipH="1">
              <a:off x="6592227" y="-80692"/>
              <a:ext cx="3752778" cy="3309275"/>
              <a:chOff x="3141775" y="2797950"/>
              <a:chExt cx="2059150" cy="1815800"/>
            </a:xfrm>
          </p:grpSpPr>
          <p:sp>
            <p:nvSpPr>
              <p:cNvPr id="866" name="Google Shape;866;p3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3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3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3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3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19050"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3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19050"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5" name="Google Shape;875;p32"/>
            <p:cNvGrpSpPr/>
            <p:nvPr/>
          </p:nvGrpSpPr>
          <p:grpSpPr>
            <a:xfrm>
              <a:off x="8126444" y="2236945"/>
              <a:ext cx="520582" cy="350759"/>
              <a:chOff x="5850477" y="3901125"/>
              <a:chExt cx="127450" cy="85874"/>
            </a:xfrm>
          </p:grpSpPr>
          <p:sp>
            <p:nvSpPr>
              <p:cNvPr id="876" name="Google Shape;876;p32"/>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32"/>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32"/>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32"/>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2"/>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2"/>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2" name="Google Shape;882;p32"/>
            <p:cNvSpPr/>
            <p:nvPr/>
          </p:nvSpPr>
          <p:spPr>
            <a:xfrm>
              <a:off x="7949883" y="431910"/>
              <a:ext cx="215586" cy="215586"/>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83" name="Google Shape;883;p32"/>
            <p:cNvGrpSpPr/>
            <p:nvPr/>
          </p:nvGrpSpPr>
          <p:grpSpPr>
            <a:xfrm flipH="1">
              <a:off x="7377350" y="1773850"/>
              <a:ext cx="501523" cy="522000"/>
              <a:chOff x="5829325" y="3589425"/>
              <a:chExt cx="501523" cy="522000"/>
            </a:xfrm>
          </p:grpSpPr>
          <p:sp>
            <p:nvSpPr>
              <p:cNvPr id="884" name="Google Shape;884;p32"/>
              <p:cNvSpPr/>
              <p:nvPr/>
            </p:nvSpPr>
            <p:spPr>
              <a:xfrm>
                <a:off x="5986632" y="3589425"/>
                <a:ext cx="84395" cy="6236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32"/>
              <p:cNvSpPr/>
              <p:nvPr/>
            </p:nvSpPr>
            <p:spPr>
              <a:xfrm>
                <a:off x="6143133" y="3719367"/>
                <a:ext cx="71487" cy="52436"/>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32"/>
              <p:cNvSpPr/>
              <p:nvPr/>
            </p:nvSpPr>
            <p:spPr>
              <a:xfrm>
                <a:off x="5829325" y="3684368"/>
                <a:ext cx="35744" cy="25132"/>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2"/>
              <p:cNvSpPr/>
              <p:nvPr/>
            </p:nvSpPr>
            <p:spPr>
              <a:xfrm>
                <a:off x="6295849" y="3963984"/>
                <a:ext cx="34999" cy="25877"/>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2"/>
              <p:cNvSpPr/>
              <p:nvPr/>
            </p:nvSpPr>
            <p:spPr>
              <a:xfrm>
                <a:off x="6295849" y="3812013"/>
                <a:ext cx="34999" cy="25939"/>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2"/>
              <p:cNvSpPr/>
              <p:nvPr/>
            </p:nvSpPr>
            <p:spPr>
              <a:xfrm>
                <a:off x="6081575" y="4085548"/>
                <a:ext cx="34999" cy="25877"/>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0" name="Google Shape;890;p32"/>
            <p:cNvGrpSpPr/>
            <p:nvPr/>
          </p:nvGrpSpPr>
          <p:grpSpPr>
            <a:xfrm>
              <a:off x="8147147" y="1008720"/>
              <a:ext cx="283452" cy="522003"/>
              <a:chOff x="5887475" y="4238125"/>
              <a:chExt cx="87275" cy="160725"/>
            </a:xfrm>
          </p:grpSpPr>
          <p:sp>
            <p:nvSpPr>
              <p:cNvPr id="891" name="Google Shape;891;p32"/>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32"/>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32"/>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32"/>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32"/>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32"/>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97" name="Google Shape;897;p32"/>
          <p:cNvSpPr txBox="1">
            <a:spLocks noGrp="1"/>
          </p:cNvSpPr>
          <p:nvPr>
            <p:ph type="ctrTitle"/>
          </p:nvPr>
        </p:nvSpPr>
        <p:spPr>
          <a:xfrm>
            <a:off x="3050667" y="685256"/>
            <a:ext cx="6090800" cy="158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11733">
                <a:solidFill>
                  <a:schemeClr val="accent6"/>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898" name="Google Shape;898;p32"/>
          <p:cNvSpPr txBox="1">
            <a:spLocks noGrp="1"/>
          </p:cNvSpPr>
          <p:nvPr>
            <p:ph type="subTitle" idx="1"/>
          </p:nvPr>
        </p:nvSpPr>
        <p:spPr>
          <a:xfrm>
            <a:off x="3050667" y="1885261"/>
            <a:ext cx="6090800" cy="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3200"/>
            </a:lvl1pPr>
            <a:lvl2pPr lvl="1" algn="ctr" rtl="0">
              <a:lnSpc>
                <a:spcPct val="100000"/>
              </a:lnSpc>
              <a:spcBef>
                <a:spcPts val="0"/>
              </a:spcBef>
              <a:spcAft>
                <a:spcPts val="0"/>
              </a:spcAft>
              <a:buSzPts val="2000"/>
              <a:buNone/>
              <a:defRPr sz="2667"/>
            </a:lvl2pPr>
            <a:lvl3pPr lvl="2" algn="ctr" rtl="0">
              <a:lnSpc>
                <a:spcPct val="100000"/>
              </a:lnSpc>
              <a:spcBef>
                <a:spcPts val="0"/>
              </a:spcBef>
              <a:spcAft>
                <a:spcPts val="0"/>
              </a:spcAft>
              <a:buSzPts val="2000"/>
              <a:buNone/>
              <a:defRPr sz="2667"/>
            </a:lvl3pPr>
            <a:lvl4pPr lvl="3" algn="ctr" rtl="0">
              <a:lnSpc>
                <a:spcPct val="100000"/>
              </a:lnSpc>
              <a:spcBef>
                <a:spcPts val="0"/>
              </a:spcBef>
              <a:spcAft>
                <a:spcPts val="0"/>
              </a:spcAft>
              <a:buSzPts val="2000"/>
              <a:buNone/>
              <a:defRPr sz="2667"/>
            </a:lvl4pPr>
            <a:lvl5pPr lvl="4" algn="ctr" rtl="0">
              <a:lnSpc>
                <a:spcPct val="100000"/>
              </a:lnSpc>
              <a:spcBef>
                <a:spcPts val="0"/>
              </a:spcBef>
              <a:spcAft>
                <a:spcPts val="0"/>
              </a:spcAft>
              <a:buSzPts val="2000"/>
              <a:buNone/>
              <a:defRPr sz="2667"/>
            </a:lvl5pPr>
            <a:lvl6pPr lvl="5" algn="ctr" rtl="0">
              <a:lnSpc>
                <a:spcPct val="100000"/>
              </a:lnSpc>
              <a:spcBef>
                <a:spcPts val="0"/>
              </a:spcBef>
              <a:spcAft>
                <a:spcPts val="0"/>
              </a:spcAft>
              <a:buSzPts val="2000"/>
              <a:buNone/>
              <a:defRPr sz="2667"/>
            </a:lvl6pPr>
            <a:lvl7pPr lvl="6" algn="ctr" rtl="0">
              <a:lnSpc>
                <a:spcPct val="100000"/>
              </a:lnSpc>
              <a:spcBef>
                <a:spcPts val="0"/>
              </a:spcBef>
              <a:spcAft>
                <a:spcPts val="0"/>
              </a:spcAft>
              <a:buSzPts val="2000"/>
              <a:buNone/>
              <a:defRPr sz="2667"/>
            </a:lvl7pPr>
            <a:lvl8pPr lvl="7" algn="ctr" rtl="0">
              <a:lnSpc>
                <a:spcPct val="100000"/>
              </a:lnSpc>
              <a:spcBef>
                <a:spcPts val="0"/>
              </a:spcBef>
              <a:spcAft>
                <a:spcPts val="0"/>
              </a:spcAft>
              <a:buSzPts val="2000"/>
              <a:buNone/>
              <a:defRPr sz="2667"/>
            </a:lvl8pPr>
            <a:lvl9pPr lvl="8" algn="ctr" rtl="0">
              <a:lnSpc>
                <a:spcPct val="100000"/>
              </a:lnSpc>
              <a:spcBef>
                <a:spcPts val="0"/>
              </a:spcBef>
              <a:spcAft>
                <a:spcPts val="0"/>
              </a:spcAft>
              <a:buSzPts val="2000"/>
              <a:buNone/>
              <a:defRPr sz="2667"/>
            </a:lvl9pPr>
          </a:lstStyle>
          <a:p>
            <a:endParaRPr/>
          </a:p>
        </p:txBody>
      </p:sp>
      <p:sp>
        <p:nvSpPr>
          <p:cNvPr id="899" name="Google Shape;899;p32"/>
          <p:cNvSpPr txBox="1"/>
          <p:nvPr/>
        </p:nvSpPr>
        <p:spPr>
          <a:xfrm>
            <a:off x="3674067" y="4629288"/>
            <a:ext cx="4843600" cy="984800"/>
          </a:xfrm>
          <a:prstGeom prst="rect">
            <a:avLst/>
          </a:prstGeom>
          <a:noFill/>
          <a:ln>
            <a:noFill/>
          </a:ln>
        </p:spPr>
        <p:txBody>
          <a:bodyPr spcFirstLastPara="1" wrap="square" lIns="121900" tIns="121900" rIns="121900" bIns="121900" anchor="ctr" anchorCtr="0">
            <a:noAutofit/>
          </a:bodyPr>
          <a:lstStyle/>
          <a:p>
            <a:pPr marL="0" lvl="0" indent="0" algn="ctr" rtl="0">
              <a:spcBef>
                <a:spcPts val="400"/>
              </a:spcBef>
              <a:spcAft>
                <a:spcPts val="0"/>
              </a:spcAft>
              <a:buNone/>
            </a:pPr>
            <a:r>
              <a:rPr lang="en" sz="1733">
                <a:solidFill>
                  <a:schemeClr val="dk2"/>
                </a:solidFill>
                <a:latin typeface="Assistant Medium"/>
                <a:ea typeface="Assistant Medium"/>
                <a:cs typeface="Assistant Medium"/>
                <a:sym typeface="Assistant Medium"/>
              </a:rPr>
              <a:t>CREDITS: This presentation template was created by </a:t>
            </a:r>
            <a:r>
              <a:rPr lang="en" sz="1733" b="1">
                <a:solidFill>
                  <a:schemeClr val="dk2"/>
                </a:solidFill>
                <a:uFill>
                  <a:noFill/>
                </a:uFill>
                <a:latin typeface="Assistant"/>
                <a:ea typeface="Assistant"/>
                <a:cs typeface="Assistant"/>
                <a:sym typeface="Assistant"/>
                <a:hlinkClick r:id="rId2">
                  <a:extLst>
                    <a:ext uri="{A12FA001-AC4F-418D-AE19-62706E023703}">
                      <ahyp:hlinkClr xmlns:ahyp="http://schemas.microsoft.com/office/drawing/2018/hyperlinkcolor" xmlns="" val="tx"/>
                    </a:ext>
                  </a:extLst>
                </a:hlinkClick>
              </a:rPr>
              <a:t>Slidesgo</a:t>
            </a:r>
            <a:r>
              <a:rPr lang="en" sz="1733">
                <a:solidFill>
                  <a:schemeClr val="dk2"/>
                </a:solidFill>
                <a:latin typeface="Assistant Medium"/>
                <a:ea typeface="Assistant Medium"/>
                <a:cs typeface="Assistant Medium"/>
                <a:sym typeface="Assistant Medium"/>
              </a:rPr>
              <a:t>, including icons by </a:t>
            </a:r>
            <a:r>
              <a:rPr lang="en" sz="1733" b="1">
                <a:solidFill>
                  <a:schemeClr val="dk2"/>
                </a:solidFill>
                <a:uFill>
                  <a:noFill/>
                </a:uFill>
                <a:latin typeface="Assistant"/>
                <a:ea typeface="Assistant"/>
                <a:cs typeface="Assistant"/>
                <a:sym typeface="Assistant"/>
                <a:hlinkClick r:id="rId3">
                  <a:extLst>
                    <a:ext uri="{A12FA001-AC4F-418D-AE19-62706E023703}">
                      <ahyp:hlinkClr xmlns:ahyp="http://schemas.microsoft.com/office/drawing/2018/hyperlinkcolor" xmlns="" val="tx"/>
                    </a:ext>
                  </a:extLst>
                </a:hlinkClick>
              </a:rPr>
              <a:t>Flaticon</a:t>
            </a:r>
            <a:r>
              <a:rPr lang="en" sz="1733">
                <a:solidFill>
                  <a:schemeClr val="dk2"/>
                </a:solidFill>
                <a:latin typeface="Assistant Medium"/>
                <a:ea typeface="Assistant Medium"/>
                <a:cs typeface="Assistant Medium"/>
                <a:sym typeface="Assistant Medium"/>
              </a:rPr>
              <a:t>, infographics &amp; images by </a:t>
            </a:r>
            <a:r>
              <a:rPr lang="en" sz="1733" b="1">
                <a:solidFill>
                  <a:schemeClr val="dk2"/>
                </a:solidFill>
                <a:uFill>
                  <a:noFill/>
                </a:uFill>
                <a:latin typeface="Assistant"/>
                <a:ea typeface="Assistant"/>
                <a:cs typeface="Assistant"/>
                <a:sym typeface="Assistant"/>
                <a:hlinkClick r:id="rId4">
                  <a:extLst>
                    <a:ext uri="{A12FA001-AC4F-418D-AE19-62706E023703}">
                      <ahyp:hlinkClr xmlns:ahyp="http://schemas.microsoft.com/office/drawing/2018/hyperlinkcolor" xmlns="" val="tx"/>
                    </a:ext>
                  </a:extLst>
                </a:hlinkClick>
              </a:rPr>
              <a:t>Freepik</a:t>
            </a:r>
            <a:endParaRPr sz="1733" b="1">
              <a:solidFill>
                <a:schemeClr val="dk2"/>
              </a:solidFill>
              <a:latin typeface="Assistant"/>
              <a:ea typeface="Assistant"/>
              <a:cs typeface="Assistant"/>
              <a:sym typeface="Assistant"/>
            </a:endParaRPr>
          </a:p>
        </p:txBody>
      </p:sp>
      <p:sp>
        <p:nvSpPr>
          <p:cNvPr id="900" name="Google Shape;900;p32"/>
          <p:cNvSpPr txBox="1">
            <a:spLocks noGrp="1"/>
          </p:cNvSpPr>
          <p:nvPr>
            <p:ph type="subTitle" idx="2"/>
          </p:nvPr>
        </p:nvSpPr>
        <p:spPr>
          <a:xfrm>
            <a:off x="3676433" y="2665284"/>
            <a:ext cx="4839200" cy="9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9052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1200733" y="3613967"/>
            <a:ext cx="4448800" cy="1629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57189">
              <a:spcBef>
                <a:spcPts val="2133"/>
              </a:spcBef>
              <a:spcAft>
                <a:spcPts val="0"/>
              </a:spcAft>
              <a:buSzPts val="1800"/>
              <a:buChar char="○"/>
              <a:defRPr sz="2400"/>
            </a:lvl2pPr>
            <a:lvl3pPr marL="1828754" lvl="2" indent="-457189">
              <a:spcBef>
                <a:spcPts val="2133"/>
              </a:spcBef>
              <a:spcAft>
                <a:spcPts val="0"/>
              </a:spcAft>
              <a:buSzPts val="1800"/>
              <a:buChar char="■"/>
              <a:defRPr sz="2400"/>
            </a:lvl3pPr>
            <a:lvl4pPr marL="2438339" lvl="3" indent="-457189">
              <a:spcBef>
                <a:spcPts val="2133"/>
              </a:spcBef>
              <a:spcAft>
                <a:spcPts val="0"/>
              </a:spcAft>
              <a:buSzPts val="1800"/>
              <a:buChar char="●"/>
              <a:defRPr sz="2400"/>
            </a:lvl4pPr>
            <a:lvl5pPr marL="3047924" lvl="4" indent="-457189">
              <a:spcBef>
                <a:spcPts val="2133"/>
              </a:spcBef>
              <a:spcAft>
                <a:spcPts val="0"/>
              </a:spcAft>
              <a:buSzPts val="1800"/>
              <a:buChar char="○"/>
              <a:defRPr sz="2400"/>
            </a:lvl5pPr>
            <a:lvl6pPr marL="3657509" lvl="5" indent="-457189">
              <a:spcBef>
                <a:spcPts val="2133"/>
              </a:spcBef>
              <a:spcAft>
                <a:spcPts val="0"/>
              </a:spcAft>
              <a:buSzPts val="1800"/>
              <a:buChar char="■"/>
              <a:defRPr sz="2400"/>
            </a:lvl6pPr>
            <a:lvl7pPr marL="4267093" lvl="6" indent="-457189">
              <a:spcBef>
                <a:spcPts val="2133"/>
              </a:spcBef>
              <a:spcAft>
                <a:spcPts val="0"/>
              </a:spcAft>
              <a:buSzPts val="1800"/>
              <a:buChar char="●"/>
              <a:defRPr sz="2400"/>
            </a:lvl7pPr>
            <a:lvl8pPr marL="4876678" lvl="7" indent="-457189">
              <a:spcBef>
                <a:spcPts val="2133"/>
              </a:spcBef>
              <a:spcAft>
                <a:spcPts val="0"/>
              </a:spcAft>
              <a:buSzPts val="1800"/>
              <a:buChar char="○"/>
              <a:defRPr sz="2400"/>
            </a:lvl8pPr>
            <a:lvl9pPr marL="5486263" lvl="8" indent="-457189">
              <a:spcBef>
                <a:spcPts val="2133"/>
              </a:spcBef>
              <a:spcAft>
                <a:spcPts val="2133"/>
              </a:spcAft>
              <a:buSzPts val="1800"/>
              <a:buChar char="■"/>
              <a:defRPr sz="2400"/>
            </a:lvl9pPr>
          </a:lstStyle>
          <a:p>
            <a:endParaRPr/>
          </a:p>
        </p:txBody>
      </p:sp>
      <p:sp>
        <p:nvSpPr>
          <p:cNvPr id="41" name="Google Shape;41;p7"/>
          <p:cNvSpPr txBox="1">
            <a:spLocks noGrp="1"/>
          </p:cNvSpPr>
          <p:nvPr>
            <p:ph type="title"/>
          </p:nvPr>
        </p:nvSpPr>
        <p:spPr>
          <a:xfrm>
            <a:off x="1200733" y="1675633"/>
            <a:ext cx="4448800" cy="1832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359231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01"/>
        <p:cNvGrpSpPr/>
        <p:nvPr/>
      </p:nvGrpSpPr>
      <p:grpSpPr>
        <a:xfrm>
          <a:off x="0" y="0"/>
          <a:ext cx="0" cy="0"/>
          <a:chOff x="0" y="0"/>
          <a:chExt cx="0" cy="0"/>
        </a:xfrm>
      </p:grpSpPr>
      <p:grpSp>
        <p:nvGrpSpPr>
          <p:cNvPr id="902" name="Google Shape;902;p33"/>
          <p:cNvGrpSpPr/>
          <p:nvPr/>
        </p:nvGrpSpPr>
        <p:grpSpPr>
          <a:xfrm>
            <a:off x="-5960017" y="-891667"/>
            <a:ext cx="20876261" cy="9870771"/>
            <a:chOff x="-4470013" y="-668750"/>
            <a:chExt cx="15657196" cy="7403078"/>
          </a:xfrm>
        </p:grpSpPr>
        <p:sp>
          <p:nvSpPr>
            <p:cNvPr id="903" name="Google Shape;903;p33"/>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4" name="Google Shape;904;p33"/>
            <p:cNvGrpSpPr/>
            <p:nvPr/>
          </p:nvGrpSpPr>
          <p:grpSpPr>
            <a:xfrm>
              <a:off x="7571490" y="4335248"/>
              <a:ext cx="2795340" cy="1885492"/>
              <a:chOff x="965100" y="1428788"/>
              <a:chExt cx="1354200" cy="913425"/>
            </a:xfrm>
          </p:grpSpPr>
          <p:sp>
            <p:nvSpPr>
              <p:cNvPr id="905" name="Google Shape;905;p3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0" name="Google Shape;910;p33"/>
            <p:cNvGrpSpPr/>
            <p:nvPr/>
          </p:nvGrpSpPr>
          <p:grpSpPr>
            <a:xfrm>
              <a:off x="-3230997" y="-668750"/>
              <a:ext cx="4020585" cy="3545433"/>
              <a:chOff x="-2417677" y="2452996"/>
              <a:chExt cx="5416388" cy="4776280"/>
            </a:xfrm>
          </p:grpSpPr>
          <p:grpSp>
            <p:nvGrpSpPr>
              <p:cNvPr id="911" name="Google Shape;911;p33"/>
              <p:cNvGrpSpPr/>
              <p:nvPr/>
            </p:nvGrpSpPr>
            <p:grpSpPr>
              <a:xfrm>
                <a:off x="415116" y="4353695"/>
                <a:ext cx="451070" cy="303924"/>
                <a:chOff x="5850477" y="3901125"/>
                <a:chExt cx="127450" cy="85874"/>
              </a:xfrm>
            </p:grpSpPr>
            <p:sp>
              <p:nvSpPr>
                <p:cNvPr id="912" name="Google Shape;912;p3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8" name="Google Shape;918;p3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19" name="Google Shape;919;p33"/>
              <p:cNvGrpSpPr/>
              <p:nvPr/>
            </p:nvGrpSpPr>
            <p:grpSpPr>
              <a:xfrm>
                <a:off x="-2417677" y="2452996"/>
                <a:ext cx="5416388" cy="4776280"/>
                <a:chOff x="3141775" y="2797950"/>
                <a:chExt cx="2059150" cy="1815800"/>
              </a:xfrm>
            </p:grpSpPr>
            <p:sp>
              <p:nvSpPr>
                <p:cNvPr id="920" name="Google Shape;920;p3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29" name="Google Shape;929;p33"/>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86345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30"/>
        <p:cNvGrpSpPr/>
        <p:nvPr/>
      </p:nvGrpSpPr>
      <p:grpSpPr>
        <a:xfrm>
          <a:off x="0" y="0"/>
          <a:ext cx="0" cy="0"/>
          <a:chOff x="0" y="0"/>
          <a:chExt cx="0" cy="0"/>
        </a:xfrm>
      </p:grpSpPr>
      <p:grpSp>
        <p:nvGrpSpPr>
          <p:cNvPr id="931" name="Google Shape;931;p34"/>
          <p:cNvGrpSpPr/>
          <p:nvPr/>
        </p:nvGrpSpPr>
        <p:grpSpPr>
          <a:xfrm>
            <a:off x="-2152595" y="-891659"/>
            <a:ext cx="16925004" cy="9185980"/>
            <a:chOff x="-1614447" y="-668745"/>
            <a:chExt cx="12693753" cy="6889485"/>
          </a:xfrm>
        </p:grpSpPr>
        <p:grpSp>
          <p:nvGrpSpPr>
            <p:cNvPr id="932" name="Google Shape;932;p34"/>
            <p:cNvGrpSpPr/>
            <p:nvPr/>
          </p:nvGrpSpPr>
          <p:grpSpPr>
            <a:xfrm>
              <a:off x="-1614447" y="4335248"/>
              <a:ext cx="2795340" cy="1885492"/>
              <a:chOff x="965100" y="1428788"/>
              <a:chExt cx="1354200" cy="913425"/>
            </a:xfrm>
          </p:grpSpPr>
          <p:sp>
            <p:nvSpPr>
              <p:cNvPr id="933" name="Google Shape;933;p3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8" name="Google Shape;938;p3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990145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30"/>
        <p:cNvGrpSpPr/>
        <p:nvPr/>
      </p:nvGrpSpPr>
      <p:grpSpPr>
        <a:xfrm>
          <a:off x="0" y="0"/>
          <a:ext cx="0" cy="0"/>
          <a:chOff x="0" y="0"/>
          <a:chExt cx="0" cy="0"/>
        </a:xfrm>
      </p:grpSpPr>
      <p:grpSp>
        <p:nvGrpSpPr>
          <p:cNvPr id="431" name="Google Shape;431;p17"/>
          <p:cNvGrpSpPr/>
          <p:nvPr/>
        </p:nvGrpSpPr>
        <p:grpSpPr>
          <a:xfrm>
            <a:off x="-7067319" y="3162659"/>
            <a:ext cx="11916120" cy="7273175"/>
            <a:chOff x="-5300489" y="2371994"/>
            <a:chExt cx="8937090" cy="5454881"/>
          </a:xfrm>
        </p:grpSpPr>
        <p:sp>
          <p:nvSpPr>
            <p:cNvPr id="432" name="Google Shape;432;p17"/>
            <p:cNvSpPr/>
            <p:nvPr/>
          </p:nvSpPr>
          <p:spPr>
            <a:xfrm rot="1091617">
              <a:off x="-5100947" y="3914836"/>
              <a:ext cx="8538006" cy="264525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3" name="Google Shape;433;p17"/>
            <p:cNvGrpSpPr/>
            <p:nvPr/>
          </p:nvGrpSpPr>
          <p:grpSpPr>
            <a:xfrm rot="5005473">
              <a:off x="-2620330" y="2799333"/>
              <a:ext cx="4020492" cy="3545351"/>
              <a:chOff x="-2417677" y="2452996"/>
              <a:chExt cx="5416388" cy="4776280"/>
            </a:xfrm>
          </p:grpSpPr>
          <p:grpSp>
            <p:nvGrpSpPr>
              <p:cNvPr id="434" name="Google Shape;434;p17"/>
              <p:cNvGrpSpPr/>
              <p:nvPr/>
            </p:nvGrpSpPr>
            <p:grpSpPr>
              <a:xfrm>
                <a:off x="415116" y="4353695"/>
                <a:ext cx="451070" cy="303924"/>
                <a:chOff x="5850477" y="3901125"/>
                <a:chExt cx="127450" cy="85874"/>
              </a:xfrm>
            </p:grpSpPr>
            <p:sp>
              <p:nvSpPr>
                <p:cNvPr id="435" name="Google Shape;435;p1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1" name="Google Shape;441;p1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2" name="Google Shape;442;p17"/>
              <p:cNvGrpSpPr/>
              <p:nvPr/>
            </p:nvGrpSpPr>
            <p:grpSpPr>
              <a:xfrm>
                <a:off x="-2417677" y="2452996"/>
                <a:ext cx="5416388" cy="4776280"/>
                <a:chOff x="3141775" y="2797950"/>
                <a:chExt cx="2059150" cy="1815800"/>
              </a:xfrm>
            </p:grpSpPr>
            <p:sp>
              <p:nvSpPr>
                <p:cNvPr id="443" name="Google Shape;443;p1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452" name="Google Shape;452;p17"/>
          <p:cNvSpPr txBox="1">
            <a:spLocks noGrp="1"/>
          </p:cNvSpPr>
          <p:nvPr>
            <p:ph type="title"/>
          </p:nvPr>
        </p:nvSpPr>
        <p:spPr>
          <a:xfrm>
            <a:off x="1497867" y="2484664"/>
            <a:ext cx="6071600" cy="2594800"/>
          </a:xfrm>
          <a:prstGeom prst="rect">
            <a:avLst/>
          </a:prstGeom>
        </p:spPr>
        <p:txBody>
          <a:bodyPr spcFirstLastPara="1" wrap="square" lIns="91425" tIns="91425" rIns="91425" bIns="91425" anchor="ctr" anchorCtr="0">
            <a:noAutofit/>
          </a:bodyPr>
          <a:lstStyle>
            <a:lvl1pPr lvl="0" algn="l" rtl="0">
              <a:lnSpc>
                <a:spcPct val="80000"/>
              </a:lnSpc>
              <a:spcBef>
                <a:spcPts val="0"/>
              </a:spcBef>
              <a:spcAft>
                <a:spcPts val="0"/>
              </a:spcAft>
              <a:buSzPts val="3600"/>
              <a:buNone/>
              <a:defRPr sz="9333" b="1">
                <a:solidFill>
                  <a:schemeClr val="accent6"/>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53" name="Google Shape;453;p17"/>
          <p:cNvSpPr txBox="1">
            <a:spLocks noGrp="1"/>
          </p:cNvSpPr>
          <p:nvPr>
            <p:ph type="subTitle" idx="1"/>
          </p:nvPr>
        </p:nvSpPr>
        <p:spPr>
          <a:xfrm>
            <a:off x="1497867" y="5001861"/>
            <a:ext cx="5357600" cy="69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4" name="Google Shape;454;p17"/>
          <p:cNvSpPr txBox="1">
            <a:spLocks noGrp="1"/>
          </p:cNvSpPr>
          <p:nvPr>
            <p:ph type="title" idx="2" hasCustomPrompt="1"/>
          </p:nvPr>
        </p:nvSpPr>
        <p:spPr>
          <a:xfrm>
            <a:off x="1497867" y="1344600"/>
            <a:ext cx="3104000" cy="1029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10666">
                <a:solidFill>
                  <a:schemeClr val="dk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14802637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060200" y="2484664"/>
            <a:ext cx="6071600" cy="25948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3600"/>
              <a:buNone/>
              <a:defRPr sz="9333" b="1">
                <a:solidFill>
                  <a:schemeClr val="accent6"/>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ubTitle" idx="1"/>
          </p:nvPr>
        </p:nvSpPr>
        <p:spPr>
          <a:xfrm>
            <a:off x="3417200" y="5001861"/>
            <a:ext cx="5357600" cy="697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
          <p:cNvSpPr txBox="1">
            <a:spLocks noGrp="1"/>
          </p:cNvSpPr>
          <p:nvPr>
            <p:ph type="title" idx="2" hasCustomPrompt="1"/>
          </p:nvPr>
        </p:nvSpPr>
        <p:spPr>
          <a:xfrm>
            <a:off x="4544000" y="1344600"/>
            <a:ext cx="3104000" cy="102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0666">
                <a:solidFill>
                  <a:schemeClr val="dk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grpSp>
        <p:nvGrpSpPr>
          <p:cNvPr id="15" name="Google Shape;15;p3"/>
          <p:cNvGrpSpPr/>
          <p:nvPr/>
        </p:nvGrpSpPr>
        <p:grpSpPr>
          <a:xfrm>
            <a:off x="-3615056" y="-789637"/>
            <a:ext cx="17807512" cy="10312825"/>
            <a:chOff x="-2711292" y="-592228"/>
            <a:chExt cx="13355634" cy="7734619"/>
          </a:xfrm>
        </p:grpSpPr>
        <p:grpSp>
          <p:nvGrpSpPr>
            <p:cNvPr id="16" name="Google Shape;16;p3"/>
            <p:cNvGrpSpPr/>
            <p:nvPr/>
          </p:nvGrpSpPr>
          <p:grpSpPr>
            <a:xfrm>
              <a:off x="-2711292" y="-592228"/>
              <a:ext cx="13355634" cy="7734619"/>
              <a:chOff x="-2711292" y="-592228"/>
              <a:chExt cx="13355634" cy="7734619"/>
            </a:xfrm>
          </p:grpSpPr>
          <p:grpSp>
            <p:nvGrpSpPr>
              <p:cNvPr id="17" name="Google Shape;17;p3"/>
              <p:cNvGrpSpPr/>
              <p:nvPr/>
            </p:nvGrpSpPr>
            <p:grpSpPr>
              <a:xfrm>
                <a:off x="135932" y="273058"/>
                <a:ext cx="588410" cy="612415"/>
                <a:chOff x="5829325" y="3901125"/>
                <a:chExt cx="202050" cy="210300"/>
              </a:xfrm>
            </p:grpSpPr>
            <p:sp>
              <p:nvSpPr>
                <p:cNvPr id="18" name="Google Shape;18;p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5955750" y="3953475"/>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5829325" y="3939375"/>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6017275" y="4052025"/>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6017275" y="3990800"/>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5930950" y="4101000"/>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 name="Google Shape;24;p3"/>
              <p:cNvGrpSpPr/>
              <p:nvPr/>
            </p:nvGrpSpPr>
            <p:grpSpPr>
              <a:xfrm>
                <a:off x="-2711292" y="-592228"/>
                <a:ext cx="13355634" cy="7734619"/>
                <a:chOff x="-2711292" y="-592228"/>
                <a:chExt cx="13355634" cy="7734619"/>
              </a:xfrm>
            </p:grpSpPr>
            <p:sp>
              <p:nvSpPr>
                <p:cNvPr id="25" name="Google Shape;25;p3"/>
                <p:cNvSpPr/>
                <p:nvPr/>
              </p:nvSpPr>
              <p:spPr>
                <a:xfrm>
                  <a:off x="6351275" y="661674"/>
                  <a:ext cx="2204149" cy="10594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 name="Google Shape;26;p3"/>
                <p:cNvGrpSpPr/>
                <p:nvPr/>
              </p:nvGrpSpPr>
              <p:grpSpPr>
                <a:xfrm>
                  <a:off x="6626160" y="2718224"/>
                  <a:ext cx="4018183" cy="4424167"/>
                  <a:chOff x="-1890669" y="-592228"/>
                  <a:chExt cx="3608930" cy="3973565"/>
                </a:xfrm>
              </p:grpSpPr>
              <p:grpSp>
                <p:nvGrpSpPr>
                  <p:cNvPr id="27" name="Google Shape;27;p3"/>
                  <p:cNvGrpSpPr/>
                  <p:nvPr/>
                </p:nvGrpSpPr>
                <p:grpSpPr>
                  <a:xfrm>
                    <a:off x="-1890669" y="-592228"/>
                    <a:ext cx="3608930" cy="3973565"/>
                    <a:chOff x="262575" y="279375"/>
                    <a:chExt cx="1205750" cy="1327575"/>
                  </a:xfrm>
                </p:grpSpPr>
                <p:sp>
                  <p:nvSpPr>
                    <p:cNvPr id="28" name="Google Shape;28;p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 name="Google Shape;33;p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34" name="Google Shape;34;p3"/>
                <p:cNvSpPr/>
                <p:nvPr/>
              </p:nvSpPr>
              <p:spPr>
                <a:xfrm rot="619122">
                  <a:off x="-2496702" y="3577729"/>
                  <a:ext cx="4820981" cy="2831291"/>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 name="Google Shape;35;p3"/>
                <p:cNvGrpSpPr/>
                <p:nvPr/>
              </p:nvGrpSpPr>
              <p:grpSpPr>
                <a:xfrm>
                  <a:off x="-1890669" y="-592228"/>
                  <a:ext cx="3608930" cy="3973565"/>
                  <a:chOff x="-1890669" y="-592228"/>
                  <a:chExt cx="3608930" cy="3973565"/>
                </a:xfrm>
              </p:grpSpPr>
              <p:grpSp>
                <p:nvGrpSpPr>
                  <p:cNvPr id="36" name="Google Shape;36;p3"/>
                  <p:cNvGrpSpPr/>
                  <p:nvPr/>
                </p:nvGrpSpPr>
                <p:grpSpPr>
                  <a:xfrm>
                    <a:off x="-1890669" y="-592228"/>
                    <a:ext cx="3608930" cy="3973565"/>
                    <a:chOff x="262575" y="279375"/>
                    <a:chExt cx="1205750" cy="1327575"/>
                  </a:xfrm>
                </p:grpSpPr>
                <p:sp>
                  <p:nvSpPr>
                    <p:cNvPr id="37" name="Google Shape;37;p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43" name="Google Shape;43;p3"/>
                <p:cNvSpPr/>
                <p:nvPr/>
              </p:nvSpPr>
              <p:spPr>
                <a:xfrm>
                  <a:off x="713400" y="1725132"/>
                  <a:ext cx="1004838" cy="483019"/>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4" name="Google Shape;44;p3"/>
            <p:cNvSpPr/>
            <p:nvPr/>
          </p:nvSpPr>
          <p:spPr>
            <a:xfrm>
              <a:off x="8248991"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71186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8"/>
        <p:cNvGrpSpPr/>
        <p:nvPr/>
      </p:nvGrpSpPr>
      <p:grpSpPr>
        <a:xfrm>
          <a:off x="0" y="0"/>
          <a:ext cx="0" cy="0"/>
          <a:chOff x="0" y="0"/>
          <a:chExt cx="0" cy="0"/>
        </a:xfrm>
      </p:grpSpPr>
      <p:grpSp>
        <p:nvGrpSpPr>
          <p:cNvPr id="159" name="Google Shape;159;p8"/>
          <p:cNvGrpSpPr/>
          <p:nvPr/>
        </p:nvGrpSpPr>
        <p:grpSpPr>
          <a:xfrm>
            <a:off x="-2571592" y="-789637"/>
            <a:ext cx="19376661" cy="11225471"/>
            <a:chOff x="-1928694" y="-592228"/>
            <a:chExt cx="14532496" cy="8419103"/>
          </a:xfrm>
        </p:grpSpPr>
        <p:grpSp>
          <p:nvGrpSpPr>
            <p:cNvPr id="160" name="Google Shape;160;p8"/>
            <p:cNvGrpSpPr/>
            <p:nvPr/>
          </p:nvGrpSpPr>
          <p:grpSpPr>
            <a:xfrm>
              <a:off x="-1928694" y="-592228"/>
              <a:ext cx="3608930" cy="3973565"/>
              <a:chOff x="-1890669" y="-592228"/>
              <a:chExt cx="3608930" cy="3973565"/>
            </a:xfrm>
          </p:grpSpPr>
          <p:grpSp>
            <p:nvGrpSpPr>
              <p:cNvPr id="161" name="Google Shape;161;p8"/>
              <p:cNvGrpSpPr/>
              <p:nvPr/>
            </p:nvGrpSpPr>
            <p:grpSpPr>
              <a:xfrm>
                <a:off x="-1890669" y="-592228"/>
                <a:ext cx="3608930" cy="3973565"/>
                <a:chOff x="262575" y="279375"/>
                <a:chExt cx="1205750" cy="1327575"/>
              </a:xfrm>
            </p:grpSpPr>
            <p:sp>
              <p:nvSpPr>
                <p:cNvPr id="162" name="Google Shape;162;p8"/>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3"/>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8"/>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3"/>
                </a:solidFill>
                <a:prstDash val="dashDot"/>
                <a:round/>
                <a:headEnd type="none" w="med" len="med"/>
                <a:tailEnd type="none" w="med" len="med"/>
              </a:ln>
            </p:spPr>
          </p:sp>
        </p:grpSp>
        <p:sp>
          <p:nvSpPr>
            <p:cNvPr id="168" name="Google Shape;168;p8"/>
            <p:cNvSpPr/>
            <p:nvPr/>
          </p:nvSpPr>
          <p:spPr>
            <a:xfrm rot="1091617">
              <a:off x="3866253" y="3914836"/>
              <a:ext cx="8538006" cy="264525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9" name="Google Shape;169;p8"/>
            <p:cNvGrpSpPr/>
            <p:nvPr/>
          </p:nvGrpSpPr>
          <p:grpSpPr>
            <a:xfrm rot="5400000">
              <a:off x="7177763" y="2799287"/>
              <a:ext cx="4020585" cy="3545433"/>
              <a:chOff x="-2417677" y="2452996"/>
              <a:chExt cx="5416388" cy="4776280"/>
            </a:xfrm>
          </p:grpSpPr>
          <p:grpSp>
            <p:nvGrpSpPr>
              <p:cNvPr id="170" name="Google Shape;170;p8"/>
              <p:cNvGrpSpPr/>
              <p:nvPr/>
            </p:nvGrpSpPr>
            <p:grpSpPr>
              <a:xfrm>
                <a:off x="415116" y="4353695"/>
                <a:ext cx="451070" cy="303924"/>
                <a:chOff x="5850477" y="3901125"/>
                <a:chExt cx="127450" cy="85874"/>
              </a:xfrm>
            </p:grpSpPr>
            <p:sp>
              <p:nvSpPr>
                <p:cNvPr id="171" name="Google Shape;171;p8"/>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8"/>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8" name="Google Shape;178;p8"/>
              <p:cNvGrpSpPr/>
              <p:nvPr/>
            </p:nvGrpSpPr>
            <p:grpSpPr>
              <a:xfrm>
                <a:off x="-2417677" y="2452996"/>
                <a:ext cx="5416388" cy="4776280"/>
                <a:chOff x="3141775" y="2797950"/>
                <a:chExt cx="2059150" cy="1815800"/>
              </a:xfrm>
            </p:grpSpPr>
            <p:sp>
              <p:nvSpPr>
                <p:cNvPr id="179" name="Google Shape;179;p8"/>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88" name="Google Shape;188;p8"/>
            <p:cNvSpPr/>
            <p:nvPr/>
          </p:nvSpPr>
          <p:spPr>
            <a:xfrm>
              <a:off x="7608100" y="784863"/>
              <a:ext cx="1315294" cy="632253"/>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rot="1524175">
              <a:off x="7915787" y="474936"/>
              <a:ext cx="562115" cy="829321"/>
            </a:xfrm>
            <a:custGeom>
              <a:avLst/>
              <a:gdLst/>
              <a:ahLst/>
              <a:cxnLst/>
              <a:rect l="l" t="t" r="r" b="b"/>
              <a:pathLst>
                <a:path w="14908" h="21994" extrusionOk="0">
                  <a:moveTo>
                    <a:pt x="14770" y="1"/>
                  </a:moveTo>
                  <a:cubicBezTo>
                    <a:pt x="14137" y="1"/>
                    <a:pt x="10205" y="6373"/>
                    <a:pt x="10205" y="6373"/>
                  </a:cubicBezTo>
                  <a:cubicBezTo>
                    <a:pt x="10205" y="6373"/>
                    <a:pt x="9490" y="6396"/>
                    <a:pt x="9335" y="6456"/>
                  </a:cubicBezTo>
                  <a:cubicBezTo>
                    <a:pt x="9192" y="6527"/>
                    <a:pt x="8061" y="8539"/>
                    <a:pt x="8061" y="8539"/>
                  </a:cubicBezTo>
                  <a:cubicBezTo>
                    <a:pt x="8061" y="8539"/>
                    <a:pt x="1239" y="10921"/>
                    <a:pt x="1072" y="11040"/>
                  </a:cubicBezTo>
                  <a:cubicBezTo>
                    <a:pt x="918" y="11159"/>
                    <a:pt x="13" y="12730"/>
                    <a:pt x="13" y="12730"/>
                  </a:cubicBezTo>
                  <a:lnTo>
                    <a:pt x="5156" y="14040"/>
                  </a:lnTo>
                  <a:lnTo>
                    <a:pt x="4085" y="16005"/>
                  </a:lnTo>
                  <a:lnTo>
                    <a:pt x="394" y="17314"/>
                  </a:lnTo>
                  <a:lnTo>
                    <a:pt x="1" y="18612"/>
                  </a:lnTo>
                  <a:lnTo>
                    <a:pt x="2632" y="19207"/>
                  </a:lnTo>
                  <a:cubicBezTo>
                    <a:pt x="2632" y="19207"/>
                    <a:pt x="2915" y="20023"/>
                    <a:pt x="3895" y="20023"/>
                  </a:cubicBezTo>
                  <a:cubicBezTo>
                    <a:pt x="3941" y="20023"/>
                    <a:pt x="3988" y="20021"/>
                    <a:pt x="4037" y="20017"/>
                  </a:cubicBezTo>
                  <a:lnTo>
                    <a:pt x="6252" y="21993"/>
                  </a:lnTo>
                  <a:lnTo>
                    <a:pt x="7145" y="21172"/>
                  </a:lnTo>
                  <a:cubicBezTo>
                    <a:pt x="7145" y="21172"/>
                    <a:pt x="6383" y="17076"/>
                    <a:pt x="6430" y="17005"/>
                  </a:cubicBezTo>
                  <a:cubicBezTo>
                    <a:pt x="6478" y="16933"/>
                    <a:pt x="7395" y="15266"/>
                    <a:pt x="7395" y="15266"/>
                  </a:cubicBezTo>
                  <a:lnTo>
                    <a:pt x="11217" y="19136"/>
                  </a:lnTo>
                  <a:lnTo>
                    <a:pt x="12276" y="17207"/>
                  </a:lnTo>
                  <a:lnTo>
                    <a:pt x="10693" y="10278"/>
                  </a:lnTo>
                  <a:lnTo>
                    <a:pt x="11943" y="8016"/>
                  </a:lnTo>
                  <a:cubicBezTo>
                    <a:pt x="11990" y="7742"/>
                    <a:pt x="11633" y="7218"/>
                    <a:pt x="11633" y="7218"/>
                  </a:cubicBezTo>
                  <a:cubicBezTo>
                    <a:pt x="11633" y="7218"/>
                    <a:pt x="12550" y="5337"/>
                    <a:pt x="13622" y="3158"/>
                  </a:cubicBezTo>
                  <a:cubicBezTo>
                    <a:pt x="14372" y="1658"/>
                    <a:pt x="14907" y="38"/>
                    <a:pt x="14788" y="3"/>
                  </a:cubicBezTo>
                  <a:cubicBezTo>
                    <a:pt x="14783" y="1"/>
                    <a:pt x="14777" y="1"/>
                    <a:pt x="14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rot="1524061">
              <a:off x="8192766" y="93619"/>
              <a:ext cx="359362" cy="530196"/>
            </a:xfrm>
            <a:custGeom>
              <a:avLst/>
              <a:gdLst/>
              <a:ahLst/>
              <a:cxnLst/>
              <a:rect l="l" t="t" r="r" b="b"/>
              <a:pathLst>
                <a:path w="14908" h="21994" extrusionOk="0">
                  <a:moveTo>
                    <a:pt x="14770" y="1"/>
                  </a:moveTo>
                  <a:cubicBezTo>
                    <a:pt x="14137" y="1"/>
                    <a:pt x="10205" y="6373"/>
                    <a:pt x="10205" y="6373"/>
                  </a:cubicBezTo>
                  <a:cubicBezTo>
                    <a:pt x="10205" y="6373"/>
                    <a:pt x="9490" y="6396"/>
                    <a:pt x="9335" y="6456"/>
                  </a:cubicBezTo>
                  <a:cubicBezTo>
                    <a:pt x="9192" y="6527"/>
                    <a:pt x="8061" y="8539"/>
                    <a:pt x="8061" y="8539"/>
                  </a:cubicBezTo>
                  <a:cubicBezTo>
                    <a:pt x="8061" y="8539"/>
                    <a:pt x="1239" y="10921"/>
                    <a:pt x="1072" y="11040"/>
                  </a:cubicBezTo>
                  <a:cubicBezTo>
                    <a:pt x="918" y="11159"/>
                    <a:pt x="13" y="12730"/>
                    <a:pt x="13" y="12730"/>
                  </a:cubicBezTo>
                  <a:lnTo>
                    <a:pt x="5156" y="14040"/>
                  </a:lnTo>
                  <a:lnTo>
                    <a:pt x="4085" y="16005"/>
                  </a:lnTo>
                  <a:lnTo>
                    <a:pt x="394" y="17314"/>
                  </a:lnTo>
                  <a:lnTo>
                    <a:pt x="1" y="18612"/>
                  </a:lnTo>
                  <a:lnTo>
                    <a:pt x="2632" y="19207"/>
                  </a:lnTo>
                  <a:cubicBezTo>
                    <a:pt x="2632" y="19207"/>
                    <a:pt x="2915" y="20023"/>
                    <a:pt x="3895" y="20023"/>
                  </a:cubicBezTo>
                  <a:cubicBezTo>
                    <a:pt x="3941" y="20023"/>
                    <a:pt x="3988" y="20021"/>
                    <a:pt x="4037" y="20017"/>
                  </a:cubicBezTo>
                  <a:lnTo>
                    <a:pt x="6252" y="21993"/>
                  </a:lnTo>
                  <a:lnTo>
                    <a:pt x="7145" y="21172"/>
                  </a:lnTo>
                  <a:cubicBezTo>
                    <a:pt x="7145" y="21172"/>
                    <a:pt x="6383" y="17076"/>
                    <a:pt x="6430" y="17005"/>
                  </a:cubicBezTo>
                  <a:cubicBezTo>
                    <a:pt x="6478" y="16933"/>
                    <a:pt x="7395" y="15266"/>
                    <a:pt x="7395" y="15266"/>
                  </a:cubicBezTo>
                  <a:lnTo>
                    <a:pt x="11217" y="19136"/>
                  </a:lnTo>
                  <a:lnTo>
                    <a:pt x="12276" y="17207"/>
                  </a:lnTo>
                  <a:lnTo>
                    <a:pt x="10693" y="10278"/>
                  </a:lnTo>
                  <a:lnTo>
                    <a:pt x="11943" y="8016"/>
                  </a:lnTo>
                  <a:cubicBezTo>
                    <a:pt x="11990" y="7742"/>
                    <a:pt x="11633" y="7218"/>
                    <a:pt x="11633" y="7218"/>
                  </a:cubicBezTo>
                  <a:cubicBezTo>
                    <a:pt x="11633" y="7218"/>
                    <a:pt x="12550" y="5337"/>
                    <a:pt x="13622" y="3158"/>
                  </a:cubicBezTo>
                  <a:cubicBezTo>
                    <a:pt x="14372" y="1658"/>
                    <a:pt x="14907" y="38"/>
                    <a:pt x="14788" y="3"/>
                  </a:cubicBezTo>
                  <a:cubicBezTo>
                    <a:pt x="14783" y="1"/>
                    <a:pt x="14777" y="1"/>
                    <a:pt x="14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1" name="Google Shape;191;p8"/>
          <p:cNvSpPr txBox="1">
            <a:spLocks noGrp="1"/>
          </p:cNvSpPr>
          <p:nvPr>
            <p:ph type="title"/>
          </p:nvPr>
        </p:nvSpPr>
        <p:spPr>
          <a:xfrm>
            <a:off x="3095600" y="2012572"/>
            <a:ext cx="7478400" cy="2498000"/>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SzPts val="4800"/>
              <a:buNone/>
              <a:defRPr sz="11333">
                <a:solidFill>
                  <a:schemeClr val="accent6"/>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92" name="Google Shape;192;p8"/>
          <p:cNvSpPr txBox="1">
            <a:spLocks noGrp="1"/>
          </p:cNvSpPr>
          <p:nvPr>
            <p:ph type="subTitle" idx="1"/>
          </p:nvPr>
        </p:nvSpPr>
        <p:spPr>
          <a:xfrm>
            <a:off x="3946933" y="4730333"/>
            <a:ext cx="6627200" cy="6020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743466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55"/>
        <p:cNvGrpSpPr/>
        <p:nvPr/>
      </p:nvGrpSpPr>
      <p:grpSpPr>
        <a:xfrm>
          <a:off x="0" y="0"/>
          <a:ext cx="0" cy="0"/>
          <a:chOff x="0" y="0"/>
          <a:chExt cx="0" cy="0"/>
        </a:xfrm>
      </p:grpSpPr>
      <p:grpSp>
        <p:nvGrpSpPr>
          <p:cNvPr id="256" name="Google Shape;256;p11"/>
          <p:cNvGrpSpPr/>
          <p:nvPr/>
        </p:nvGrpSpPr>
        <p:grpSpPr>
          <a:xfrm>
            <a:off x="-2215753" y="-1782860"/>
            <a:ext cx="19781203" cy="9951227"/>
            <a:chOff x="-1661815" y="-1337145"/>
            <a:chExt cx="14835902" cy="7463420"/>
          </a:xfrm>
        </p:grpSpPr>
        <p:sp>
          <p:nvSpPr>
            <p:cNvPr id="257" name="Google Shape;257;p11"/>
            <p:cNvSpPr/>
            <p:nvPr/>
          </p:nvSpPr>
          <p:spPr>
            <a:xfrm rot="-9557907">
              <a:off x="6145142" y="2832595"/>
              <a:ext cx="6874421" cy="212984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 name="Google Shape;258;p11"/>
            <p:cNvGrpSpPr/>
            <p:nvPr/>
          </p:nvGrpSpPr>
          <p:grpSpPr>
            <a:xfrm flipH="1">
              <a:off x="-1044649" y="-1337145"/>
              <a:ext cx="3057478" cy="3130393"/>
              <a:chOff x="6744875" y="2031607"/>
              <a:chExt cx="3661651" cy="3748974"/>
            </a:xfrm>
          </p:grpSpPr>
          <p:grpSp>
            <p:nvGrpSpPr>
              <p:cNvPr id="259" name="Google Shape;259;p11"/>
              <p:cNvGrpSpPr/>
              <p:nvPr/>
            </p:nvGrpSpPr>
            <p:grpSpPr>
              <a:xfrm>
                <a:off x="7179211" y="4303269"/>
                <a:ext cx="379812" cy="699459"/>
                <a:chOff x="5887475" y="4238125"/>
                <a:chExt cx="87275" cy="160725"/>
              </a:xfrm>
            </p:grpSpPr>
            <p:sp>
              <p:nvSpPr>
                <p:cNvPr id="260" name="Google Shape;260;p11"/>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1"/>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1"/>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1"/>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1"/>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1"/>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6" name="Google Shape;266;p11"/>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7" name="Google Shape;267;p11"/>
              <p:cNvGrpSpPr/>
              <p:nvPr/>
            </p:nvGrpSpPr>
            <p:grpSpPr>
              <a:xfrm>
                <a:off x="7930865" y="2917093"/>
                <a:ext cx="354625" cy="225150"/>
                <a:chOff x="7551213" y="1538800"/>
                <a:chExt cx="369825" cy="234800"/>
              </a:xfrm>
            </p:grpSpPr>
            <p:sp>
              <p:nvSpPr>
                <p:cNvPr id="268" name="Google Shape;268;p11"/>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1"/>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1"/>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1"/>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1"/>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1"/>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11"/>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5" name="Google Shape;275;p11"/>
              <p:cNvGrpSpPr/>
              <p:nvPr/>
            </p:nvGrpSpPr>
            <p:grpSpPr>
              <a:xfrm>
                <a:off x="6744875" y="2574912"/>
                <a:ext cx="3661651" cy="3205669"/>
                <a:chOff x="1057550" y="3474725"/>
                <a:chExt cx="1831100" cy="1603075"/>
              </a:xfrm>
            </p:grpSpPr>
            <p:sp>
              <p:nvSpPr>
                <p:cNvPr id="276" name="Google Shape;276;p11"/>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1"/>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1"/>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1"/>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1"/>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1"/>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1"/>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1"/>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4" name="Google Shape;284;p11"/>
              <p:cNvGrpSpPr/>
              <p:nvPr/>
            </p:nvGrpSpPr>
            <p:grpSpPr>
              <a:xfrm rot="6499934">
                <a:off x="7821810" y="2338940"/>
                <a:ext cx="267032" cy="465633"/>
                <a:chOff x="526150" y="3997550"/>
                <a:chExt cx="344075" cy="599975"/>
              </a:xfrm>
            </p:grpSpPr>
            <p:sp>
              <p:nvSpPr>
                <p:cNvPr id="285" name="Google Shape;285;p11"/>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1"/>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1"/>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8" name="Google Shape;288;p11"/>
              <p:cNvGrpSpPr/>
              <p:nvPr/>
            </p:nvGrpSpPr>
            <p:grpSpPr>
              <a:xfrm rot="3890659">
                <a:off x="8703654" y="1971457"/>
                <a:ext cx="464398" cy="940396"/>
                <a:chOff x="715325" y="2926500"/>
                <a:chExt cx="464375" cy="940350"/>
              </a:xfrm>
            </p:grpSpPr>
            <p:sp>
              <p:nvSpPr>
                <p:cNvPr id="289" name="Google Shape;289;p11"/>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11"/>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91" name="Google Shape;291;p11"/>
            <p:cNvSpPr/>
            <p:nvPr/>
          </p:nvSpPr>
          <p:spPr>
            <a:xfrm rot="-10512601">
              <a:off x="-1584894" y="3713121"/>
              <a:ext cx="6874456" cy="212985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2" name="Google Shape;292;p11"/>
          <p:cNvSpPr txBox="1">
            <a:spLocks noGrp="1"/>
          </p:cNvSpPr>
          <p:nvPr>
            <p:ph type="title" hasCustomPrompt="1"/>
          </p:nvPr>
        </p:nvSpPr>
        <p:spPr>
          <a:xfrm>
            <a:off x="877733" y="2248400"/>
            <a:ext cx="7855600" cy="194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8666">
                <a:solidFill>
                  <a:schemeClr val="accent6"/>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93" name="Google Shape;293;p11"/>
          <p:cNvSpPr txBox="1">
            <a:spLocks noGrp="1"/>
          </p:cNvSpPr>
          <p:nvPr>
            <p:ph type="body" idx="1"/>
          </p:nvPr>
        </p:nvSpPr>
        <p:spPr>
          <a:xfrm>
            <a:off x="965567" y="4290800"/>
            <a:ext cx="7680000" cy="6876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400">
                <a:solidFill>
                  <a:srgbClr val="000000"/>
                </a:solidFill>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34629941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84">
            <a:off x="3742800" y="4600057"/>
            <a:ext cx="4706400" cy="473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nSpc>
                <a:spcPct val="100000"/>
              </a:lnSpc>
              <a:spcBef>
                <a:spcPts val="0"/>
              </a:spcBef>
              <a:spcAft>
                <a:spcPts val="0"/>
              </a:spcAft>
              <a:buSzPts val="1800"/>
              <a:buNone/>
              <a:defRPr sz="2400"/>
            </a:lvl2pPr>
            <a:lvl3pPr lvl="2">
              <a:lnSpc>
                <a:spcPct val="100000"/>
              </a:lnSpc>
              <a:spcBef>
                <a:spcPts val="0"/>
              </a:spcBef>
              <a:spcAft>
                <a:spcPts val="0"/>
              </a:spcAft>
              <a:buSzPts val="1800"/>
              <a:buNone/>
              <a:defRPr sz="2400"/>
            </a:lvl3pPr>
            <a:lvl4pPr lvl="3">
              <a:lnSpc>
                <a:spcPct val="100000"/>
              </a:lnSpc>
              <a:spcBef>
                <a:spcPts val="0"/>
              </a:spcBef>
              <a:spcAft>
                <a:spcPts val="0"/>
              </a:spcAft>
              <a:buSzPts val="1800"/>
              <a:buNone/>
              <a:defRPr sz="2400"/>
            </a:lvl4pPr>
            <a:lvl5pPr lvl="4">
              <a:lnSpc>
                <a:spcPct val="100000"/>
              </a:lnSpc>
              <a:spcBef>
                <a:spcPts val="0"/>
              </a:spcBef>
              <a:spcAft>
                <a:spcPts val="0"/>
              </a:spcAft>
              <a:buSzPts val="1800"/>
              <a:buNone/>
              <a:defRPr sz="2400"/>
            </a:lvl5pPr>
            <a:lvl6pPr lvl="5">
              <a:lnSpc>
                <a:spcPct val="100000"/>
              </a:lnSpc>
              <a:spcBef>
                <a:spcPts val="0"/>
              </a:spcBef>
              <a:spcAft>
                <a:spcPts val="0"/>
              </a:spcAft>
              <a:buSzPts val="1800"/>
              <a:buNone/>
              <a:defRPr sz="2400"/>
            </a:lvl6pPr>
            <a:lvl7pPr lvl="6">
              <a:lnSpc>
                <a:spcPct val="100000"/>
              </a:lnSpc>
              <a:spcBef>
                <a:spcPts val="0"/>
              </a:spcBef>
              <a:spcAft>
                <a:spcPts val="0"/>
              </a:spcAft>
              <a:buSzPts val="1800"/>
              <a:buNone/>
              <a:defRPr sz="2400"/>
            </a:lvl7pPr>
            <a:lvl8pPr lvl="7">
              <a:lnSpc>
                <a:spcPct val="100000"/>
              </a:lnSpc>
              <a:spcBef>
                <a:spcPts val="0"/>
              </a:spcBef>
              <a:spcAft>
                <a:spcPts val="0"/>
              </a:spcAft>
              <a:buSzPts val="1800"/>
              <a:buNone/>
              <a:defRPr sz="2400"/>
            </a:lvl8pPr>
            <a:lvl9pPr lvl="8">
              <a:lnSpc>
                <a:spcPct val="100000"/>
              </a:lnSpc>
              <a:spcBef>
                <a:spcPts val="0"/>
              </a:spcBef>
              <a:spcAft>
                <a:spcPts val="0"/>
              </a:spcAft>
              <a:buSzPts val="1800"/>
              <a:buNone/>
              <a:defRPr sz="2400"/>
            </a:lvl9pPr>
          </a:lstStyle>
          <a:p>
            <a:endParaRPr/>
          </a:p>
        </p:txBody>
      </p:sp>
      <p:sp>
        <p:nvSpPr>
          <p:cNvPr id="10" name="Google Shape;10;p2"/>
          <p:cNvSpPr txBox="1">
            <a:spLocks noGrp="1"/>
          </p:cNvSpPr>
          <p:nvPr>
            <p:ph type="ctrTitle"/>
          </p:nvPr>
        </p:nvSpPr>
        <p:spPr>
          <a:xfrm>
            <a:off x="2552400" y="1498533"/>
            <a:ext cx="7087200" cy="2124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6667" b="0">
                <a:latin typeface="Merienda One"/>
                <a:ea typeface="Merienda One"/>
                <a:cs typeface="Merienda One"/>
                <a:sym typeface="Merienda One"/>
              </a:defRPr>
            </a:lvl1pPr>
            <a:lvl2pPr lvl="1" rtl="0">
              <a:spcBef>
                <a:spcPts val="0"/>
              </a:spcBef>
              <a:spcAft>
                <a:spcPts val="0"/>
              </a:spcAft>
              <a:buClr>
                <a:srgbClr val="191919"/>
              </a:buClr>
              <a:buSzPts val="5200"/>
              <a:buNone/>
              <a:defRPr sz="6933">
                <a:solidFill>
                  <a:srgbClr val="191919"/>
                </a:solidFill>
              </a:defRPr>
            </a:lvl2pPr>
            <a:lvl3pPr lvl="2" rtl="0">
              <a:spcBef>
                <a:spcPts val="0"/>
              </a:spcBef>
              <a:spcAft>
                <a:spcPts val="0"/>
              </a:spcAft>
              <a:buClr>
                <a:srgbClr val="191919"/>
              </a:buClr>
              <a:buSzPts val="5200"/>
              <a:buNone/>
              <a:defRPr sz="6933">
                <a:solidFill>
                  <a:srgbClr val="191919"/>
                </a:solidFill>
              </a:defRPr>
            </a:lvl3pPr>
            <a:lvl4pPr lvl="3" rtl="0">
              <a:spcBef>
                <a:spcPts val="0"/>
              </a:spcBef>
              <a:spcAft>
                <a:spcPts val="0"/>
              </a:spcAft>
              <a:buClr>
                <a:srgbClr val="191919"/>
              </a:buClr>
              <a:buSzPts val="5200"/>
              <a:buNone/>
              <a:defRPr sz="6933">
                <a:solidFill>
                  <a:srgbClr val="191919"/>
                </a:solidFill>
              </a:defRPr>
            </a:lvl4pPr>
            <a:lvl5pPr lvl="4" rtl="0">
              <a:spcBef>
                <a:spcPts val="0"/>
              </a:spcBef>
              <a:spcAft>
                <a:spcPts val="0"/>
              </a:spcAft>
              <a:buClr>
                <a:srgbClr val="191919"/>
              </a:buClr>
              <a:buSzPts val="5200"/>
              <a:buNone/>
              <a:defRPr sz="6933">
                <a:solidFill>
                  <a:srgbClr val="191919"/>
                </a:solidFill>
              </a:defRPr>
            </a:lvl5pPr>
            <a:lvl6pPr lvl="5" rtl="0">
              <a:spcBef>
                <a:spcPts val="0"/>
              </a:spcBef>
              <a:spcAft>
                <a:spcPts val="0"/>
              </a:spcAft>
              <a:buClr>
                <a:srgbClr val="191919"/>
              </a:buClr>
              <a:buSzPts val="5200"/>
              <a:buNone/>
              <a:defRPr sz="6933">
                <a:solidFill>
                  <a:srgbClr val="191919"/>
                </a:solidFill>
              </a:defRPr>
            </a:lvl6pPr>
            <a:lvl7pPr lvl="6" rtl="0">
              <a:spcBef>
                <a:spcPts val="0"/>
              </a:spcBef>
              <a:spcAft>
                <a:spcPts val="0"/>
              </a:spcAft>
              <a:buClr>
                <a:srgbClr val="191919"/>
              </a:buClr>
              <a:buSzPts val="5200"/>
              <a:buNone/>
              <a:defRPr sz="6933">
                <a:solidFill>
                  <a:srgbClr val="191919"/>
                </a:solidFill>
              </a:defRPr>
            </a:lvl7pPr>
            <a:lvl8pPr lvl="7" rtl="0">
              <a:spcBef>
                <a:spcPts val="0"/>
              </a:spcBef>
              <a:spcAft>
                <a:spcPts val="0"/>
              </a:spcAft>
              <a:buClr>
                <a:srgbClr val="191919"/>
              </a:buClr>
              <a:buSzPts val="5200"/>
              <a:buNone/>
              <a:defRPr sz="6933">
                <a:solidFill>
                  <a:srgbClr val="191919"/>
                </a:solidFill>
              </a:defRPr>
            </a:lvl8pPr>
            <a:lvl9pPr lvl="8" rtl="0">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2"/>
          </p:nvPr>
        </p:nvSpPr>
        <p:spPr>
          <a:xfrm>
            <a:off x="1994400" y="3623333"/>
            <a:ext cx="8203200" cy="664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3000"/>
              <a:buFont typeface="Merienda One"/>
              <a:buNone/>
              <a:defRPr sz="4000">
                <a:solidFill>
                  <a:schemeClr val="accent5"/>
                </a:solidFill>
                <a:latin typeface="Merienda One"/>
                <a:ea typeface="Merienda One"/>
                <a:cs typeface="Merienda One"/>
                <a:sym typeface="Merienda One"/>
              </a:defRPr>
            </a:lvl1pPr>
            <a:lvl2pPr lvl="1">
              <a:spcBef>
                <a:spcPts val="0"/>
              </a:spcBef>
              <a:spcAft>
                <a:spcPts val="0"/>
              </a:spcAft>
              <a:buClr>
                <a:schemeClr val="accent5"/>
              </a:buClr>
              <a:buSzPts val="3000"/>
              <a:buFont typeface="Merienda One"/>
              <a:buNone/>
              <a:defRPr sz="4000">
                <a:solidFill>
                  <a:schemeClr val="accent5"/>
                </a:solidFill>
                <a:latin typeface="Merienda One"/>
                <a:ea typeface="Merienda One"/>
                <a:cs typeface="Merienda One"/>
                <a:sym typeface="Merienda One"/>
              </a:defRPr>
            </a:lvl2pPr>
            <a:lvl3pPr lvl="2">
              <a:spcBef>
                <a:spcPts val="2133"/>
              </a:spcBef>
              <a:spcAft>
                <a:spcPts val="0"/>
              </a:spcAft>
              <a:buClr>
                <a:schemeClr val="accent5"/>
              </a:buClr>
              <a:buSzPts val="3000"/>
              <a:buFont typeface="Merienda One"/>
              <a:buNone/>
              <a:defRPr sz="4000">
                <a:solidFill>
                  <a:schemeClr val="accent5"/>
                </a:solidFill>
                <a:latin typeface="Merienda One"/>
                <a:ea typeface="Merienda One"/>
                <a:cs typeface="Merienda One"/>
                <a:sym typeface="Merienda One"/>
              </a:defRPr>
            </a:lvl3pPr>
            <a:lvl4pPr lvl="3">
              <a:spcBef>
                <a:spcPts val="2133"/>
              </a:spcBef>
              <a:spcAft>
                <a:spcPts val="0"/>
              </a:spcAft>
              <a:buClr>
                <a:schemeClr val="accent5"/>
              </a:buClr>
              <a:buSzPts val="3000"/>
              <a:buFont typeface="Merienda One"/>
              <a:buNone/>
              <a:defRPr sz="4000">
                <a:solidFill>
                  <a:schemeClr val="accent5"/>
                </a:solidFill>
                <a:latin typeface="Merienda One"/>
                <a:ea typeface="Merienda One"/>
                <a:cs typeface="Merienda One"/>
                <a:sym typeface="Merienda One"/>
              </a:defRPr>
            </a:lvl4pPr>
            <a:lvl5pPr lvl="4">
              <a:spcBef>
                <a:spcPts val="2133"/>
              </a:spcBef>
              <a:spcAft>
                <a:spcPts val="0"/>
              </a:spcAft>
              <a:buClr>
                <a:schemeClr val="accent5"/>
              </a:buClr>
              <a:buSzPts val="3000"/>
              <a:buFont typeface="Merienda One"/>
              <a:buNone/>
              <a:defRPr sz="4000">
                <a:solidFill>
                  <a:schemeClr val="accent5"/>
                </a:solidFill>
                <a:latin typeface="Merienda One"/>
                <a:ea typeface="Merienda One"/>
                <a:cs typeface="Merienda One"/>
                <a:sym typeface="Merienda One"/>
              </a:defRPr>
            </a:lvl5pPr>
            <a:lvl6pPr lvl="5">
              <a:spcBef>
                <a:spcPts val="2133"/>
              </a:spcBef>
              <a:spcAft>
                <a:spcPts val="0"/>
              </a:spcAft>
              <a:buClr>
                <a:schemeClr val="accent5"/>
              </a:buClr>
              <a:buSzPts val="3000"/>
              <a:buFont typeface="Merienda One"/>
              <a:buNone/>
              <a:defRPr sz="4000">
                <a:solidFill>
                  <a:schemeClr val="accent5"/>
                </a:solidFill>
                <a:latin typeface="Merienda One"/>
                <a:ea typeface="Merienda One"/>
                <a:cs typeface="Merienda One"/>
                <a:sym typeface="Merienda One"/>
              </a:defRPr>
            </a:lvl6pPr>
            <a:lvl7pPr lvl="6">
              <a:spcBef>
                <a:spcPts val="2133"/>
              </a:spcBef>
              <a:spcAft>
                <a:spcPts val="0"/>
              </a:spcAft>
              <a:buClr>
                <a:schemeClr val="accent5"/>
              </a:buClr>
              <a:buSzPts val="3000"/>
              <a:buFont typeface="Merienda One"/>
              <a:buNone/>
              <a:defRPr sz="4000">
                <a:solidFill>
                  <a:schemeClr val="accent5"/>
                </a:solidFill>
                <a:latin typeface="Merienda One"/>
                <a:ea typeface="Merienda One"/>
                <a:cs typeface="Merienda One"/>
                <a:sym typeface="Merienda One"/>
              </a:defRPr>
            </a:lvl7pPr>
            <a:lvl8pPr lvl="7">
              <a:spcBef>
                <a:spcPts val="2133"/>
              </a:spcBef>
              <a:spcAft>
                <a:spcPts val="0"/>
              </a:spcAft>
              <a:buClr>
                <a:schemeClr val="accent5"/>
              </a:buClr>
              <a:buSzPts val="3000"/>
              <a:buFont typeface="Merienda One"/>
              <a:buNone/>
              <a:defRPr sz="4000">
                <a:solidFill>
                  <a:schemeClr val="accent5"/>
                </a:solidFill>
                <a:latin typeface="Merienda One"/>
                <a:ea typeface="Merienda One"/>
                <a:cs typeface="Merienda One"/>
                <a:sym typeface="Merienda One"/>
              </a:defRPr>
            </a:lvl8pPr>
            <a:lvl9pPr lvl="8">
              <a:spcBef>
                <a:spcPts val="2133"/>
              </a:spcBef>
              <a:spcAft>
                <a:spcPts val="2133"/>
              </a:spcAft>
              <a:buClr>
                <a:schemeClr val="accent5"/>
              </a:buClr>
              <a:buSzPts val="3000"/>
              <a:buFont typeface="Merienda One"/>
              <a:buNone/>
              <a:defRPr sz="4000">
                <a:solidFill>
                  <a:schemeClr val="accent5"/>
                </a:solidFill>
                <a:latin typeface="Merienda One"/>
                <a:ea typeface="Merienda One"/>
                <a:cs typeface="Merienda One"/>
                <a:sym typeface="Merienda One"/>
              </a:defRPr>
            </a:lvl9pPr>
          </a:lstStyle>
          <a:p>
            <a:endParaRPr/>
          </a:p>
        </p:txBody>
      </p:sp>
      <p:pic>
        <p:nvPicPr>
          <p:cNvPr id="12" name="Google Shape;12;p2"/>
          <p:cNvPicPr preferRelativeResize="0"/>
          <p:nvPr/>
        </p:nvPicPr>
        <p:blipFill>
          <a:blip r:embed="rId3">
            <a:alphaModFix/>
          </a:blip>
          <a:stretch>
            <a:fillRect/>
          </a:stretch>
        </p:blipFill>
        <p:spPr>
          <a:xfrm rot="-1176830">
            <a:off x="10752875" y="2294008"/>
            <a:ext cx="306375" cy="418065"/>
          </a:xfrm>
          <a:prstGeom prst="rect">
            <a:avLst/>
          </a:prstGeom>
          <a:noFill/>
          <a:ln>
            <a:noFill/>
          </a:ln>
        </p:spPr>
      </p:pic>
      <p:pic>
        <p:nvPicPr>
          <p:cNvPr id="13" name="Google Shape;13;p2"/>
          <p:cNvPicPr preferRelativeResize="0"/>
          <p:nvPr/>
        </p:nvPicPr>
        <p:blipFill>
          <a:blip r:embed="rId4">
            <a:alphaModFix/>
          </a:blip>
          <a:stretch>
            <a:fillRect/>
          </a:stretch>
        </p:blipFill>
        <p:spPr>
          <a:xfrm rot="-1813129">
            <a:off x="11357295" y="2175216"/>
            <a:ext cx="780733" cy="793835"/>
          </a:xfrm>
          <a:prstGeom prst="rect">
            <a:avLst/>
          </a:prstGeom>
          <a:noFill/>
          <a:ln>
            <a:noFill/>
          </a:ln>
        </p:spPr>
      </p:pic>
      <p:pic>
        <p:nvPicPr>
          <p:cNvPr id="14" name="Google Shape;14;p2"/>
          <p:cNvPicPr preferRelativeResize="0"/>
          <p:nvPr/>
        </p:nvPicPr>
        <p:blipFill>
          <a:blip r:embed="rId5">
            <a:alphaModFix/>
          </a:blip>
          <a:stretch>
            <a:fillRect/>
          </a:stretch>
        </p:blipFill>
        <p:spPr>
          <a:xfrm>
            <a:off x="10059033" y="3123247"/>
            <a:ext cx="2633499" cy="4581839"/>
          </a:xfrm>
          <a:prstGeom prst="rect">
            <a:avLst/>
          </a:prstGeom>
          <a:noFill/>
          <a:ln>
            <a:noFill/>
          </a:ln>
        </p:spPr>
      </p:pic>
      <p:pic>
        <p:nvPicPr>
          <p:cNvPr id="15" name="Google Shape;15;p2"/>
          <p:cNvPicPr preferRelativeResize="0"/>
          <p:nvPr/>
        </p:nvPicPr>
        <p:blipFill>
          <a:blip r:embed="rId3">
            <a:alphaModFix/>
          </a:blip>
          <a:stretch>
            <a:fillRect/>
          </a:stretch>
        </p:blipFill>
        <p:spPr>
          <a:xfrm rot="9623170">
            <a:off x="1244950" y="5374028"/>
            <a:ext cx="306375" cy="418065"/>
          </a:xfrm>
          <a:prstGeom prst="rect">
            <a:avLst/>
          </a:prstGeom>
          <a:noFill/>
          <a:ln>
            <a:noFill/>
          </a:ln>
        </p:spPr>
      </p:pic>
      <p:pic>
        <p:nvPicPr>
          <p:cNvPr id="16" name="Google Shape;16;p2"/>
          <p:cNvPicPr preferRelativeResize="0"/>
          <p:nvPr/>
        </p:nvPicPr>
        <p:blipFill>
          <a:blip r:embed="rId4">
            <a:alphaModFix/>
          </a:blip>
          <a:stretch>
            <a:fillRect/>
          </a:stretch>
        </p:blipFill>
        <p:spPr>
          <a:xfrm rot="8986871">
            <a:off x="166171" y="5117048"/>
            <a:ext cx="780733" cy="793835"/>
          </a:xfrm>
          <a:prstGeom prst="rect">
            <a:avLst/>
          </a:prstGeom>
          <a:noFill/>
          <a:ln>
            <a:noFill/>
          </a:ln>
        </p:spPr>
      </p:pic>
      <p:pic>
        <p:nvPicPr>
          <p:cNvPr id="17" name="Google Shape;17;p2"/>
          <p:cNvPicPr preferRelativeResize="0"/>
          <p:nvPr/>
        </p:nvPicPr>
        <p:blipFill>
          <a:blip r:embed="rId5">
            <a:alphaModFix/>
          </a:blip>
          <a:stretch>
            <a:fillRect/>
          </a:stretch>
        </p:blipFill>
        <p:spPr>
          <a:xfrm rot="10800000">
            <a:off x="-500734" y="-899153"/>
            <a:ext cx="2633499" cy="4581839"/>
          </a:xfrm>
          <a:prstGeom prst="rect">
            <a:avLst/>
          </a:prstGeom>
          <a:noFill/>
          <a:ln>
            <a:noFill/>
          </a:ln>
        </p:spPr>
      </p:pic>
    </p:spTree>
    <p:extLst>
      <p:ext uri="{BB962C8B-B14F-4D97-AF65-F5344CB8AC3E}">
        <p14:creationId xmlns:p14="http://schemas.microsoft.com/office/powerpoint/2010/main" val="21325627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3189200" y="4151567"/>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7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0" name="Google Shape;20;p3"/>
          <p:cNvSpPr txBox="1">
            <a:spLocks noGrp="1"/>
          </p:cNvSpPr>
          <p:nvPr>
            <p:ph type="title" idx="2" hasCustomPrompt="1"/>
          </p:nvPr>
        </p:nvSpPr>
        <p:spPr>
          <a:xfrm>
            <a:off x="5503200" y="1517233"/>
            <a:ext cx="1185600" cy="2556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75000"/>
              </a:lnSpc>
              <a:spcBef>
                <a:spcPts val="1333"/>
              </a:spcBef>
              <a:spcAft>
                <a:spcPts val="0"/>
              </a:spcAft>
              <a:buSzPts val="6000"/>
              <a:buNone/>
              <a:defRPr sz="10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1" name="Google Shape;21;p3"/>
          <p:cNvSpPr txBox="1">
            <a:spLocks noGrp="1"/>
          </p:cNvSpPr>
          <p:nvPr>
            <p:ph type="subTitle" idx="1"/>
          </p:nvPr>
        </p:nvSpPr>
        <p:spPr>
          <a:xfrm rot="473">
            <a:off x="3212900" y="5217067"/>
            <a:ext cx="5813600" cy="53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850447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4" name="Google Shape;24;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chemeClr val="accent2"/>
              </a:buClr>
              <a:buSzPts val="1400"/>
              <a:buChar char="●"/>
              <a:defRPr sz="1600">
                <a:solidFill>
                  <a:srgbClr val="434343"/>
                </a:solidFill>
              </a:defRPr>
            </a:lvl1pPr>
            <a:lvl2pPr marL="1219170" lvl="1" indent="-423323" rtl="0">
              <a:lnSpc>
                <a:spcPct val="115000"/>
              </a:lnSpc>
              <a:spcBef>
                <a:spcPts val="0"/>
              </a:spcBef>
              <a:spcAft>
                <a:spcPts val="0"/>
              </a:spcAft>
              <a:buClr>
                <a:srgbClr val="434343"/>
              </a:buClr>
              <a:buSzPts val="1400"/>
              <a:buChar char="○"/>
              <a:defRPr sz="1600">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pic>
        <p:nvPicPr>
          <p:cNvPr id="25" name="Google Shape;25;p4"/>
          <p:cNvPicPr preferRelativeResize="0"/>
          <p:nvPr/>
        </p:nvPicPr>
        <p:blipFill>
          <a:blip r:embed="rId3">
            <a:alphaModFix/>
          </a:blip>
          <a:stretch>
            <a:fillRect/>
          </a:stretch>
        </p:blipFill>
        <p:spPr>
          <a:xfrm rot="-9595682" flipH="1">
            <a:off x="10598434" y="4113700"/>
            <a:ext cx="1957468" cy="3405635"/>
          </a:xfrm>
          <a:prstGeom prst="rect">
            <a:avLst/>
          </a:prstGeom>
          <a:noFill/>
          <a:ln>
            <a:noFill/>
          </a:ln>
        </p:spPr>
      </p:pic>
      <p:pic>
        <p:nvPicPr>
          <p:cNvPr id="26" name="Google Shape;26;p4"/>
          <p:cNvPicPr preferRelativeResize="0"/>
          <p:nvPr/>
        </p:nvPicPr>
        <p:blipFill>
          <a:blip r:embed="rId3">
            <a:alphaModFix/>
          </a:blip>
          <a:stretch>
            <a:fillRect/>
          </a:stretch>
        </p:blipFill>
        <p:spPr>
          <a:xfrm rot="1403733" flipH="1">
            <a:off x="-729001" y="-787900"/>
            <a:ext cx="1957468" cy="3405635"/>
          </a:xfrm>
          <a:prstGeom prst="rect">
            <a:avLst/>
          </a:prstGeom>
          <a:noFill/>
          <a:ln>
            <a:noFill/>
          </a:ln>
        </p:spPr>
      </p:pic>
    </p:spTree>
    <p:extLst>
      <p:ext uri="{BB962C8B-B14F-4D97-AF65-F5344CB8AC3E}">
        <p14:creationId xmlns:p14="http://schemas.microsoft.com/office/powerpoint/2010/main" val="778017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subTitle" idx="1"/>
          </p:nvPr>
        </p:nvSpPr>
        <p:spPr>
          <a:xfrm>
            <a:off x="1783000" y="3075751"/>
            <a:ext cx="2093600" cy="4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Jua"/>
              <a:buNone/>
              <a:defRPr sz="2667">
                <a:solidFill>
                  <a:schemeClr val="accent5"/>
                </a:solidFill>
                <a:latin typeface="Merienda One"/>
                <a:ea typeface="Merienda One"/>
                <a:cs typeface="Merienda One"/>
                <a:sym typeface="Merienda One"/>
              </a:defRPr>
            </a:lvl1pPr>
            <a:lvl2pPr lvl="1" algn="ctr">
              <a:lnSpc>
                <a:spcPct val="100000"/>
              </a:lnSpc>
              <a:spcBef>
                <a:spcPts val="0"/>
              </a:spcBef>
              <a:spcAft>
                <a:spcPts val="0"/>
              </a:spcAft>
              <a:buSzPts val="2000"/>
              <a:buFont typeface="Jua"/>
              <a:buNone/>
              <a:defRPr sz="2667" b="1">
                <a:latin typeface="Jua"/>
                <a:ea typeface="Jua"/>
                <a:cs typeface="Jua"/>
                <a:sym typeface="Jua"/>
              </a:defRPr>
            </a:lvl2pPr>
            <a:lvl3pPr lvl="2" algn="ctr">
              <a:lnSpc>
                <a:spcPct val="100000"/>
              </a:lnSpc>
              <a:spcBef>
                <a:spcPts val="2133"/>
              </a:spcBef>
              <a:spcAft>
                <a:spcPts val="0"/>
              </a:spcAft>
              <a:buSzPts val="2000"/>
              <a:buFont typeface="Jua"/>
              <a:buNone/>
              <a:defRPr sz="2667" b="1">
                <a:latin typeface="Jua"/>
                <a:ea typeface="Jua"/>
                <a:cs typeface="Jua"/>
                <a:sym typeface="Jua"/>
              </a:defRPr>
            </a:lvl3pPr>
            <a:lvl4pPr lvl="3" algn="ctr">
              <a:lnSpc>
                <a:spcPct val="100000"/>
              </a:lnSpc>
              <a:spcBef>
                <a:spcPts val="2133"/>
              </a:spcBef>
              <a:spcAft>
                <a:spcPts val="0"/>
              </a:spcAft>
              <a:buSzPts val="2000"/>
              <a:buFont typeface="Jua"/>
              <a:buNone/>
              <a:defRPr sz="2667" b="1">
                <a:latin typeface="Jua"/>
                <a:ea typeface="Jua"/>
                <a:cs typeface="Jua"/>
                <a:sym typeface="Jua"/>
              </a:defRPr>
            </a:lvl4pPr>
            <a:lvl5pPr lvl="4" algn="ctr">
              <a:lnSpc>
                <a:spcPct val="100000"/>
              </a:lnSpc>
              <a:spcBef>
                <a:spcPts val="2133"/>
              </a:spcBef>
              <a:spcAft>
                <a:spcPts val="0"/>
              </a:spcAft>
              <a:buSzPts val="2000"/>
              <a:buFont typeface="Jua"/>
              <a:buNone/>
              <a:defRPr sz="2667" b="1">
                <a:latin typeface="Jua"/>
                <a:ea typeface="Jua"/>
                <a:cs typeface="Jua"/>
                <a:sym typeface="Jua"/>
              </a:defRPr>
            </a:lvl5pPr>
            <a:lvl6pPr lvl="5" algn="ctr">
              <a:lnSpc>
                <a:spcPct val="100000"/>
              </a:lnSpc>
              <a:spcBef>
                <a:spcPts val="2133"/>
              </a:spcBef>
              <a:spcAft>
                <a:spcPts val="0"/>
              </a:spcAft>
              <a:buSzPts val="2000"/>
              <a:buFont typeface="Jua"/>
              <a:buNone/>
              <a:defRPr sz="2667" b="1">
                <a:latin typeface="Jua"/>
                <a:ea typeface="Jua"/>
                <a:cs typeface="Jua"/>
                <a:sym typeface="Jua"/>
              </a:defRPr>
            </a:lvl6pPr>
            <a:lvl7pPr lvl="6" algn="ctr">
              <a:lnSpc>
                <a:spcPct val="100000"/>
              </a:lnSpc>
              <a:spcBef>
                <a:spcPts val="2133"/>
              </a:spcBef>
              <a:spcAft>
                <a:spcPts val="0"/>
              </a:spcAft>
              <a:buSzPts val="2000"/>
              <a:buFont typeface="Jua"/>
              <a:buNone/>
              <a:defRPr sz="2667" b="1">
                <a:latin typeface="Jua"/>
                <a:ea typeface="Jua"/>
                <a:cs typeface="Jua"/>
                <a:sym typeface="Jua"/>
              </a:defRPr>
            </a:lvl7pPr>
            <a:lvl8pPr lvl="7" algn="ctr">
              <a:lnSpc>
                <a:spcPct val="100000"/>
              </a:lnSpc>
              <a:spcBef>
                <a:spcPts val="2133"/>
              </a:spcBef>
              <a:spcAft>
                <a:spcPts val="0"/>
              </a:spcAft>
              <a:buSzPts val="2000"/>
              <a:buFont typeface="Jua"/>
              <a:buNone/>
              <a:defRPr sz="2667" b="1">
                <a:latin typeface="Jua"/>
                <a:ea typeface="Jua"/>
                <a:cs typeface="Jua"/>
                <a:sym typeface="Jua"/>
              </a:defRPr>
            </a:lvl8pPr>
            <a:lvl9pPr lvl="8" algn="ctr">
              <a:lnSpc>
                <a:spcPct val="100000"/>
              </a:lnSpc>
              <a:spcBef>
                <a:spcPts val="2133"/>
              </a:spcBef>
              <a:spcAft>
                <a:spcPts val="2133"/>
              </a:spcAft>
              <a:buSzPts val="2000"/>
              <a:buFont typeface="Jua"/>
              <a:buNone/>
              <a:defRPr sz="2667" b="1">
                <a:latin typeface="Jua"/>
                <a:ea typeface="Jua"/>
                <a:cs typeface="Jua"/>
                <a:sym typeface="Jua"/>
              </a:defRPr>
            </a:lvl9pPr>
          </a:lstStyle>
          <a:p>
            <a:endParaRPr/>
          </a:p>
        </p:txBody>
      </p:sp>
      <p:sp>
        <p:nvSpPr>
          <p:cNvPr id="29" name="Google Shape;29;p5"/>
          <p:cNvSpPr txBox="1">
            <a:spLocks noGrp="1"/>
          </p:cNvSpPr>
          <p:nvPr>
            <p:ph type="subTitle" idx="2"/>
          </p:nvPr>
        </p:nvSpPr>
        <p:spPr>
          <a:xfrm>
            <a:off x="8346600" y="3075751"/>
            <a:ext cx="2093600" cy="44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Jua"/>
              <a:buNone/>
              <a:defRPr sz="2667">
                <a:solidFill>
                  <a:schemeClr val="lt2"/>
                </a:solidFill>
                <a:latin typeface="Merienda One"/>
                <a:ea typeface="Merienda One"/>
                <a:cs typeface="Merienda One"/>
                <a:sym typeface="Merienda One"/>
              </a:defRPr>
            </a:lvl1pPr>
            <a:lvl2pPr lvl="1" algn="ctr" rtl="0">
              <a:lnSpc>
                <a:spcPct val="100000"/>
              </a:lnSpc>
              <a:spcBef>
                <a:spcPts val="0"/>
              </a:spcBef>
              <a:spcAft>
                <a:spcPts val="0"/>
              </a:spcAft>
              <a:buSzPts val="2000"/>
              <a:buFont typeface="Jua"/>
              <a:buNone/>
              <a:defRPr sz="2667" b="1">
                <a:latin typeface="Jua"/>
                <a:ea typeface="Jua"/>
                <a:cs typeface="Jua"/>
                <a:sym typeface="Jua"/>
              </a:defRPr>
            </a:lvl2pPr>
            <a:lvl3pPr lvl="2" algn="ctr" rtl="0">
              <a:lnSpc>
                <a:spcPct val="100000"/>
              </a:lnSpc>
              <a:spcBef>
                <a:spcPts val="2133"/>
              </a:spcBef>
              <a:spcAft>
                <a:spcPts val="0"/>
              </a:spcAft>
              <a:buSzPts val="2000"/>
              <a:buFont typeface="Jua"/>
              <a:buNone/>
              <a:defRPr sz="2667" b="1">
                <a:latin typeface="Jua"/>
                <a:ea typeface="Jua"/>
                <a:cs typeface="Jua"/>
                <a:sym typeface="Jua"/>
              </a:defRPr>
            </a:lvl3pPr>
            <a:lvl4pPr lvl="3" algn="ctr" rtl="0">
              <a:lnSpc>
                <a:spcPct val="100000"/>
              </a:lnSpc>
              <a:spcBef>
                <a:spcPts val="2133"/>
              </a:spcBef>
              <a:spcAft>
                <a:spcPts val="0"/>
              </a:spcAft>
              <a:buSzPts val="2000"/>
              <a:buFont typeface="Jua"/>
              <a:buNone/>
              <a:defRPr sz="2667" b="1">
                <a:latin typeface="Jua"/>
                <a:ea typeface="Jua"/>
                <a:cs typeface="Jua"/>
                <a:sym typeface="Jua"/>
              </a:defRPr>
            </a:lvl4pPr>
            <a:lvl5pPr lvl="4" algn="ctr" rtl="0">
              <a:lnSpc>
                <a:spcPct val="100000"/>
              </a:lnSpc>
              <a:spcBef>
                <a:spcPts val="2133"/>
              </a:spcBef>
              <a:spcAft>
                <a:spcPts val="0"/>
              </a:spcAft>
              <a:buSzPts val="2000"/>
              <a:buFont typeface="Jua"/>
              <a:buNone/>
              <a:defRPr sz="2667" b="1">
                <a:latin typeface="Jua"/>
                <a:ea typeface="Jua"/>
                <a:cs typeface="Jua"/>
                <a:sym typeface="Jua"/>
              </a:defRPr>
            </a:lvl5pPr>
            <a:lvl6pPr lvl="5" algn="ctr" rtl="0">
              <a:lnSpc>
                <a:spcPct val="100000"/>
              </a:lnSpc>
              <a:spcBef>
                <a:spcPts val="2133"/>
              </a:spcBef>
              <a:spcAft>
                <a:spcPts val="0"/>
              </a:spcAft>
              <a:buSzPts val="2000"/>
              <a:buFont typeface="Jua"/>
              <a:buNone/>
              <a:defRPr sz="2667" b="1">
                <a:latin typeface="Jua"/>
                <a:ea typeface="Jua"/>
                <a:cs typeface="Jua"/>
                <a:sym typeface="Jua"/>
              </a:defRPr>
            </a:lvl6pPr>
            <a:lvl7pPr lvl="6" algn="ctr" rtl="0">
              <a:lnSpc>
                <a:spcPct val="100000"/>
              </a:lnSpc>
              <a:spcBef>
                <a:spcPts val="2133"/>
              </a:spcBef>
              <a:spcAft>
                <a:spcPts val="0"/>
              </a:spcAft>
              <a:buSzPts val="2000"/>
              <a:buFont typeface="Jua"/>
              <a:buNone/>
              <a:defRPr sz="2667" b="1">
                <a:latin typeface="Jua"/>
                <a:ea typeface="Jua"/>
                <a:cs typeface="Jua"/>
                <a:sym typeface="Jua"/>
              </a:defRPr>
            </a:lvl7pPr>
            <a:lvl8pPr lvl="7" algn="ctr" rtl="0">
              <a:lnSpc>
                <a:spcPct val="100000"/>
              </a:lnSpc>
              <a:spcBef>
                <a:spcPts val="2133"/>
              </a:spcBef>
              <a:spcAft>
                <a:spcPts val="0"/>
              </a:spcAft>
              <a:buSzPts val="2000"/>
              <a:buFont typeface="Jua"/>
              <a:buNone/>
              <a:defRPr sz="2667" b="1">
                <a:latin typeface="Jua"/>
                <a:ea typeface="Jua"/>
                <a:cs typeface="Jua"/>
                <a:sym typeface="Jua"/>
              </a:defRPr>
            </a:lvl8pPr>
            <a:lvl9pPr lvl="8" algn="ctr" rtl="0">
              <a:lnSpc>
                <a:spcPct val="100000"/>
              </a:lnSpc>
              <a:spcBef>
                <a:spcPts val="2133"/>
              </a:spcBef>
              <a:spcAft>
                <a:spcPts val="2133"/>
              </a:spcAft>
              <a:buSzPts val="2000"/>
              <a:buFont typeface="Jua"/>
              <a:buNone/>
              <a:defRPr sz="2667" b="1">
                <a:latin typeface="Jua"/>
                <a:ea typeface="Jua"/>
                <a:cs typeface="Jua"/>
                <a:sym typeface="Jua"/>
              </a:defRPr>
            </a:lvl9pPr>
          </a:lstStyle>
          <a:p>
            <a:endParaRPr/>
          </a:p>
        </p:txBody>
      </p:sp>
      <p:sp>
        <p:nvSpPr>
          <p:cNvPr id="30" name="Google Shape;30;p5"/>
          <p:cNvSpPr txBox="1">
            <a:spLocks noGrp="1"/>
          </p:cNvSpPr>
          <p:nvPr>
            <p:ph type="subTitle" idx="3"/>
          </p:nvPr>
        </p:nvSpPr>
        <p:spPr>
          <a:xfrm>
            <a:off x="1092267" y="3516551"/>
            <a:ext cx="3475200" cy="9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 name="Google Shape;31;p5"/>
          <p:cNvSpPr txBox="1">
            <a:spLocks noGrp="1"/>
          </p:cNvSpPr>
          <p:nvPr>
            <p:ph type="subTitle" idx="4"/>
          </p:nvPr>
        </p:nvSpPr>
        <p:spPr>
          <a:xfrm>
            <a:off x="7624633" y="3516551"/>
            <a:ext cx="3475200" cy="95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 name="Google Shape;32;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33" name="Google Shape;33;p5"/>
          <p:cNvPicPr preferRelativeResize="0"/>
          <p:nvPr/>
        </p:nvPicPr>
        <p:blipFill>
          <a:blip r:embed="rId3">
            <a:alphaModFix/>
          </a:blip>
          <a:stretch>
            <a:fillRect/>
          </a:stretch>
        </p:blipFill>
        <p:spPr>
          <a:xfrm rot="2288479">
            <a:off x="-90507" y="5664005"/>
            <a:ext cx="902883" cy="1596523"/>
          </a:xfrm>
          <a:prstGeom prst="rect">
            <a:avLst/>
          </a:prstGeom>
          <a:noFill/>
          <a:ln>
            <a:noFill/>
          </a:ln>
        </p:spPr>
      </p:pic>
    </p:spTree>
    <p:extLst>
      <p:ext uri="{BB962C8B-B14F-4D97-AF65-F5344CB8AC3E}">
        <p14:creationId xmlns:p14="http://schemas.microsoft.com/office/powerpoint/2010/main" val="360085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1850800" y="544800"/>
            <a:ext cx="8490400" cy="5454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400">
                <a:solidFill>
                  <a:schemeClr val="accent1"/>
                </a:solidFill>
              </a:defRPr>
            </a:lvl1pPr>
            <a:lvl2pPr lvl="1" algn="ctr">
              <a:spcBef>
                <a:spcPts val="0"/>
              </a:spcBef>
              <a:spcAft>
                <a:spcPts val="0"/>
              </a:spcAft>
              <a:buClr>
                <a:schemeClr val="accent1"/>
              </a:buClr>
              <a:buSzPts val="4800"/>
              <a:buNone/>
              <a:defRPr sz="6400">
                <a:solidFill>
                  <a:schemeClr val="accent1"/>
                </a:solidFill>
              </a:defRPr>
            </a:lvl2pPr>
            <a:lvl3pPr lvl="2" algn="ctr">
              <a:spcBef>
                <a:spcPts val="0"/>
              </a:spcBef>
              <a:spcAft>
                <a:spcPts val="0"/>
              </a:spcAft>
              <a:buClr>
                <a:schemeClr val="accent1"/>
              </a:buClr>
              <a:buSzPts val="4800"/>
              <a:buNone/>
              <a:defRPr sz="6400">
                <a:solidFill>
                  <a:schemeClr val="accent1"/>
                </a:solidFill>
              </a:defRPr>
            </a:lvl3pPr>
            <a:lvl4pPr lvl="3" algn="ctr">
              <a:spcBef>
                <a:spcPts val="0"/>
              </a:spcBef>
              <a:spcAft>
                <a:spcPts val="0"/>
              </a:spcAft>
              <a:buClr>
                <a:schemeClr val="accent1"/>
              </a:buClr>
              <a:buSzPts val="4800"/>
              <a:buNone/>
              <a:defRPr sz="6400">
                <a:solidFill>
                  <a:schemeClr val="accent1"/>
                </a:solidFill>
              </a:defRPr>
            </a:lvl4pPr>
            <a:lvl5pPr lvl="4" algn="ctr">
              <a:spcBef>
                <a:spcPts val="0"/>
              </a:spcBef>
              <a:spcAft>
                <a:spcPts val="0"/>
              </a:spcAft>
              <a:buClr>
                <a:schemeClr val="accent1"/>
              </a:buClr>
              <a:buSzPts val="4800"/>
              <a:buNone/>
              <a:defRPr sz="6400">
                <a:solidFill>
                  <a:schemeClr val="accent1"/>
                </a:solidFill>
              </a:defRPr>
            </a:lvl5pPr>
            <a:lvl6pPr lvl="5" algn="ctr">
              <a:spcBef>
                <a:spcPts val="0"/>
              </a:spcBef>
              <a:spcAft>
                <a:spcPts val="0"/>
              </a:spcAft>
              <a:buClr>
                <a:schemeClr val="accent1"/>
              </a:buClr>
              <a:buSzPts val="4800"/>
              <a:buNone/>
              <a:defRPr sz="6400">
                <a:solidFill>
                  <a:schemeClr val="accent1"/>
                </a:solidFill>
              </a:defRPr>
            </a:lvl6pPr>
            <a:lvl7pPr lvl="6" algn="ctr">
              <a:spcBef>
                <a:spcPts val="0"/>
              </a:spcBef>
              <a:spcAft>
                <a:spcPts val="0"/>
              </a:spcAft>
              <a:buClr>
                <a:schemeClr val="accent1"/>
              </a:buClr>
              <a:buSzPts val="4800"/>
              <a:buNone/>
              <a:defRPr sz="6400">
                <a:solidFill>
                  <a:schemeClr val="accent1"/>
                </a:solidFill>
              </a:defRPr>
            </a:lvl7pPr>
            <a:lvl8pPr lvl="7" algn="ctr">
              <a:spcBef>
                <a:spcPts val="0"/>
              </a:spcBef>
              <a:spcAft>
                <a:spcPts val="0"/>
              </a:spcAft>
              <a:buClr>
                <a:schemeClr val="accent1"/>
              </a:buClr>
              <a:buSzPts val="4800"/>
              <a:buNone/>
              <a:defRPr sz="6400">
                <a:solidFill>
                  <a:schemeClr val="accent1"/>
                </a:solidFill>
              </a:defRPr>
            </a:lvl8pPr>
            <a:lvl9pPr lvl="8" algn="ctr">
              <a:spcBef>
                <a:spcPts val="0"/>
              </a:spcBef>
              <a:spcAft>
                <a:spcPts val="0"/>
              </a:spcAft>
              <a:buClr>
                <a:schemeClr val="accent1"/>
              </a:buClr>
              <a:buSzPts val="4800"/>
              <a:buNone/>
              <a:defRPr sz="6400">
                <a:solidFill>
                  <a:schemeClr val="accent1"/>
                </a:solidFill>
              </a:defRPr>
            </a:lvl9pPr>
          </a:lstStyle>
          <a:p>
            <a:endParaRPr/>
          </a:p>
        </p:txBody>
      </p:sp>
      <p:sp>
        <p:nvSpPr>
          <p:cNvPr id="44" name="Google Shape;44;p8"/>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324301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36" name="Google Shape;36;p6"/>
          <p:cNvPicPr preferRelativeResize="0"/>
          <p:nvPr/>
        </p:nvPicPr>
        <p:blipFill>
          <a:blip r:embed="rId2">
            <a:alphaModFix/>
          </a:blip>
          <a:stretch>
            <a:fillRect/>
          </a:stretch>
        </p:blipFill>
        <p:spPr>
          <a:xfrm rot="-1355337">
            <a:off x="10614689" y="5640769"/>
            <a:ext cx="1547616" cy="994464"/>
          </a:xfrm>
          <a:prstGeom prst="rect">
            <a:avLst/>
          </a:prstGeom>
          <a:noFill/>
          <a:ln>
            <a:noFill/>
          </a:ln>
        </p:spPr>
      </p:pic>
      <p:pic>
        <p:nvPicPr>
          <p:cNvPr id="37" name="Google Shape;37;p6"/>
          <p:cNvPicPr preferRelativeResize="0"/>
          <p:nvPr/>
        </p:nvPicPr>
        <p:blipFill>
          <a:blip r:embed="rId2">
            <a:alphaModFix/>
          </a:blip>
          <a:stretch>
            <a:fillRect/>
          </a:stretch>
        </p:blipFill>
        <p:spPr>
          <a:xfrm rot="9584776">
            <a:off x="21992" y="187837"/>
            <a:ext cx="1547613" cy="994463"/>
          </a:xfrm>
          <a:prstGeom prst="rect">
            <a:avLst/>
          </a:prstGeom>
          <a:noFill/>
          <a:ln>
            <a:noFill/>
          </a:ln>
        </p:spPr>
      </p:pic>
    </p:spTree>
    <p:extLst>
      <p:ext uri="{BB962C8B-B14F-4D97-AF65-F5344CB8AC3E}">
        <p14:creationId xmlns:p14="http://schemas.microsoft.com/office/powerpoint/2010/main" val="29731280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38"/>
        <p:cNvGrpSpPr/>
        <p:nvPr/>
      </p:nvGrpSpPr>
      <p:grpSpPr>
        <a:xfrm>
          <a:off x="0" y="0"/>
          <a:ext cx="0" cy="0"/>
          <a:chOff x="0" y="0"/>
          <a:chExt cx="0" cy="0"/>
        </a:xfrm>
      </p:grpSpPr>
      <p:pic>
        <p:nvPicPr>
          <p:cNvPr id="39" name="Google Shape;39;p7"/>
          <p:cNvPicPr preferRelativeResize="0"/>
          <p:nvPr/>
        </p:nvPicPr>
        <p:blipFill>
          <a:blip r:embed="rId3">
            <a:alphaModFix/>
          </a:blip>
          <a:stretch>
            <a:fillRect/>
          </a:stretch>
        </p:blipFill>
        <p:spPr>
          <a:xfrm rot="-1566397">
            <a:off x="11171802" y="5481903"/>
            <a:ext cx="1070497" cy="1892827"/>
          </a:xfrm>
          <a:prstGeom prst="rect">
            <a:avLst/>
          </a:prstGeom>
          <a:noFill/>
          <a:ln>
            <a:noFill/>
          </a:ln>
        </p:spPr>
      </p:pic>
      <p:sp>
        <p:nvSpPr>
          <p:cNvPr id="40" name="Google Shape;40;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1" name="Google Shape;41;p7"/>
          <p:cNvSpPr txBox="1">
            <a:spLocks noGrp="1"/>
          </p:cNvSpPr>
          <p:nvPr>
            <p:ph type="subTitle" idx="1"/>
          </p:nvPr>
        </p:nvSpPr>
        <p:spPr>
          <a:xfrm rot="-191">
            <a:off x="2488033" y="1878443"/>
            <a:ext cx="7216000" cy="312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595959"/>
              </a:buClr>
              <a:buSzPts val="1000"/>
              <a:buFont typeface="Anaheim"/>
              <a:buChar char="●"/>
              <a:defRPr/>
            </a:lvl1pPr>
            <a:lvl2pPr lvl="1" algn="ctr" rtl="0">
              <a:lnSpc>
                <a:spcPct val="100000"/>
              </a:lnSpc>
              <a:spcBef>
                <a:spcPts val="0"/>
              </a:spcBef>
              <a:spcAft>
                <a:spcPts val="0"/>
              </a:spcAft>
              <a:buClr>
                <a:srgbClr val="595959"/>
              </a:buClr>
              <a:buSzPts val="1400"/>
              <a:buFont typeface="Anaheim"/>
              <a:buChar char="○"/>
              <a:defRPr/>
            </a:lvl2pPr>
            <a:lvl3pPr lvl="2" algn="ctr" rtl="0">
              <a:lnSpc>
                <a:spcPct val="100000"/>
              </a:lnSpc>
              <a:spcBef>
                <a:spcPts val="2133"/>
              </a:spcBef>
              <a:spcAft>
                <a:spcPts val="0"/>
              </a:spcAft>
              <a:buClr>
                <a:srgbClr val="595959"/>
              </a:buClr>
              <a:buSzPts val="1400"/>
              <a:buFont typeface="Anaheim"/>
              <a:buChar char="■"/>
              <a:defRPr/>
            </a:lvl3pPr>
            <a:lvl4pPr lvl="3" algn="ctr" rtl="0">
              <a:lnSpc>
                <a:spcPct val="100000"/>
              </a:lnSpc>
              <a:spcBef>
                <a:spcPts val="2133"/>
              </a:spcBef>
              <a:spcAft>
                <a:spcPts val="0"/>
              </a:spcAft>
              <a:buClr>
                <a:srgbClr val="595959"/>
              </a:buClr>
              <a:buSzPts val="1400"/>
              <a:buFont typeface="Anaheim"/>
              <a:buChar char="●"/>
              <a:defRPr/>
            </a:lvl4pPr>
            <a:lvl5pPr lvl="4" algn="ctr" rtl="0">
              <a:lnSpc>
                <a:spcPct val="100000"/>
              </a:lnSpc>
              <a:spcBef>
                <a:spcPts val="2133"/>
              </a:spcBef>
              <a:spcAft>
                <a:spcPts val="0"/>
              </a:spcAft>
              <a:buClr>
                <a:srgbClr val="595959"/>
              </a:buClr>
              <a:buSzPts val="1400"/>
              <a:buFont typeface="Anaheim"/>
              <a:buChar char="○"/>
              <a:defRPr/>
            </a:lvl5pPr>
            <a:lvl6pPr lvl="5" algn="ctr" rtl="0">
              <a:lnSpc>
                <a:spcPct val="100000"/>
              </a:lnSpc>
              <a:spcBef>
                <a:spcPts val="2133"/>
              </a:spcBef>
              <a:spcAft>
                <a:spcPts val="0"/>
              </a:spcAft>
              <a:buClr>
                <a:srgbClr val="595959"/>
              </a:buClr>
              <a:buSzPts val="1400"/>
              <a:buFont typeface="Anaheim"/>
              <a:buChar char="■"/>
              <a:defRPr/>
            </a:lvl6pPr>
            <a:lvl7pPr lvl="6" algn="ctr" rtl="0">
              <a:lnSpc>
                <a:spcPct val="100000"/>
              </a:lnSpc>
              <a:spcBef>
                <a:spcPts val="2133"/>
              </a:spcBef>
              <a:spcAft>
                <a:spcPts val="0"/>
              </a:spcAft>
              <a:buClr>
                <a:srgbClr val="595959"/>
              </a:buClr>
              <a:buSzPts val="1400"/>
              <a:buFont typeface="Anaheim"/>
              <a:buChar char="●"/>
              <a:defRPr/>
            </a:lvl7pPr>
            <a:lvl8pPr lvl="7" algn="ctr" rtl="0">
              <a:lnSpc>
                <a:spcPct val="100000"/>
              </a:lnSpc>
              <a:spcBef>
                <a:spcPts val="2133"/>
              </a:spcBef>
              <a:spcAft>
                <a:spcPts val="0"/>
              </a:spcAft>
              <a:buClr>
                <a:srgbClr val="595959"/>
              </a:buClr>
              <a:buSzPts val="1400"/>
              <a:buFont typeface="Anaheim"/>
              <a:buChar char="○"/>
              <a:defRPr/>
            </a:lvl8pPr>
            <a:lvl9pPr lvl="8" algn="ctr" rtl="0">
              <a:lnSpc>
                <a:spcPct val="100000"/>
              </a:lnSpc>
              <a:spcBef>
                <a:spcPts val="2133"/>
              </a:spcBef>
              <a:spcAft>
                <a:spcPts val="2133"/>
              </a:spcAft>
              <a:buClr>
                <a:srgbClr val="595959"/>
              </a:buClr>
              <a:buSzPts val="1400"/>
              <a:buFont typeface="Anaheim"/>
              <a:buChar char="■"/>
              <a:defRPr/>
            </a:lvl9pPr>
          </a:lstStyle>
          <a:p>
            <a:endParaRPr/>
          </a:p>
        </p:txBody>
      </p:sp>
      <p:pic>
        <p:nvPicPr>
          <p:cNvPr id="42" name="Google Shape;42;p7"/>
          <p:cNvPicPr preferRelativeResize="0"/>
          <p:nvPr/>
        </p:nvPicPr>
        <p:blipFill>
          <a:blip r:embed="rId4">
            <a:alphaModFix/>
          </a:blip>
          <a:stretch>
            <a:fillRect/>
          </a:stretch>
        </p:blipFill>
        <p:spPr>
          <a:xfrm>
            <a:off x="11232003" y="4484141"/>
            <a:ext cx="936831" cy="1037095"/>
          </a:xfrm>
          <a:prstGeom prst="rect">
            <a:avLst/>
          </a:prstGeom>
          <a:noFill/>
          <a:ln>
            <a:noFill/>
          </a:ln>
        </p:spPr>
      </p:pic>
      <p:pic>
        <p:nvPicPr>
          <p:cNvPr id="43" name="Google Shape;43;p7"/>
          <p:cNvPicPr preferRelativeResize="0"/>
          <p:nvPr/>
        </p:nvPicPr>
        <p:blipFill>
          <a:blip r:embed="rId5">
            <a:alphaModFix/>
          </a:blip>
          <a:stretch>
            <a:fillRect/>
          </a:stretch>
        </p:blipFill>
        <p:spPr>
          <a:xfrm>
            <a:off x="10432834" y="5213534"/>
            <a:ext cx="673033" cy="684300"/>
          </a:xfrm>
          <a:prstGeom prst="rect">
            <a:avLst/>
          </a:prstGeom>
          <a:noFill/>
          <a:ln>
            <a:noFill/>
          </a:ln>
        </p:spPr>
      </p:pic>
      <p:pic>
        <p:nvPicPr>
          <p:cNvPr id="44" name="Google Shape;44;p7"/>
          <p:cNvPicPr preferRelativeResize="0"/>
          <p:nvPr/>
        </p:nvPicPr>
        <p:blipFill>
          <a:blip r:embed="rId4">
            <a:alphaModFix/>
          </a:blip>
          <a:stretch>
            <a:fillRect/>
          </a:stretch>
        </p:blipFill>
        <p:spPr>
          <a:xfrm>
            <a:off x="10485401" y="4088767"/>
            <a:ext cx="567900" cy="628700"/>
          </a:xfrm>
          <a:prstGeom prst="rect">
            <a:avLst/>
          </a:prstGeom>
          <a:noFill/>
          <a:ln>
            <a:noFill/>
          </a:ln>
        </p:spPr>
      </p:pic>
      <p:pic>
        <p:nvPicPr>
          <p:cNvPr id="45" name="Google Shape;45;p7"/>
          <p:cNvPicPr preferRelativeResize="0"/>
          <p:nvPr/>
        </p:nvPicPr>
        <p:blipFill>
          <a:blip r:embed="rId4">
            <a:alphaModFix/>
          </a:blip>
          <a:stretch>
            <a:fillRect/>
          </a:stretch>
        </p:blipFill>
        <p:spPr>
          <a:xfrm rot="10800000">
            <a:off x="241990" y="1366496"/>
            <a:ext cx="936831" cy="1037095"/>
          </a:xfrm>
          <a:prstGeom prst="rect">
            <a:avLst/>
          </a:prstGeom>
          <a:noFill/>
          <a:ln>
            <a:noFill/>
          </a:ln>
        </p:spPr>
      </p:pic>
      <p:pic>
        <p:nvPicPr>
          <p:cNvPr id="46" name="Google Shape;46;p7"/>
          <p:cNvPicPr preferRelativeResize="0"/>
          <p:nvPr/>
        </p:nvPicPr>
        <p:blipFill>
          <a:blip r:embed="rId5">
            <a:alphaModFix/>
          </a:blip>
          <a:stretch>
            <a:fillRect/>
          </a:stretch>
        </p:blipFill>
        <p:spPr>
          <a:xfrm rot="10800000">
            <a:off x="1304957" y="989898"/>
            <a:ext cx="673033" cy="684300"/>
          </a:xfrm>
          <a:prstGeom prst="rect">
            <a:avLst/>
          </a:prstGeom>
          <a:noFill/>
          <a:ln>
            <a:noFill/>
          </a:ln>
        </p:spPr>
      </p:pic>
      <p:pic>
        <p:nvPicPr>
          <p:cNvPr id="47" name="Google Shape;47;p7"/>
          <p:cNvPicPr preferRelativeResize="0"/>
          <p:nvPr/>
        </p:nvPicPr>
        <p:blipFill>
          <a:blip r:embed="rId4">
            <a:alphaModFix/>
          </a:blip>
          <a:stretch>
            <a:fillRect/>
          </a:stretch>
        </p:blipFill>
        <p:spPr>
          <a:xfrm rot="10800000">
            <a:off x="1357525" y="2170263"/>
            <a:ext cx="567900" cy="628700"/>
          </a:xfrm>
          <a:prstGeom prst="rect">
            <a:avLst/>
          </a:prstGeom>
          <a:noFill/>
          <a:ln>
            <a:noFill/>
          </a:ln>
        </p:spPr>
      </p:pic>
      <p:pic>
        <p:nvPicPr>
          <p:cNvPr id="48" name="Google Shape;48;p7"/>
          <p:cNvPicPr preferRelativeResize="0"/>
          <p:nvPr/>
        </p:nvPicPr>
        <p:blipFill>
          <a:blip r:embed="rId3">
            <a:alphaModFix/>
          </a:blip>
          <a:stretch>
            <a:fillRect/>
          </a:stretch>
        </p:blipFill>
        <p:spPr>
          <a:xfrm rot="8596455">
            <a:off x="-138843" y="-711998"/>
            <a:ext cx="1235388" cy="2184395"/>
          </a:xfrm>
          <a:prstGeom prst="rect">
            <a:avLst/>
          </a:prstGeom>
          <a:noFill/>
          <a:ln>
            <a:noFill/>
          </a:ln>
        </p:spPr>
      </p:pic>
    </p:spTree>
    <p:extLst>
      <p:ext uri="{BB962C8B-B14F-4D97-AF65-F5344CB8AC3E}">
        <p14:creationId xmlns:p14="http://schemas.microsoft.com/office/powerpoint/2010/main" val="1016285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328500" y="1863600"/>
            <a:ext cx="7534800" cy="31308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pic>
        <p:nvPicPr>
          <p:cNvPr id="51" name="Google Shape;51;p8"/>
          <p:cNvPicPr preferRelativeResize="0"/>
          <p:nvPr/>
        </p:nvPicPr>
        <p:blipFill>
          <a:blip r:embed="rId3">
            <a:alphaModFix/>
          </a:blip>
          <a:stretch>
            <a:fillRect/>
          </a:stretch>
        </p:blipFill>
        <p:spPr>
          <a:xfrm rot="-1176830">
            <a:off x="10752875" y="2294008"/>
            <a:ext cx="306375" cy="418065"/>
          </a:xfrm>
          <a:prstGeom prst="rect">
            <a:avLst/>
          </a:prstGeom>
          <a:noFill/>
          <a:ln>
            <a:noFill/>
          </a:ln>
        </p:spPr>
      </p:pic>
      <p:pic>
        <p:nvPicPr>
          <p:cNvPr id="52" name="Google Shape;52;p8"/>
          <p:cNvPicPr preferRelativeResize="0"/>
          <p:nvPr/>
        </p:nvPicPr>
        <p:blipFill>
          <a:blip r:embed="rId4">
            <a:alphaModFix/>
          </a:blip>
          <a:stretch>
            <a:fillRect/>
          </a:stretch>
        </p:blipFill>
        <p:spPr>
          <a:xfrm rot="-1813129">
            <a:off x="11357295" y="2175216"/>
            <a:ext cx="780733" cy="793835"/>
          </a:xfrm>
          <a:prstGeom prst="rect">
            <a:avLst/>
          </a:prstGeom>
          <a:noFill/>
          <a:ln>
            <a:noFill/>
          </a:ln>
        </p:spPr>
      </p:pic>
      <p:pic>
        <p:nvPicPr>
          <p:cNvPr id="53" name="Google Shape;53;p8"/>
          <p:cNvPicPr preferRelativeResize="0"/>
          <p:nvPr/>
        </p:nvPicPr>
        <p:blipFill>
          <a:blip r:embed="rId5">
            <a:alphaModFix/>
          </a:blip>
          <a:stretch>
            <a:fillRect/>
          </a:stretch>
        </p:blipFill>
        <p:spPr>
          <a:xfrm rot="-807443">
            <a:off x="11337995" y="3278178"/>
            <a:ext cx="515919" cy="571153"/>
          </a:xfrm>
          <a:prstGeom prst="rect">
            <a:avLst/>
          </a:prstGeom>
          <a:noFill/>
          <a:ln>
            <a:noFill/>
          </a:ln>
        </p:spPr>
      </p:pic>
      <p:pic>
        <p:nvPicPr>
          <p:cNvPr id="54" name="Google Shape;54;p8"/>
          <p:cNvPicPr preferRelativeResize="0"/>
          <p:nvPr/>
        </p:nvPicPr>
        <p:blipFill>
          <a:blip r:embed="rId6">
            <a:alphaModFix/>
          </a:blip>
          <a:stretch>
            <a:fillRect/>
          </a:stretch>
        </p:blipFill>
        <p:spPr>
          <a:xfrm>
            <a:off x="10059033" y="3123247"/>
            <a:ext cx="2633499" cy="4581839"/>
          </a:xfrm>
          <a:prstGeom prst="rect">
            <a:avLst/>
          </a:prstGeom>
          <a:noFill/>
          <a:ln>
            <a:noFill/>
          </a:ln>
        </p:spPr>
      </p:pic>
      <p:pic>
        <p:nvPicPr>
          <p:cNvPr id="55" name="Google Shape;55;p8"/>
          <p:cNvPicPr preferRelativeResize="0"/>
          <p:nvPr/>
        </p:nvPicPr>
        <p:blipFill>
          <a:blip r:embed="rId3">
            <a:alphaModFix/>
          </a:blip>
          <a:stretch>
            <a:fillRect/>
          </a:stretch>
        </p:blipFill>
        <p:spPr>
          <a:xfrm rot="9623170">
            <a:off x="1132550" y="4093861"/>
            <a:ext cx="306375" cy="418065"/>
          </a:xfrm>
          <a:prstGeom prst="rect">
            <a:avLst/>
          </a:prstGeom>
          <a:noFill/>
          <a:ln>
            <a:noFill/>
          </a:ln>
        </p:spPr>
      </p:pic>
      <p:pic>
        <p:nvPicPr>
          <p:cNvPr id="56" name="Google Shape;56;p8"/>
          <p:cNvPicPr preferRelativeResize="0"/>
          <p:nvPr/>
        </p:nvPicPr>
        <p:blipFill>
          <a:blip r:embed="rId4">
            <a:alphaModFix/>
          </a:blip>
          <a:stretch>
            <a:fillRect/>
          </a:stretch>
        </p:blipFill>
        <p:spPr>
          <a:xfrm rot="8986871">
            <a:off x="53771" y="3836881"/>
            <a:ext cx="780733" cy="793835"/>
          </a:xfrm>
          <a:prstGeom prst="rect">
            <a:avLst/>
          </a:prstGeom>
          <a:noFill/>
          <a:ln>
            <a:noFill/>
          </a:ln>
        </p:spPr>
      </p:pic>
      <p:pic>
        <p:nvPicPr>
          <p:cNvPr id="57" name="Google Shape;57;p8"/>
          <p:cNvPicPr preferRelativeResize="0"/>
          <p:nvPr/>
        </p:nvPicPr>
        <p:blipFill>
          <a:blip r:embed="rId5">
            <a:alphaModFix/>
          </a:blip>
          <a:stretch>
            <a:fillRect/>
          </a:stretch>
        </p:blipFill>
        <p:spPr>
          <a:xfrm rot="9992557">
            <a:off x="337886" y="2956602"/>
            <a:ext cx="515919" cy="571153"/>
          </a:xfrm>
          <a:prstGeom prst="rect">
            <a:avLst/>
          </a:prstGeom>
          <a:noFill/>
          <a:ln>
            <a:noFill/>
          </a:ln>
        </p:spPr>
      </p:pic>
      <p:pic>
        <p:nvPicPr>
          <p:cNvPr id="58" name="Google Shape;58;p8"/>
          <p:cNvPicPr preferRelativeResize="0"/>
          <p:nvPr/>
        </p:nvPicPr>
        <p:blipFill>
          <a:blip r:embed="rId6">
            <a:alphaModFix/>
          </a:blip>
          <a:stretch>
            <a:fillRect/>
          </a:stretch>
        </p:blipFill>
        <p:spPr>
          <a:xfrm rot="10800000">
            <a:off x="-500734" y="-899153"/>
            <a:ext cx="2633499" cy="4581839"/>
          </a:xfrm>
          <a:prstGeom prst="rect">
            <a:avLst/>
          </a:prstGeom>
          <a:noFill/>
          <a:ln>
            <a:noFill/>
          </a:ln>
        </p:spPr>
      </p:pic>
    </p:spTree>
    <p:extLst>
      <p:ext uri="{BB962C8B-B14F-4D97-AF65-F5344CB8AC3E}">
        <p14:creationId xmlns:p14="http://schemas.microsoft.com/office/powerpoint/2010/main" val="12065351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1221151" y="1908167"/>
            <a:ext cx="5550400" cy="117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1" name="Google Shape;61;p9"/>
          <p:cNvSpPr txBox="1">
            <a:spLocks noGrp="1"/>
          </p:cNvSpPr>
          <p:nvPr>
            <p:ph type="subTitle" idx="1"/>
          </p:nvPr>
        </p:nvSpPr>
        <p:spPr>
          <a:xfrm>
            <a:off x="1221033" y="3020256"/>
            <a:ext cx="5550400" cy="19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pic>
        <p:nvPicPr>
          <p:cNvPr id="62" name="Google Shape;62;p9"/>
          <p:cNvPicPr preferRelativeResize="0"/>
          <p:nvPr/>
        </p:nvPicPr>
        <p:blipFill>
          <a:blip r:embed="rId3">
            <a:alphaModFix/>
          </a:blip>
          <a:stretch>
            <a:fillRect/>
          </a:stretch>
        </p:blipFill>
        <p:spPr>
          <a:xfrm rot="497676">
            <a:off x="10293143" y="191167"/>
            <a:ext cx="3147715" cy="6857999"/>
          </a:xfrm>
          <a:prstGeom prst="rect">
            <a:avLst/>
          </a:prstGeom>
          <a:noFill/>
          <a:ln>
            <a:noFill/>
          </a:ln>
        </p:spPr>
      </p:pic>
      <p:pic>
        <p:nvPicPr>
          <p:cNvPr id="63" name="Google Shape;63;p9"/>
          <p:cNvPicPr preferRelativeResize="0"/>
          <p:nvPr/>
        </p:nvPicPr>
        <p:blipFill>
          <a:blip r:embed="rId4">
            <a:alphaModFix/>
          </a:blip>
          <a:stretch>
            <a:fillRect/>
          </a:stretch>
        </p:blipFill>
        <p:spPr>
          <a:xfrm rot="2288479">
            <a:off x="-90507" y="5664005"/>
            <a:ext cx="902883" cy="1596523"/>
          </a:xfrm>
          <a:prstGeom prst="rect">
            <a:avLst/>
          </a:prstGeom>
          <a:noFill/>
          <a:ln>
            <a:noFill/>
          </a:ln>
        </p:spPr>
      </p:pic>
    </p:spTree>
    <p:extLst>
      <p:ext uri="{BB962C8B-B14F-4D97-AF65-F5344CB8AC3E}">
        <p14:creationId xmlns:p14="http://schemas.microsoft.com/office/powerpoint/2010/main" val="5677502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960000" y="2811984"/>
            <a:ext cx="5743600" cy="1799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100"/>
              <a:buNone/>
              <a:defRPr sz="4000" b="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26801820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6"/>
        <p:cNvGrpSpPr/>
        <p:nvPr/>
      </p:nvGrpSpPr>
      <p:grpSpPr>
        <a:xfrm>
          <a:off x="0" y="0"/>
          <a:ext cx="0" cy="0"/>
          <a:chOff x="0" y="0"/>
          <a:chExt cx="0" cy="0"/>
        </a:xfrm>
      </p:grpSpPr>
      <p:sp>
        <p:nvSpPr>
          <p:cNvPr id="67" name="Google Shape;67;p11"/>
          <p:cNvSpPr txBox="1">
            <a:spLocks noGrp="1"/>
          </p:cNvSpPr>
          <p:nvPr>
            <p:ph type="title" hasCustomPrompt="1"/>
          </p:nvPr>
        </p:nvSpPr>
        <p:spPr>
          <a:xfrm rot="303">
            <a:off x="1562533" y="2343800"/>
            <a:ext cx="9067200" cy="2246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68" name="Google Shape;68;p11"/>
          <p:cNvSpPr txBox="1">
            <a:spLocks noGrp="1"/>
          </p:cNvSpPr>
          <p:nvPr>
            <p:ph type="subTitle" idx="1"/>
          </p:nvPr>
        </p:nvSpPr>
        <p:spPr>
          <a:xfrm>
            <a:off x="4328033" y="4590200"/>
            <a:ext cx="3536000" cy="45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pic>
        <p:nvPicPr>
          <p:cNvPr id="69" name="Google Shape;69;p11"/>
          <p:cNvPicPr preferRelativeResize="0"/>
          <p:nvPr/>
        </p:nvPicPr>
        <p:blipFill>
          <a:blip r:embed="rId2">
            <a:alphaModFix/>
          </a:blip>
          <a:stretch>
            <a:fillRect/>
          </a:stretch>
        </p:blipFill>
        <p:spPr>
          <a:xfrm rot="10107309" flipH="1">
            <a:off x="10773489" y="-993928"/>
            <a:ext cx="2635159" cy="3178621"/>
          </a:xfrm>
          <a:prstGeom prst="rect">
            <a:avLst/>
          </a:prstGeom>
          <a:noFill/>
          <a:ln>
            <a:noFill/>
          </a:ln>
        </p:spPr>
      </p:pic>
      <p:pic>
        <p:nvPicPr>
          <p:cNvPr id="70" name="Google Shape;70;p11"/>
          <p:cNvPicPr preferRelativeResize="0"/>
          <p:nvPr/>
        </p:nvPicPr>
        <p:blipFill>
          <a:blip r:embed="rId2">
            <a:alphaModFix/>
          </a:blip>
          <a:stretch>
            <a:fillRect/>
          </a:stretch>
        </p:blipFill>
        <p:spPr>
          <a:xfrm rot="-692691" flipH="1">
            <a:off x="-1043012" y="4707906"/>
            <a:ext cx="2635159" cy="3178621"/>
          </a:xfrm>
          <a:prstGeom prst="rect">
            <a:avLst/>
          </a:prstGeom>
          <a:noFill/>
          <a:ln>
            <a:noFill/>
          </a:ln>
        </p:spPr>
      </p:pic>
    </p:spTree>
    <p:extLst>
      <p:ext uri="{BB962C8B-B14F-4D97-AF65-F5344CB8AC3E}">
        <p14:creationId xmlns:p14="http://schemas.microsoft.com/office/powerpoint/2010/main" val="39886746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24608364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74" name="Google Shape;74;p13"/>
          <p:cNvPicPr preferRelativeResize="0"/>
          <p:nvPr/>
        </p:nvPicPr>
        <p:blipFill>
          <a:blip r:embed="rId3">
            <a:alphaModFix/>
          </a:blip>
          <a:stretch>
            <a:fillRect/>
          </a:stretch>
        </p:blipFill>
        <p:spPr>
          <a:xfrm rot="10580098">
            <a:off x="15801" y="-261416"/>
            <a:ext cx="976563" cy="2311104"/>
          </a:xfrm>
          <a:prstGeom prst="rect">
            <a:avLst/>
          </a:prstGeom>
          <a:noFill/>
          <a:ln>
            <a:noFill/>
          </a:ln>
        </p:spPr>
      </p:pic>
    </p:spTree>
    <p:extLst>
      <p:ext uri="{BB962C8B-B14F-4D97-AF65-F5344CB8AC3E}">
        <p14:creationId xmlns:p14="http://schemas.microsoft.com/office/powerpoint/2010/main" val="16791119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77" name="Google Shape;77;p14"/>
          <p:cNvGrpSpPr/>
          <p:nvPr/>
        </p:nvGrpSpPr>
        <p:grpSpPr>
          <a:xfrm rot="-1203961">
            <a:off x="10887080" y="4003438"/>
            <a:ext cx="1431731" cy="2823780"/>
            <a:chOff x="3863200" y="1776983"/>
            <a:chExt cx="1732125" cy="3416243"/>
          </a:xfrm>
        </p:grpSpPr>
        <p:pic>
          <p:nvPicPr>
            <p:cNvPr id="78" name="Google Shape;78;p14"/>
            <p:cNvPicPr preferRelativeResize="0"/>
            <p:nvPr/>
          </p:nvPicPr>
          <p:blipFill>
            <a:blip r:embed="rId2">
              <a:alphaModFix/>
            </a:blip>
            <a:stretch>
              <a:fillRect/>
            </a:stretch>
          </p:blipFill>
          <p:spPr>
            <a:xfrm>
              <a:off x="4005575" y="1776983"/>
              <a:ext cx="1589750" cy="3416234"/>
            </a:xfrm>
            <a:prstGeom prst="rect">
              <a:avLst/>
            </a:prstGeom>
            <a:noFill/>
            <a:ln>
              <a:noFill/>
            </a:ln>
          </p:spPr>
        </p:pic>
        <p:pic>
          <p:nvPicPr>
            <p:cNvPr id="79" name="Google Shape;79;p14"/>
            <p:cNvPicPr preferRelativeResize="0"/>
            <p:nvPr/>
          </p:nvPicPr>
          <p:blipFill>
            <a:blip r:embed="rId3">
              <a:alphaModFix/>
            </a:blip>
            <a:stretch>
              <a:fillRect/>
            </a:stretch>
          </p:blipFill>
          <p:spPr>
            <a:xfrm>
              <a:off x="3863200" y="3635275"/>
              <a:ext cx="881050" cy="1557951"/>
            </a:xfrm>
            <a:prstGeom prst="rect">
              <a:avLst/>
            </a:prstGeom>
            <a:noFill/>
            <a:ln>
              <a:noFill/>
            </a:ln>
          </p:spPr>
        </p:pic>
      </p:grpSp>
      <p:grpSp>
        <p:nvGrpSpPr>
          <p:cNvPr id="80" name="Google Shape;80;p14"/>
          <p:cNvGrpSpPr/>
          <p:nvPr/>
        </p:nvGrpSpPr>
        <p:grpSpPr>
          <a:xfrm rot="-1546888">
            <a:off x="-402917" y="4720666"/>
            <a:ext cx="1470496" cy="3198452"/>
            <a:chOff x="7893675" y="3028750"/>
            <a:chExt cx="1343649" cy="2922551"/>
          </a:xfrm>
        </p:grpSpPr>
        <p:pic>
          <p:nvPicPr>
            <p:cNvPr id="81" name="Google Shape;81;p14"/>
            <p:cNvPicPr preferRelativeResize="0"/>
            <p:nvPr/>
          </p:nvPicPr>
          <p:blipFill>
            <a:blip r:embed="rId4">
              <a:alphaModFix/>
            </a:blip>
            <a:stretch>
              <a:fillRect/>
            </a:stretch>
          </p:blipFill>
          <p:spPr>
            <a:xfrm>
              <a:off x="8171691" y="3028750"/>
              <a:ext cx="995708" cy="2396953"/>
            </a:xfrm>
            <a:prstGeom prst="rect">
              <a:avLst/>
            </a:prstGeom>
            <a:noFill/>
            <a:ln>
              <a:noFill/>
            </a:ln>
          </p:spPr>
        </p:pic>
        <p:pic>
          <p:nvPicPr>
            <p:cNvPr id="82" name="Google Shape;82;p14"/>
            <p:cNvPicPr preferRelativeResize="0"/>
            <p:nvPr/>
          </p:nvPicPr>
          <p:blipFill>
            <a:blip r:embed="rId2">
              <a:alphaModFix/>
            </a:blip>
            <a:stretch>
              <a:fillRect/>
            </a:stretch>
          </p:blipFill>
          <p:spPr>
            <a:xfrm rot="-532350">
              <a:off x="8056337" y="3697603"/>
              <a:ext cx="1018326" cy="2188259"/>
            </a:xfrm>
            <a:prstGeom prst="rect">
              <a:avLst/>
            </a:prstGeom>
            <a:noFill/>
            <a:ln>
              <a:noFill/>
            </a:ln>
          </p:spPr>
        </p:pic>
      </p:grpSp>
    </p:spTree>
    <p:extLst>
      <p:ext uri="{BB962C8B-B14F-4D97-AF65-F5344CB8AC3E}">
        <p14:creationId xmlns:p14="http://schemas.microsoft.com/office/powerpoint/2010/main" val="29533280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85" name="Google Shape;85;p15"/>
          <p:cNvPicPr preferRelativeResize="0"/>
          <p:nvPr/>
        </p:nvPicPr>
        <p:blipFill>
          <a:blip r:embed="rId2">
            <a:alphaModFix/>
          </a:blip>
          <a:stretch>
            <a:fillRect/>
          </a:stretch>
        </p:blipFill>
        <p:spPr>
          <a:xfrm rot="-9595681" flipH="1">
            <a:off x="10980302" y="4519033"/>
            <a:ext cx="1686533" cy="2934267"/>
          </a:xfrm>
          <a:prstGeom prst="rect">
            <a:avLst/>
          </a:prstGeom>
          <a:noFill/>
          <a:ln>
            <a:noFill/>
          </a:ln>
        </p:spPr>
      </p:pic>
      <p:pic>
        <p:nvPicPr>
          <p:cNvPr id="86" name="Google Shape;86;p15"/>
          <p:cNvPicPr preferRelativeResize="0"/>
          <p:nvPr/>
        </p:nvPicPr>
        <p:blipFill>
          <a:blip r:embed="rId2">
            <a:alphaModFix/>
          </a:blip>
          <a:stretch>
            <a:fillRect/>
          </a:stretch>
        </p:blipFill>
        <p:spPr>
          <a:xfrm rot="1158346" flipH="1">
            <a:off x="-437787" y="-444951"/>
            <a:ext cx="1625216" cy="2827568"/>
          </a:xfrm>
          <a:prstGeom prst="rect">
            <a:avLst/>
          </a:prstGeom>
          <a:noFill/>
          <a:ln>
            <a:noFill/>
          </a:ln>
        </p:spPr>
      </p:pic>
    </p:spTree>
    <p:extLst>
      <p:ext uri="{BB962C8B-B14F-4D97-AF65-F5344CB8AC3E}">
        <p14:creationId xmlns:p14="http://schemas.microsoft.com/office/powerpoint/2010/main" val="1518906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786267" y="-601733"/>
            <a:ext cx="13112856" cy="7582264"/>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txBox="1">
            <a:spLocks noGrp="1"/>
          </p:cNvSpPr>
          <p:nvPr>
            <p:ph type="subTitle" idx="1"/>
          </p:nvPr>
        </p:nvSpPr>
        <p:spPr>
          <a:xfrm>
            <a:off x="6312133" y="965433"/>
            <a:ext cx="4154000" cy="16468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800" b="1">
                <a:solidFill>
                  <a:schemeClr val="dk2"/>
                </a:solidFill>
              </a:defRPr>
            </a:lvl1pPr>
            <a:lvl2pPr lvl="1">
              <a:lnSpc>
                <a:spcPct val="100000"/>
              </a:lnSpc>
              <a:spcBef>
                <a:spcPts val="0"/>
              </a:spcBef>
              <a:spcAft>
                <a:spcPts val="0"/>
              </a:spcAft>
              <a:buClr>
                <a:schemeClr val="dk2"/>
              </a:buClr>
              <a:buSzPts val="2100"/>
              <a:buNone/>
              <a:defRPr sz="2800" b="1">
                <a:solidFill>
                  <a:schemeClr val="dk2"/>
                </a:solidFill>
              </a:defRPr>
            </a:lvl2pPr>
            <a:lvl3pPr lvl="2">
              <a:lnSpc>
                <a:spcPct val="100000"/>
              </a:lnSpc>
              <a:spcBef>
                <a:spcPts val="0"/>
              </a:spcBef>
              <a:spcAft>
                <a:spcPts val="0"/>
              </a:spcAft>
              <a:buClr>
                <a:schemeClr val="dk2"/>
              </a:buClr>
              <a:buSzPts val="2100"/>
              <a:buNone/>
              <a:defRPr sz="2800" b="1">
                <a:solidFill>
                  <a:schemeClr val="dk2"/>
                </a:solidFill>
              </a:defRPr>
            </a:lvl3pPr>
            <a:lvl4pPr lvl="3">
              <a:lnSpc>
                <a:spcPct val="100000"/>
              </a:lnSpc>
              <a:spcBef>
                <a:spcPts val="0"/>
              </a:spcBef>
              <a:spcAft>
                <a:spcPts val="0"/>
              </a:spcAft>
              <a:buClr>
                <a:schemeClr val="dk2"/>
              </a:buClr>
              <a:buSzPts val="2100"/>
              <a:buNone/>
              <a:defRPr sz="2800" b="1">
                <a:solidFill>
                  <a:schemeClr val="dk2"/>
                </a:solidFill>
              </a:defRPr>
            </a:lvl4pPr>
            <a:lvl5pPr lvl="4">
              <a:lnSpc>
                <a:spcPct val="100000"/>
              </a:lnSpc>
              <a:spcBef>
                <a:spcPts val="0"/>
              </a:spcBef>
              <a:spcAft>
                <a:spcPts val="0"/>
              </a:spcAft>
              <a:buClr>
                <a:schemeClr val="dk2"/>
              </a:buClr>
              <a:buSzPts val="2100"/>
              <a:buNone/>
              <a:defRPr sz="2800" b="1">
                <a:solidFill>
                  <a:schemeClr val="dk2"/>
                </a:solidFill>
              </a:defRPr>
            </a:lvl5pPr>
            <a:lvl6pPr lvl="5">
              <a:lnSpc>
                <a:spcPct val="100000"/>
              </a:lnSpc>
              <a:spcBef>
                <a:spcPts val="0"/>
              </a:spcBef>
              <a:spcAft>
                <a:spcPts val="0"/>
              </a:spcAft>
              <a:buClr>
                <a:schemeClr val="dk2"/>
              </a:buClr>
              <a:buSzPts val="2100"/>
              <a:buNone/>
              <a:defRPr sz="2800" b="1">
                <a:solidFill>
                  <a:schemeClr val="dk2"/>
                </a:solidFill>
              </a:defRPr>
            </a:lvl6pPr>
            <a:lvl7pPr lvl="6">
              <a:lnSpc>
                <a:spcPct val="100000"/>
              </a:lnSpc>
              <a:spcBef>
                <a:spcPts val="0"/>
              </a:spcBef>
              <a:spcAft>
                <a:spcPts val="0"/>
              </a:spcAft>
              <a:buClr>
                <a:schemeClr val="dk2"/>
              </a:buClr>
              <a:buSzPts val="2100"/>
              <a:buNone/>
              <a:defRPr sz="2800" b="1">
                <a:solidFill>
                  <a:schemeClr val="dk2"/>
                </a:solidFill>
              </a:defRPr>
            </a:lvl7pPr>
            <a:lvl8pPr lvl="7">
              <a:lnSpc>
                <a:spcPct val="100000"/>
              </a:lnSpc>
              <a:spcBef>
                <a:spcPts val="0"/>
              </a:spcBef>
              <a:spcAft>
                <a:spcPts val="0"/>
              </a:spcAft>
              <a:buClr>
                <a:schemeClr val="dk2"/>
              </a:buClr>
              <a:buSzPts val="2100"/>
              <a:buNone/>
              <a:defRPr sz="2800" b="1">
                <a:solidFill>
                  <a:schemeClr val="dk2"/>
                </a:solidFill>
              </a:defRPr>
            </a:lvl8pPr>
            <a:lvl9pPr lvl="8">
              <a:lnSpc>
                <a:spcPct val="100000"/>
              </a:lnSpc>
              <a:spcBef>
                <a:spcPts val="0"/>
              </a:spcBef>
              <a:spcAft>
                <a:spcPts val="0"/>
              </a:spcAft>
              <a:buClr>
                <a:schemeClr val="dk2"/>
              </a:buClr>
              <a:buSzPts val="2100"/>
              <a:buNone/>
              <a:defRPr sz="2800" b="1">
                <a:solidFill>
                  <a:schemeClr val="dk2"/>
                </a:solidFill>
              </a:defRPr>
            </a:lvl9pPr>
          </a:lstStyle>
          <a:p>
            <a:endParaRPr/>
          </a:p>
        </p:txBody>
      </p:sp>
      <p:sp>
        <p:nvSpPr>
          <p:cNvPr id="48" name="Google Shape;48;p9"/>
          <p:cNvSpPr txBox="1">
            <a:spLocks noGrp="1"/>
          </p:cNvSpPr>
          <p:nvPr>
            <p:ph type="body" idx="2"/>
          </p:nvPr>
        </p:nvSpPr>
        <p:spPr>
          <a:xfrm>
            <a:off x="6312133" y="2795633"/>
            <a:ext cx="4625600" cy="3184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chemeClr val="dk2"/>
              </a:buClr>
              <a:buSzPts val="1400"/>
              <a:buChar char="●"/>
              <a:defRPr sz="1867">
                <a:solidFill>
                  <a:schemeClr val="dk2"/>
                </a:solidFill>
              </a:defRPr>
            </a:lvl1pPr>
            <a:lvl2pPr marL="1219170" lvl="1" indent="-423323">
              <a:spcBef>
                <a:spcPts val="2133"/>
              </a:spcBef>
              <a:spcAft>
                <a:spcPts val="0"/>
              </a:spcAft>
              <a:buClr>
                <a:schemeClr val="dk2"/>
              </a:buClr>
              <a:buSzPts val="1400"/>
              <a:buChar char="○"/>
              <a:defRPr>
                <a:solidFill>
                  <a:schemeClr val="dk2"/>
                </a:solidFill>
              </a:defRPr>
            </a:lvl2pPr>
            <a:lvl3pPr marL="1828754" lvl="2" indent="-423323">
              <a:spcBef>
                <a:spcPts val="2133"/>
              </a:spcBef>
              <a:spcAft>
                <a:spcPts val="0"/>
              </a:spcAft>
              <a:buClr>
                <a:schemeClr val="dk2"/>
              </a:buClr>
              <a:buSzPts val="1400"/>
              <a:buChar char="■"/>
              <a:defRPr>
                <a:solidFill>
                  <a:schemeClr val="dk2"/>
                </a:solidFill>
              </a:defRPr>
            </a:lvl3pPr>
            <a:lvl4pPr marL="2438339" lvl="3" indent="-423323">
              <a:spcBef>
                <a:spcPts val="2133"/>
              </a:spcBef>
              <a:spcAft>
                <a:spcPts val="0"/>
              </a:spcAft>
              <a:buClr>
                <a:schemeClr val="dk2"/>
              </a:buClr>
              <a:buSzPts val="1400"/>
              <a:buChar char="●"/>
              <a:defRPr>
                <a:solidFill>
                  <a:schemeClr val="dk2"/>
                </a:solidFill>
              </a:defRPr>
            </a:lvl4pPr>
            <a:lvl5pPr marL="3047924" lvl="4" indent="-423323">
              <a:spcBef>
                <a:spcPts val="2133"/>
              </a:spcBef>
              <a:spcAft>
                <a:spcPts val="0"/>
              </a:spcAft>
              <a:buClr>
                <a:schemeClr val="dk2"/>
              </a:buClr>
              <a:buSzPts val="1400"/>
              <a:buChar char="○"/>
              <a:defRPr>
                <a:solidFill>
                  <a:schemeClr val="dk2"/>
                </a:solidFill>
              </a:defRPr>
            </a:lvl5pPr>
            <a:lvl6pPr marL="3657509" lvl="5" indent="-423323">
              <a:spcBef>
                <a:spcPts val="2133"/>
              </a:spcBef>
              <a:spcAft>
                <a:spcPts val="0"/>
              </a:spcAft>
              <a:buClr>
                <a:schemeClr val="dk2"/>
              </a:buClr>
              <a:buSzPts val="1400"/>
              <a:buChar char="■"/>
              <a:defRPr>
                <a:solidFill>
                  <a:schemeClr val="dk2"/>
                </a:solidFill>
              </a:defRPr>
            </a:lvl6pPr>
            <a:lvl7pPr marL="4267093" lvl="6" indent="-423323">
              <a:spcBef>
                <a:spcPts val="2133"/>
              </a:spcBef>
              <a:spcAft>
                <a:spcPts val="0"/>
              </a:spcAft>
              <a:buClr>
                <a:schemeClr val="dk2"/>
              </a:buClr>
              <a:buSzPts val="1400"/>
              <a:buChar char="●"/>
              <a:defRPr>
                <a:solidFill>
                  <a:schemeClr val="dk2"/>
                </a:solidFill>
              </a:defRPr>
            </a:lvl7pPr>
            <a:lvl8pPr marL="4876678" lvl="7" indent="-423323">
              <a:spcBef>
                <a:spcPts val="2133"/>
              </a:spcBef>
              <a:spcAft>
                <a:spcPts val="0"/>
              </a:spcAft>
              <a:buClr>
                <a:schemeClr val="dk2"/>
              </a:buClr>
              <a:buSzPts val="1400"/>
              <a:buChar char="○"/>
              <a:defRPr>
                <a:solidFill>
                  <a:schemeClr val="dk2"/>
                </a:solidFill>
              </a:defRPr>
            </a:lvl8pPr>
            <a:lvl9pPr marL="5486263" lvl="8" indent="-423323">
              <a:spcBef>
                <a:spcPts val="2133"/>
              </a:spcBef>
              <a:spcAft>
                <a:spcPts val="2133"/>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18446536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89" name="Google Shape;89;p16"/>
          <p:cNvPicPr preferRelativeResize="0"/>
          <p:nvPr/>
        </p:nvPicPr>
        <p:blipFill>
          <a:blip r:embed="rId2">
            <a:alphaModFix/>
          </a:blip>
          <a:stretch>
            <a:fillRect/>
          </a:stretch>
        </p:blipFill>
        <p:spPr>
          <a:xfrm rot="-1580621">
            <a:off x="-97203" y="-305399"/>
            <a:ext cx="960000" cy="1615633"/>
          </a:xfrm>
          <a:prstGeom prst="rect">
            <a:avLst/>
          </a:prstGeom>
          <a:noFill/>
          <a:ln>
            <a:noFill/>
          </a:ln>
        </p:spPr>
      </p:pic>
      <p:pic>
        <p:nvPicPr>
          <p:cNvPr id="90" name="Google Shape;90;p16"/>
          <p:cNvPicPr preferRelativeResize="0"/>
          <p:nvPr/>
        </p:nvPicPr>
        <p:blipFill>
          <a:blip r:embed="rId3">
            <a:alphaModFix/>
          </a:blip>
          <a:stretch>
            <a:fillRect/>
          </a:stretch>
        </p:blipFill>
        <p:spPr>
          <a:xfrm rot="1278591">
            <a:off x="10831026" y="4454097"/>
            <a:ext cx="1539284" cy="3455639"/>
          </a:xfrm>
          <a:prstGeom prst="rect">
            <a:avLst/>
          </a:prstGeom>
          <a:noFill/>
          <a:ln>
            <a:noFill/>
          </a:ln>
        </p:spPr>
      </p:pic>
    </p:spTree>
    <p:extLst>
      <p:ext uri="{BB962C8B-B14F-4D97-AF65-F5344CB8AC3E}">
        <p14:creationId xmlns:p14="http://schemas.microsoft.com/office/powerpoint/2010/main" val="3958145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93" name="Google Shape;93;p17"/>
          <p:cNvPicPr preferRelativeResize="0"/>
          <p:nvPr/>
        </p:nvPicPr>
        <p:blipFill>
          <a:blip r:embed="rId2">
            <a:alphaModFix/>
          </a:blip>
          <a:stretch>
            <a:fillRect/>
          </a:stretch>
        </p:blipFill>
        <p:spPr>
          <a:xfrm rot="9223983">
            <a:off x="-35571" y="-481633"/>
            <a:ext cx="1080533" cy="1910669"/>
          </a:xfrm>
          <a:prstGeom prst="rect">
            <a:avLst/>
          </a:prstGeom>
          <a:noFill/>
          <a:ln>
            <a:noFill/>
          </a:ln>
        </p:spPr>
      </p:pic>
      <p:pic>
        <p:nvPicPr>
          <p:cNvPr id="94" name="Google Shape;94;p17"/>
          <p:cNvPicPr preferRelativeResize="0"/>
          <p:nvPr/>
        </p:nvPicPr>
        <p:blipFill>
          <a:blip r:embed="rId3">
            <a:alphaModFix/>
          </a:blip>
          <a:stretch>
            <a:fillRect/>
          </a:stretch>
        </p:blipFill>
        <p:spPr>
          <a:xfrm rot="10800000">
            <a:off x="645393" y="3171303"/>
            <a:ext cx="306375" cy="418067"/>
          </a:xfrm>
          <a:prstGeom prst="rect">
            <a:avLst/>
          </a:prstGeom>
          <a:noFill/>
          <a:ln>
            <a:noFill/>
          </a:ln>
        </p:spPr>
      </p:pic>
      <p:pic>
        <p:nvPicPr>
          <p:cNvPr id="95" name="Google Shape;95;p17"/>
          <p:cNvPicPr preferRelativeResize="0"/>
          <p:nvPr/>
        </p:nvPicPr>
        <p:blipFill>
          <a:blip r:embed="rId4">
            <a:alphaModFix/>
          </a:blip>
          <a:stretch>
            <a:fillRect/>
          </a:stretch>
        </p:blipFill>
        <p:spPr>
          <a:xfrm rot="10163694">
            <a:off x="66373" y="2055397"/>
            <a:ext cx="780733" cy="793835"/>
          </a:xfrm>
          <a:prstGeom prst="rect">
            <a:avLst/>
          </a:prstGeom>
          <a:noFill/>
          <a:ln>
            <a:noFill/>
          </a:ln>
        </p:spPr>
      </p:pic>
      <p:pic>
        <p:nvPicPr>
          <p:cNvPr id="96" name="Google Shape;96;p17"/>
          <p:cNvPicPr preferRelativeResize="0"/>
          <p:nvPr/>
        </p:nvPicPr>
        <p:blipFill>
          <a:blip r:embed="rId5">
            <a:alphaModFix/>
          </a:blip>
          <a:stretch>
            <a:fillRect/>
          </a:stretch>
        </p:blipFill>
        <p:spPr>
          <a:xfrm rot="-10430621">
            <a:off x="674549" y="1283578"/>
            <a:ext cx="515920" cy="571153"/>
          </a:xfrm>
          <a:prstGeom prst="rect">
            <a:avLst/>
          </a:prstGeom>
          <a:noFill/>
          <a:ln>
            <a:noFill/>
          </a:ln>
        </p:spPr>
      </p:pic>
      <p:pic>
        <p:nvPicPr>
          <p:cNvPr id="97" name="Google Shape;97;p17"/>
          <p:cNvPicPr preferRelativeResize="0"/>
          <p:nvPr/>
        </p:nvPicPr>
        <p:blipFill>
          <a:blip r:embed="rId2">
            <a:alphaModFix/>
          </a:blip>
          <a:stretch>
            <a:fillRect/>
          </a:stretch>
        </p:blipFill>
        <p:spPr>
          <a:xfrm rot="-1576017">
            <a:off x="11219434" y="5251800"/>
            <a:ext cx="1080533" cy="1910669"/>
          </a:xfrm>
          <a:prstGeom prst="rect">
            <a:avLst/>
          </a:prstGeom>
          <a:noFill/>
          <a:ln>
            <a:noFill/>
          </a:ln>
        </p:spPr>
      </p:pic>
      <p:pic>
        <p:nvPicPr>
          <p:cNvPr id="98" name="Google Shape;98;p17"/>
          <p:cNvPicPr preferRelativeResize="0"/>
          <p:nvPr/>
        </p:nvPicPr>
        <p:blipFill>
          <a:blip r:embed="rId3">
            <a:alphaModFix/>
          </a:blip>
          <a:stretch>
            <a:fillRect/>
          </a:stretch>
        </p:blipFill>
        <p:spPr>
          <a:xfrm>
            <a:off x="11489795" y="3219967"/>
            <a:ext cx="306375" cy="418067"/>
          </a:xfrm>
          <a:prstGeom prst="rect">
            <a:avLst/>
          </a:prstGeom>
          <a:noFill/>
          <a:ln>
            <a:noFill/>
          </a:ln>
        </p:spPr>
      </p:pic>
      <p:pic>
        <p:nvPicPr>
          <p:cNvPr id="99" name="Google Shape;99;p17"/>
          <p:cNvPicPr preferRelativeResize="0"/>
          <p:nvPr/>
        </p:nvPicPr>
        <p:blipFill>
          <a:blip r:embed="rId4">
            <a:alphaModFix/>
          </a:blip>
          <a:stretch>
            <a:fillRect/>
          </a:stretch>
        </p:blipFill>
        <p:spPr>
          <a:xfrm rot="-636306">
            <a:off x="11252622" y="4066205"/>
            <a:ext cx="780733" cy="793835"/>
          </a:xfrm>
          <a:prstGeom prst="rect">
            <a:avLst/>
          </a:prstGeom>
          <a:noFill/>
          <a:ln>
            <a:noFill/>
          </a:ln>
        </p:spPr>
      </p:pic>
      <p:pic>
        <p:nvPicPr>
          <p:cNvPr id="100" name="Google Shape;100;p17"/>
          <p:cNvPicPr preferRelativeResize="0"/>
          <p:nvPr/>
        </p:nvPicPr>
        <p:blipFill>
          <a:blip r:embed="rId5">
            <a:alphaModFix/>
          </a:blip>
          <a:stretch>
            <a:fillRect/>
          </a:stretch>
        </p:blipFill>
        <p:spPr>
          <a:xfrm rot="369379">
            <a:off x="10444927" y="6111974"/>
            <a:ext cx="515920" cy="571153"/>
          </a:xfrm>
          <a:prstGeom prst="rect">
            <a:avLst/>
          </a:prstGeom>
          <a:noFill/>
          <a:ln>
            <a:noFill/>
          </a:ln>
        </p:spPr>
      </p:pic>
    </p:spTree>
    <p:extLst>
      <p:ext uri="{BB962C8B-B14F-4D97-AF65-F5344CB8AC3E}">
        <p14:creationId xmlns:p14="http://schemas.microsoft.com/office/powerpoint/2010/main" val="17344291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103" name="Google Shape;103;p18"/>
          <p:cNvPicPr preferRelativeResize="0"/>
          <p:nvPr/>
        </p:nvPicPr>
        <p:blipFill>
          <a:blip r:embed="rId2">
            <a:alphaModFix/>
          </a:blip>
          <a:stretch>
            <a:fillRect/>
          </a:stretch>
        </p:blipFill>
        <p:spPr>
          <a:xfrm rot="-1833445" flipH="1">
            <a:off x="-1301935" y="4390136"/>
            <a:ext cx="2993000" cy="3610267"/>
          </a:xfrm>
          <a:prstGeom prst="rect">
            <a:avLst/>
          </a:prstGeom>
          <a:noFill/>
          <a:ln>
            <a:noFill/>
          </a:ln>
        </p:spPr>
      </p:pic>
      <p:pic>
        <p:nvPicPr>
          <p:cNvPr id="104" name="Google Shape;104;p18"/>
          <p:cNvPicPr preferRelativeResize="0"/>
          <p:nvPr/>
        </p:nvPicPr>
        <p:blipFill>
          <a:blip r:embed="rId2">
            <a:alphaModFix/>
          </a:blip>
          <a:stretch>
            <a:fillRect/>
          </a:stretch>
        </p:blipFill>
        <p:spPr>
          <a:xfrm rot="10054008" flipH="1">
            <a:off x="10749101" y="-769179"/>
            <a:ext cx="2992999" cy="3610265"/>
          </a:xfrm>
          <a:prstGeom prst="rect">
            <a:avLst/>
          </a:prstGeom>
          <a:noFill/>
          <a:ln>
            <a:noFill/>
          </a:ln>
        </p:spPr>
      </p:pic>
    </p:spTree>
    <p:extLst>
      <p:ext uri="{BB962C8B-B14F-4D97-AF65-F5344CB8AC3E}">
        <p14:creationId xmlns:p14="http://schemas.microsoft.com/office/powerpoint/2010/main" val="22884534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107" name="Google Shape;107;p19"/>
          <p:cNvPicPr preferRelativeResize="0"/>
          <p:nvPr/>
        </p:nvPicPr>
        <p:blipFill>
          <a:blip r:embed="rId2">
            <a:alphaModFix/>
          </a:blip>
          <a:stretch>
            <a:fillRect/>
          </a:stretch>
        </p:blipFill>
        <p:spPr>
          <a:xfrm rot="2448538">
            <a:off x="10692344" y="3794850"/>
            <a:ext cx="2664185" cy="3213639"/>
          </a:xfrm>
          <a:prstGeom prst="rect">
            <a:avLst/>
          </a:prstGeom>
          <a:noFill/>
          <a:ln>
            <a:noFill/>
          </a:ln>
        </p:spPr>
      </p:pic>
      <p:pic>
        <p:nvPicPr>
          <p:cNvPr id="108" name="Google Shape;108;p19"/>
          <p:cNvPicPr preferRelativeResize="0"/>
          <p:nvPr/>
        </p:nvPicPr>
        <p:blipFill>
          <a:blip r:embed="rId3">
            <a:alphaModFix/>
          </a:blip>
          <a:stretch>
            <a:fillRect/>
          </a:stretch>
        </p:blipFill>
        <p:spPr>
          <a:xfrm rot="996455">
            <a:off x="9691140" y="6016527"/>
            <a:ext cx="1147693" cy="737444"/>
          </a:xfrm>
          <a:prstGeom prst="rect">
            <a:avLst/>
          </a:prstGeom>
          <a:noFill/>
          <a:ln>
            <a:noFill/>
          </a:ln>
        </p:spPr>
      </p:pic>
      <p:pic>
        <p:nvPicPr>
          <p:cNvPr id="109" name="Google Shape;109;p19"/>
          <p:cNvPicPr preferRelativeResize="0"/>
          <p:nvPr/>
        </p:nvPicPr>
        <p:blipFill>
          <a:blip r:embed="rId2">
            <a:alphaModFix/>
          </a:blip>
          <a:stretch>
            <a:fillRect/>
          </a:stretch>
        </p:blipFill>
        <p:spPr>
          <a:xfrm rot="-9657547">
            <a:off x="-1357701" y="-1085132"/>
            <a:ext cx="2993000" cy="3610264"/>
          </a:xfrm>
          <a:prstGeom prst="rect">
            <a:avLst/>
          </a:prstGeom>
          <a:noFill/>
          <a:ln>
            <a:noFill/>
          </a:ln>
        </p:spPr>
      </p:pic>
    </p:spTree>
    <p:extLst>
      <p:ext uri="{BB962C8B-B14F-4D97-AF65-F5344CB8AC3E}">
        <p14:creationId xmlns:p14="http://schemas.microsoft.com/office/powerpoint/2010/main" val="37627964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950967" y="1604600"/>
            <a:ext cx="10290000" cy="4534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30" name="Google Shape;30;p4"/>
          <p:cNvSpPr/>
          <p:nvPr/>
        </p:nvSpPr>
        <p:spPr>
          <a:xfrm flipH="1">
            <a:off x="-542806" y="4476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flipH="1">
            <a:off x="9417779" y="381767"/>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036459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6213033" y="719333"/>
            <a:ext cx="5028000" cy="1129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35" name="Google Shape;135;p7"/>
          <p:cNvSpPr txBox="1">
            <a:spLocks noGrp="1"/>
          </p:cNvSpPr>
          <p:nvPr>
            <p:ph type="body" idx="1"/>
          </p:nvPr>
        </p:nvSpPr>
        <p:spPr>
          <a:xfrm>
            <a:off x="6213033" y="1848933"/>
            <a:ext cx="5028000" cy="3727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36" name="Google Shape;136;p7"/>
          <p:cNvGrpSpPr/>
          <p:nvPr/>
        </p:nvGrpSpPr>
        <p:grpSpPr>
          <a:xfrm>
            <a:off x="130638" y="4320200"/>
            <a:ext cx="13770639" cy="1474641"/>
            <a:chOff x="803936" y="3001174"/>
            <a:chExt cx="12365875" cy="1324211"/>
          </a:xfrm>
        </p:grpSpPr>
        <p:sp>
          <p:nvSpPr>
            <p:cNvPr id="137" name="Google Shape;137;p7"/>
            <p:cNvSpPr/>
            <p:nvPr/>
          </p:nvSpPr>
          <p:spPr>
            <a:xfrm>
              <a:off x="10566743" y="3001174"/>
              <a:ext cx="2603068" cy="1317595"/>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3936" y="3174411"/>
              <a:ext cx="2265971" cy="115097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9689141" y="3367462"/>
              <a:ext cx="1881516" cy="951294"/>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 name="Google Shape;140;p7"/>
          <p:cNvGrpSpPr/>
          <p:nvPr/>
        </p:nvGrpSpPr>
        <p:grpSpPr>
          <a:xfrm>
            <a:off x="-331600" y="5576298"/>
            <a:ext cx="12854800" cy="1281716"/>
            <a:chOff x="-248700" y="4182223"/>
            <a:chExt cx="9641100" cy="961287"/>
          </a:xfrm>
        </p:grpSpPr>
        <p:grpSp>
          <p:nvGrpSpPr>
            <p:cNvPr id="141" name="Google Shape;141;p7"/>
            <p:cNvGrpSpPr/>
            <p:nvPr/>
          </p:nvGrpSpPr>
          <p:grpSpPr>
            <a:xfrm>
              <a:off x="-248629" y="4462202"/>
              <a:ext cx="9640980" cy="681308"/>
              <a:chOff x="131200" y="4480088"/>
              <a:chExt cx="8881603" cy="627644"/>
            </a:xfrm>
          </p:grpSpPr>
          <p:sp>
            <p:nvSpPr>
              <p:cNvPr id="142" name="Google Shape;142;p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655378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950967" y="2127800"/>
            <a:ext cx="4796800" cy="13568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62" name="Google Shape;162;p9"/>
          <p:cNvSpPr txBox="1">
            <a:spLocks noGrp="1"/>
          </p:cNvSpPr>
          <p:nvPr>
            <p:ph type="subTitle" idx="1"/>
          </p:nvPr>
        </p:nvSpPr>
        <p:spPr>
          <a:xfrm>
            <a:off x="1624467" y="3484600"/>
            <a:ext cx="4123200" cy="1245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16786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16"/>
          <p:cNvSpPr txBox="1">
            <a:spLocks noGrp="1"/>
          </p:cNvSpPr>
          <p:nvPr>
            <p:ph type="title" idx="2"/>
          </p:nvPr>
        </p:nvSpPr>
        <p:spPr>
          <a:xfrm>
            <a:off x="1311633"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38" name="Google Shape;238;p16"/>
          <p:cNvSpPr txBox="1">
            <a:spLocks noGrp="1"/>
          </p:cNvSpPr>
          <p:nvPr>
            <p:ph type="subTitle" idx="1"/>
          </p:nvPr>
        </p:nvSpPr>
        <p:spPr>
          <a:xfrm>
            <a:off x="1311633"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39" name="Google Shape;239;p16"/>
          <p:cNvSpPr txBox="1">
            <a:spLocks noGrp="1"/>
          </p:cNvSpPr>
          <p:nvPr>
            <p:ph type="title" idx="3"/>
          </p:nvPr>
        </p:nvSpPr>
        <p:spPr>
          <a:xfrm>
            <a:off x="4635367"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0" name="Google Shape;240;p16"/>
          <p:cNvSpPr txBox="1">
            <a:spLocks noGrp="1"/>
          </p:cNvSpPr>
          <p:nvPr>
            <p:ph type="subTitle" idx="4"/>
          </p:nvPr>
        </p:nvSpPr>
        <p:spPr>
          <a:xfrm>
            <a:off x="4635367"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1" name="Google Shape;241;p16"/>
          <p:cNvSpPr txBox="1">
            <a:spLocks noGrp="1"/>
          </p:cNvSpPr>
          <p:nvPr>
            <p:ph type="title" idx="5"/>
          </p:nvPr>
        </p:nvSpPr>
        <p:spPr>
          <a:xfrm>
            <a:off x="7959100"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2" name="Google Shape;242;p16"/>
          <p:cNvSpPr txBox="1">
            <a:spLocks noGrp="1"/>
          </p:cNvSpPr>
          <p:nvPr>
            <p:ph type="subTitle" idx="6"/>
          </p:nvPr>
        </p:nvSpPr>
        <p:spPr>
          <a:xfrm>
            <a:off x="7959100"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3" name="Google Shape;243;p16"/>
          <p:cNvSpPr/>
          <p:nvPr/>
        </p:nvSpPr>
        <p:spPr>
          <a:xfrm flipH="1">
            <a:off x="10786623" y="2195286"/>
            <a:ext cx="1977243" cy="5456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4" name="Google Shape;244;p16"/>
          <p:cNvGrpSpPr/>
          <p:nvPr/>
        </p:nvGrpSpPr>
        <p:grpSpPr>
          <a:xfrm>
            <a:off x="-766298" y="4718046"/>
            <a:ext cx="3577477" cy="1411097"/>
            <a:chOff x="4432311" y="2548350"/>
            <a:chExt cx="4488305" cy="1770363"/>
          </a:xfrm>
        </p:grpSpPr>
        <p:sp>
          <p:nvSpPr>
            <p:cNvPr id="245" name="Google Shape;245;p1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7" name="Google Shape;247;p16"/>
          <p:cNvGrpSpPr/>
          <p:nvPr/>
        </p:nvGrpSpPr>
        <p:grpSpPr>
          <a:xfrm>
            <a:off x="-331600" y="5576298"/>
            <a:ext cx="12854800" cy="1281716"/>
            <a:chOff x="-248700" y="4182223"/>
            <a:chExt cx="9641100" cy="961287"/>
          </a:xfrm>
        </p:grpSpPr>
        <p:grpSp>
          <p:nvGrpSpPr>
            <p:cNvPr id="248" name="Google Shape;248;p16"/>
            <p:cNvGrpSpPr/>
            <p:nvPr/>
          </p:nvGrpSpPr>
          <p:grpSpPr>
            <a:xfrm>
              <a:off x="-248629" y="4462202"/>
              <a:ext cx="9640980" cy="681308"/>
              <a:chOff x="131200" y="4480088"/>
              <a:chExt cx="8881603" cy="627644"/>
            </a:xfrm>
          </p:grpSpPr>
          <p:sp>
            <p:nvSpPr>
              <p:cNvPr id="249" name="Google Shape;249;p1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2" name="Google Shape;252;p1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 name="Google Shape;253;p16"/>
          <p:cNvGrpSpPr/>
          <p:nvPr/>
        </p:nvGrpSpPr>
        <p:grpSpPr>
          <a:xfrm flipH="1">
            <a:off x="4966175" y="5041717"/>
            <a:ext cx="1511615" cy="763740"/>
            <a:chOff x="1866724" y="1193292"/>
            <a:chExt cx="6154785" cy="3109690"/>
          </a:xfrm>
        </p:grpSpPr>
        <p:sp>
          <p:nvSpPr>
            <p:cNvPr id="254" name="Google Shape;254;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6" name="Google Shape;256;p16"/>
          <p:cNvGrpSpPr/>
          <p:nvPr/>
        </p:nvGrpSpPr>
        <p:grpSpPr>
          <a:xfrm>
            <a:off x="3662075" y="5220617"/>
            <a:ext cx="1511615" cy="763740"/>
            <a:chOff x="1866724" y="1193292"/>
            <a:chExt cx="6154785" cy="3109690"/>
          </a:xfrm>
        </p:grpSpPr>
        <p:sp>
          <p:nvSpPr>
            <p:cNvPr id="257" name="Google Shape;257;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121066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4"/>
        <p:cNvGrpSpPr/>
        <p:nvPr/>
      </p:nvGrpSpPr>
      <p:grpSpPr>
        <a:xfrm>
          <a:off x="0" y="0"/>
          <a:ext cx="0" cy="0"/>
          <a:chOff x="0" y="0"/>
          <a:chExt cx="0" cy="0"/>
        </a:xfrm>
      </p:grpSpPr>
      <p:sp>
        <p:nvSpPr>
          <p:cNvPr id="635" name="Google Shape;635;p26"/>
          <p:cNvSpPr txBox="1">
            <a:spLocks noGrp="1"/>
          </p:cNvSpPr>
          <p:nvPr>
            <p:ph type="title"/>
          </p:nvPr>
        </p:nvSpPr>
        <p:spPr>
          <a:xfrm>
            <a:off x="3220400" y="3396400"/>
            <a:ext cx="575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933"/>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636" name="Google Shape;636;p26"/>
          <p:cNvSpPr txBox="1">
            <a:spLocks noGrp="1"/>
          </p:cNvSpPr>
          <p:nvPr>
            <p:ph type="subTitle" idx="1"/>
          </p:nvPr>
        </p:nvSpPr>
        <p:spPr>
          <a:xfrm>
            <a:off x="3220400" y="1885200"/>
            <a:ext cx="5751200" cy="151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37" name="Google Shape;637;p26"/>
          <p:cNvSpPr/>
          <p:nvPr/>
        </p:nvSpPr>
        <p:spPr>
          <a:xfrm>
            <a:off x="244827" y="656534"/>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p:nvSpPr>
        <p:spPr>
          <a:xfrm>
            <a:off x="-250300" y="28339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p:nvSpPr>
        <p:spPr>
          <a:xfrm>
            <a:off x="8725563" y="1209300"/>
            <a:ext cx="2308132" cy="63697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p:nvSpPr>
        <p:spPr>
          <a:xfrm>
            <a:off x="11182573" y="3457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1" name="Google Shape;641;p26"/>
          <p:cNvGrpSpPr/>
          <p:nvPr/>
        </p:nvGrpSpPr>
        <p:grpSpPr>
          <a:xfrm>
            <a:off x="2575704" y="4480971"/>
            <a:ext cx="2882688" cy="1137045"/>
            <a:chOff x="4432311" y="2548350"/>
            <a:chExt cx="4488305" cy="1770363"/>
          </a:xfrm>
        </p:grpSpPr>
        <p:sp>
          <p:nvSpPr>
            <p:cNvPr id="642" name="Google Shape;642;p2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4" name="Google Shape;644;p26"/>
          <p:cNvGrpSpPr/>
          <p:nvPr/>
        </p:nvGrpSpPr>
        <p:grpSpPr>
          <a:xfrm>
            <a:off x="-331600" y="5576298"/>
            <a:ext cx="12854800" cy="1281716"/>
            <a:chOff x="-248700" y="4182223"/>
            <a:chExt cx="9641100" cy="961287"/>
          </a:xfrm>
        </p:grpSpPr>
        <p:grpSp>
          <p:nvGrpSpPr>
            <p:cNvPr id="645" name="Google Shape;645;p26"/>
            <p:cNvGrpSpPr/>
            <p:nvPr/>
          </p:nvGrpSpPr>
          <p:grpSpPr>
            <a:xfrm>
              <a:off x="-248629" y="4462202"/>
              <a:ext cx="9640980" cy="681308"/>
              <a:chOff x="131200" y="4480088"/>
              <a:chExt cx="8881603" cy="627644"/>
            </a:xfrm>
          </p:grpSpPr>
          <p:sp>
            <p:nvSpPr>
              <p:cNvPr id="646" name="Google Shape;646;p2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2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9" name="Google Shape;649;p2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836451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387E597-3CBE-4BE9-AEBD-8D994E153C1A}" type="datetimeFigureOut">
              <a:rPr lang="en-US" smtClean="0"/>
              <a:t>4/24/2026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60086A3-CCA4-466E-B28B-5AA9EAA7E72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34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6"/>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title" hasCustomPrompt="1"/>
          </p:nvPr>
        </p:nvSpPr>
        <p:spPr>
          <a:xfrm>
            <a:off x="767900" y="2280100"/>
            <a:ext cx="7126800" cy="191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7" name="Google Shape;57;p11"/>
          <p:cNvSpPr txBox="1">
            <a:spLocks noGrp="1"/>
          </p:cNvSpPr>
          <p:nvPr>
            <p:ph type="body" idx="1"/>
          </p:nvPr>
        </p:nvSpPr>
        <p:spPr>
          <a:xfrm>
            <a:off x="1480100" y="4101367"/>
            <a:ext cx="5702400" cy="10952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57189" algn="ctr">
              <a:spcBef>
                <a:spcPts val="2133"/>
              </a:spcBef>
              <a:spcAft>
                <a:spcPts val="0"/>
              </a:spcAft>
              <a:buSzPts val="1800"/>
              <a:buChar char="○"/>
              <a:defRPr sz="2400"/>
            </a:lvl2pPr>
            <a:lvl3pPr marL="1828754" lvl="2" indent="-457189" algn="ctr">
              <a:spcBef>
                <a:spcPts val="2133"/>
              </a:spcBef>
              <a:spcAft>
                <a:spcPts val="0"/>
              </a:spcAft>
              <a:buSzPts val="1800"/>
              <a:buChar char="■"/>
              <a:defRPr sz="2400"/>
            </a:lvl3pPr>
            <a:lvl4pPr marL="2438339" lvl="3" indent="-457189" algn="ctr">
              <a:spcBef>
                <a:spcPts val="2133"/>
              </a:spcBef>
              <a:spcAft>
                <a:spcPts val="0"/>
              </a:spcAft>
              <a:buSzPts val="1800"/>
              <a:buChar char="●"/>
              <a:defRPr sz="2400"/>
            </a:lvl4pPr>
            <a:lvl5pPr marL="3047924" lvl="4" indent="-457189" algn="ctr">
              <a:spcBef>
                <a:spcPts val="2133"/>
              </a:spcBef>
              <a:spcAft>
                <a:spcPts val="0"/>
              </a:spcAft>
              <a:buSzPts val="1800"/>
              <a:buChar char="○"/>
              <a:defRPr sz="2400"/>
            </a:lvl5pPr>
            <a:lvl6pPr marL="3657509" lvl="5" indent="-457189" algn="ctr">
              <a:spcBef>
                <a:spcPts val="2133"/>
              </a:spcBef>
              <a:spcAft>
                <a:spcPts val="0"/>
              </a:spcAft>
              <a:buSzPts val="1800"/>
              <a:buChar char="■"/>
              <a:defRPr sz="2400"/>
            </a:lvl6pPr>
            <a:lvl7pPr marL="4267093" lvl="6" indent="-457189" algn="ctr">
              <a:spcBef>
                <a:spcPts val="2133"/>
              </a:spcBef>
              <a:spcAft>
                <a:spcPts val="0"/>
              </a:spcAft>
              <a:buSzPts val="1800"/>
              <a:buChar char="●"/>
              <a:defRPr sz="2400"/>
            </a:lvl7pPr>
            <a:lvl8pPr marL="4876678" lvl="7" indent="-457189" algn="ctr">
              <a:spcBef>
                <a:spcPts val="2133"/>
              </a:spcBef>
              <a:spcAft>
                <a:spcPts val="0"/>
              </a:spcAft>
              <a:buSzPts val="1800"/>
              <a:buChar char="○"/>
              <a:defRPr sz="2400"/>
            </a:lvl8pPr>
            <a:lvl9pPr marL="5486263" lvl="8" indent="-457189" algn="ctr">
              <a:spcBef>
                <a:spcPts val="2133"/>
              </a:spcBef>
              <a:spcAft>
                <a:spcPts val="2133"/>
              </a:spcAft>
              <a:buSzPts val="1800"/>
              <a:buChar char="■"/>
              <a:defRPr sz="2400"/>
            </a:lvl9pPr>
          </a:lstStyle>
          <a:p>
            <a:endParaRPr/>
          </a:p>
        </p:txBody>
      </p:sp>
      <p:sp>
        <p:nvSpPr>
          <p:cNvPr id="58" name="Google Shape;58;p11"/>
          <p:cNvSpPr/>
          <p:nvPr/>
        </p:nvSpPr>
        <p:spPr>
          <a:xfrm flipH="1">
            <a:off x="6667722" y="1385647"/>
            <a:ext cx="6183847" cy="6267664"/>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11"/>
          <p:cNvSpPr/>
          <p:nvPr/>
        </p:nvSpPr>
        <p:spPr>
          <a:xfrm rot="-5581727">
            <a:off x="7050728" y="-864771"/>
            <a:ext cx="5187009" cy="5686867"/>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354435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87E597-3CBE-4BE9-AEBD-8D994E153C1A}"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086A3-CCA4-466E-B28B-5AA9EAA7E72C}" type="slidenum">
              <a:rPr lang="en-US" smtClean="0"/>
              <a:t>‹#›</a:t>
            </a:fld>
            <a:endParaRPr lang="en-US"/>
          </a:p>
        </p:txBody>
      </p:sp>
    </p:spTree>
    <p:extLst>
      <p:ext uri="{BB962C8B-B14F-4D97-AF65-F5344CB8AC3E}">
        <p14:creationId xmlns:p14="http://schemas.microsoft.com/office/powerpoint/2010/main" val="6620306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87E597-3CBE-4BE9-AEBD-8D994E153C1A}"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086A3-CCA4-466E-B28B-5AA9EAA7E72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9669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87E597-3CBE-4BE9-AEBD-8D994E153C1A}"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086A3-CCA4-466E-B28B-5AA9EAA7E72C}" type="slidenum">
              <a:rPr lang="en-US" smtClean="0"/>
              <a:t>‹#›</a:t>
            </a:fld>
            <a:endParaRPr lang="en-US"/>
          </a:p>
        </p:txBody>
      </p:sp>
    </p:spTree>
    <p:extLst>
      <p:ext uri="{BB962C8B-B14F-4D97-AF65-F5344CB8AC3E}">
        <p14:creationId xmlns:p14="http://schemas.microsoft.com/office/powerpoint/2010/main" val="21821181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87E597-3CBE-4BE9-AEBD-8D994E153C1A}" type="datetimeFigureOut">
              <a:rPr lang="en-US" smtClean="0"/>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086A3-CCA4-466E-B28B-5AA9EAA7E72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92934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87E597-3CBE-4BE9-AEBD-8D994E153C1A}" type="datetimeFigureOut">
              <a:rPr lang="en-US" smtClean="0"/>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086A3-CCA4-466E-B28B-5AA9EAA7E72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694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7E597-3CBE-4BE9-AEBD-8D994E153C1A}" type="datetimeFigureOut">
              <a:rPr lang="en-US" smtClean="0"/>
              <a:t>4/24/2026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086A3-CCA4-466E-B28B-5AA9EAA7E72C}" type="slidenum">
              <a:rPr lang="en-US" smtClean="0"/>
              <a:t>‹#›</a:t>
            </a:fld>
            <a:endParaRPr lang="en-US"/>
          </a:p>
        </p:txBody>
      </p:sp>
    </p:spTree>
    <p:extLst>
      <p:ext uri="{BB962C8B-B14F-4D97-AF65-F5344CB8AC3E}">
        <p14:creationId xmlns:p14="http://schemas.microsoft.com/office/powerpoint/2010/main" val="6520878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387E597-3CBE-4BE9-AEBD-8D994E153C1A}"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086A3-CCA4-466E-B28B-5AA9EAA7E72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25164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387E597-3CBE-4BE9-AEBD-8D994E153C1A}"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086A3-CCA4-466E-B28B-5AA9EAA7E72C}" type="slidenum">
              <a:rPr lang="en-US" smtClean="0"/>
              <a:t>‹#›</a:t>
            </a:fld>
            <a:endParaRPr lang="en-US"/>
          </a:p>
        </p:txBody>
      </p:sp>
    </p:spTree>
    <p:extLst>
      <p:ext uri="{BB962C8B-B14F-4D97-AF65-F5344CB8AC3E}">
        <p14:creationId xmlns:p14="http://schemas.microsoft.com/office/powerpoint/2010/main" val="28572352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2106211"/>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5E4F09-F702-49B7-9756-BE8F8FA23D76}"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3D8EA-D27C-444A-BADB-EE6DB752B8B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22064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theme" Target="../theme/theme2.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3.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image" Target="../media/image1.jp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theme" Target="../theme/theme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theme" Target="../theme/theme5.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image" Target="../media/image21.png"/><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image" Target="../media/image20.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theme" Target="../theme/theme6.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1579470474"/>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1700" y="521645"/>
            <a:ext cx="101684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1pPr>
            <a:lvl2pPr lvl="1"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2pPr>
            <a:lvl3pPr lvl="2"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3pPr>
            <a:lvl4pPr lvl="3"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4pPr>
            <a:lvl5pPr lvl="4"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5pPr>
            <a:lvl6pPr lvl="5"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6pPr>
            <a:lvl7pPr lvl="6"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7pPr>
            <a:lvl8pPr lvl="7"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8pPr>
            <a:lvl9pPr lvl="8"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1011700" y="1912600"/>
            <a:ext cx="10168400" cy="4179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1pPr>
            <a:lvl2pPr marL="914400" lvl="1"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2pPr>
            <a:lvl3pPr marL="1371600" lvl="2"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3pPr>
            <a:lvl4pPr marL="1828800" lvl="3"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4pPr>
            <a:lvl5pPr marL="2286000" lvl="4"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5pPr>
            <a:lvl6pPr marL="2743200" lvl="5"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6pPr>
            <a:lvl7pPr marL="3200400" lvl="6"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7pPr>
            <a:lvl8pPr marL="3657600" lvl="7"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8pPr>
            <a:lvl9pPr marL="4114800" lvl="8"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9pPr>
          </a:lstStyle>
          <a:p>
            <a:endParaRPr/>
          </a:p>
        </p:txBody>
      </p:sp>
    </p:spTree>
    <p:extLst>
      <p:ext uri="{BB962C8B-B14F-4D97-AF65-F5344CB8AC3E}">
        <p14:creationId xmlns:p14="http://schemas.microsoft.com/office/powerpoint/2010/main" val="2661695706"/>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1700" y="521645"/>
            <a:ext cx="101684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1pPr>
            <a:lvl2pPr lvl="1"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2pPr>
            <a:lvl3pPr lvl="2"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3pPr>
            <a:lvl4pPr lvl="3"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4pPr>
            <a:lvl5pPr lvl="4"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5pPr>
            <a:lvl6pPr lvl="5"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6pPr>
            <a:lvl7pPr lvl="6"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7pPr>
            <a:lvl8pPr lvl="7"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8pPr>
            <a:lvl9pPr lvl="8"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1011700" y="1912600"/>
            <a:ext cx="10168400" cy="4179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1pPr>
            <a:lvl2pPr marL="914400" lvl="1"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2pPr>
            <a:lvl3pPr marL="1371600" lvl="2"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3pPr>
            <a:lvl4pPr marL="1828800" lvl="3"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4pPr>
            <a:lvl5pPr marL="2286000" lvl="4"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5pPr>
            <a:lvl6pPr marL="2743200" lvl="5"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6pPr>
            <a:lvl7pPr marL="3200400" lvl="6"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7pPr>
            <a:lvl8pPr marL="3657600" lvl="7"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8pPr>
            <a:lvl9pPr marL="4114800" lvl="8"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9pPr>
          </a:lstStyle>
          <a:p>
            <a:endParaRPr/>
          </a:p>
        </p:txBody>
      </p:sp>
    </p:spTree>
    <p:extLst>
      <p:ext uri="{BB962C8B-B14F-4D97-AF65-F5344CB8AC3E}">
        <p14:creationId xmlns:p14="http://schemas.microsoft.com/office/powerpoint/2010/main" val="3810488998"/>
      </p:ext>
    </p:extLst>
  </p:cSld>
  <p:clrMap bg1="lt1" tx1="dk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1pPr>
            <a:lvl2pPr lvl="1"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2pPr>
            <a:lvl3pPr lvl="2"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3pPr>
            <a:lvl4pPr lvl="3"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4pPr>
            <a:lvl5pPr lvl="4"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5pPr>
            <a:lvl6pPr lvl="5"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6pPr>
            <a:lvl7pPr lvl="6"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7pPr>
            <a:lvl8pPr lvl="7"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8pPr>
            <a:lvl9pPr lvl="8"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1pPr>
            <a:lvl2pPr marL="914400" lvl="1"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2pPr>
            <a:lvl3pPr marL="1371600" lvl="2"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3pPr>
            <a:lvl4pPr marL="1828800" lvl="3"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4pPr>
            <a:lvl5pPr marL="2286000" lvl="4"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5pPr>
            <a:lvl6pPr marL="2743200" lvl="5"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6pPr>
            <a:lvl7pPr marL="3200400" lvl="6"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7pPr>
            <a:lvl8pPr marL="3657600" lvl="7"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8pPr>
            <a:lvl9pPr marL="4114800" lvl="8" indent="-317500">
              <a:lnSpc>
                <a:spcPct val="100000"/>
              </a:lnSpc>
              <a:spcBef>
                <a:spcPts val="1600"/>
              </a:spcBef>
              <a:spcAft>
                <a:spcPts val="1600"/>
              </a:spcAft>
              <a:buClr>
                <a:schemeClr val="dk1"/>
              </a:buClr>
              <a:buSzPts val="1400"/>
              <a:buFont typeface="Maven Pro"/>
              <a:buChar char="■"/>
              <a:defRPr>
                <a:solidFill>
                  <a:schemeClr val="dk1"/>
                </a:solidFill>
                <a:latin typeface="Maven Pro"/>
                <a:ea typeface="Maven Pro"/>
                <a:cs typeface="Maven Pro"/>
                <a:sym typeface="Maven Pro"/>
              </a:defRPr>
            </a:lvl9pPr>
          </a:lstStyle>
          <a:p>
            <a:endParaRPr/>
          </a:p>
        </p:txBody>
      </p:sp>
    </p:spTree>
    <p:extLst>
      <p:ext uri="{BB962C8B-B14F-4D97-AF65-F5344CB8AC3E}">
        <p14:creationId xmlns:p14="http://schemas.microsoft.com/office/powerpoint/2010/main" val="2047721043"/>
      </p:ext>
    </p:extLst>
  </p:cSld>
  <p:clrMap bg1="lt1" tx1="dk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1pPr>
            <a:lvl2pPr lvl="1">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2pPr>
            <a:lvl3pPr lvl="2">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3pPr>
            <a:lvl4pPr lvl="3">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4pPr>
            <a:lvl5pPr lvl="4">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5pPr>
            <a:lvl6pPr lvl="5">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6pPr>
            <a:lvl7pPr lvl="6">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7pPr>
            <a:lvl8pPr lvl="7">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8pPr>
            <a:lvl9pPr lvl="8">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9pPr>
          </a:lstStyle>
          <a:p>
            <a:endParaRPr/>
          </a:p>
        </p:txBody>
      </p:sp>
      <p:sp>
        <p:nvSpPr>
          <p:cNvPr id="7" name="Google Shape;7;p1"/>
          <p:cNvSpPr txBox="1">
            <a:spLocks noGrp="1"/>
          </p:cNvSpPr>
          <p:nvPr>
            <p:ph type="body" idx="1"/>
          </p:nvPr>
        </p:nvSpPr>
        <p:spPr>
          <a:xfrm>
            <a:off x="950967" y="1662600"/>
            <a:ext cx="10290000" cy="447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1pPr>
            <a:lvl2pPr marL="914400" lvl="1"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2pPr>
            <a:lvl3pPr marL="1371600" lvl="2"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3pPr>
            <a:lvl4pPr marL="1828800" lvl="3"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4pPr>
            <a:lvl5pPr marL="2286000" lvl="4"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5pPr>
            <a:lvl6pPr marL="2743200" lvl="5"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6pPr>
            <a:lvl7pPr marL="3200400" lvl="6"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7pPr>
            <a:lvl8pPr marL="3657600" lvl="7"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8pPr>
            <a:lvl9pPr marL="4114800" lvl="8"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9pPr>
          </a:lstStyle>
          <a:p>
            <a:endParaRPr/>
          </a:p>
        </p:txBody>
      </p:sp>
    </p:spTree>
    <p:extLst>
      <p:ext uri="{BB962C8B-B14F-4D97-AF65-F5344CB8AC3E}">
        <p14:creationId xmlns:p14="http://schemas.microsoft.com/office/powerpoint/2010/main" val="2829292208"/>
      </p:ext>
    </p:extLst>
  </p:cSld>
  <p:clrMap bg1="lt1" tx1="dk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4/24/2026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73417492"/>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6.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6.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8" name="TextBox 7">
            <a:extLst>
              <a:ext uri="{FF2B5EF4-FFF2-40B4-BE49-F238E27FC236}">
                <a16:creationId xmlns:a16="http://schemas.microsoft.com/office/drawing/2014/main" id="{C86A72BB-AD9F-0641-BF39-AA7D815E4FD1}"/>
              </a:ext>
            </a:extLst>
          </p:cNvPr>
          <p:cNvSpPr txBox="1"/>
          <p:nvPr/>
        </p:nvSpPr>
        <p:spPr>
          <a:xfrm>
            <a:off x="9707302" y="-648183"/>
            <a:ext cx="184731" cy="37965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x-none"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26" name="Google Shape;284;p39">
            <a:extLst>
              <a:ext uri="{FF2B5EF4-FFF2-40B4-BE49-F238E27FC236}">
                <a16:creationId xmlns:a16="http://schemas.microsoft.com/office/drawing/2014/main" id="{2898D290-6990-0548-B24B-59DFFB96C29D}"/>
              </a:ext>
            </a:extLst>
          </p:cNvPr>
          <p:cNvSpPr txBox="1">
            <a:spLocks/>
          </p:cNvSpPr>
          <p:nvPr/>
        </p:nvSpPr>
        <p:spPr>
          <a:xfrm>
            <a:off x="596349" y="792420"/>
            <a:ext cx="10707268" cy="269192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4"/>
              </a:buClr>
              <a:buSzPts val="4800"/>
              <a:buFont typeface="Advent Pro"/>
              <a:buNone/>
              <a:defRPr sz="4800" b="1" i="0" u="none" strike="noStrike" cap="none">
                <a:solidFill>
                  <a:schemeClr val="accent4"/>
                </a:solidFill>
                <a:latin typeface="Advent Pro"/>
                <a:ea typeface="Advent Pro"/>
                <a:cs typeface="Advent Pro"/>
                <a:sym typeface="Advent Pro"/>
              </a:defRPr>
            </a:lvl1pPr>
            <a:lvl2pPr marR="0" lvl="1" algn="ctr" rtl="0">
              <a:lnSpc>
                <a:spcPct val="100000"/>
              </a:lnSpc>
              <a:spcBef>
                <a:spcPts val="0"/>
              </a:spcBef>
              <a:spcAft>
                <a:spcPts val="0"/>
              </a:spcAft>
              <a:buClr>
                <a:schemeClr val="accent4"/>
              </a:buClr>
              <a:buSzPts val="4800"/>
              <a:buFont typeface="Arial"/>
              <a:buNone/>
              <a:defRPr sz="4800"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4800"/>
              <a:buFont typeface="Arial"/>
              <a:buNone/>
              <a:defRPr sz="4800"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4800"/>
              <a:buFont typeface="Arial"/>
              <a:buNone/>
              <a:defRPr sz="4800"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4800"/>
              <a:buFont typeface="Arial"/>
              <a:buNone/>
              <a:defRPr sz="4800"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4800"/>
              <a:buFont typeface="Arial"/>
              <a:buNone/>
              <a:defRPr sz="4800"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4800"/>
              <a:buFont typeface="Arial"/>
              <a:buNone/>
              <a:defRPr sz="4800"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4800"/>
              <a:buFont typeface="Arial"/>
              <a:buNone/>
              <a:defRPr sz="4800"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4800"/>
              <a:buFont typeface="Arial"/>
              <a:buNone/>
              <a:defRPr sz="4800" b="0" i="0" u="none" strike="noStrike" cap="none">
                <a:solidFill>
                  <a:schemeClr val="accent4"/>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4249"/>
              </a:buClr>
              <a:buSzPts val="4800"/>
              <a:buFont typeface="Advent Pro"/>
              <a:buNone/>
              <a:tabLst/>
              <a:defRPr/>
            </a:pPr>
            <a:r>
              <a:rPr kumimoji="0" lang="en-US" sz="5333"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dvent Pro"/>
              </a:rPr>
              <a:t>CHIẾN TRANH THẾ GIỚI THỨ HAI (1939-1945) (</a:t>
            </a:r>
            <a:r>
              <a:rPr kumimoji="0" lang="en-US" sz="5333"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dvent Pro"/>
              </a:rPr>
              <a:t>tiết</a:t>
            </a:r>
            <a:r>
              <a:rPr kumimoji="0" lang="en-US" sz="5333"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dvent Pro"/>
              </a:rPr>
              <a:t> 2)</a:t>
            </a:r>
          </a:p>
        </p:txBody>
      </p:sp>
      <p:sp>
        <p:nvSpPr>
          <p:cNvPr id="10" name="TextBox 9">
            <a:extLst>
              <a:ext uri="{FF2B5EF4-FFF2-40B4-BE49-F238E27FC236}">
                <a16:creationId xmlns:a16="http://schemas.microsoft.com/office/drawing/2014/main" id="{F43669DE-8E74-D54A-81B9-9D6D03A74771}"/>
              </a:ext>
            </a:extLst>
          </p:cNvPr>
          <p:cNvSpPr txBox="1"/>
          <p:nvPr/>
        </p:nvSpPr>
        <p:spPr>
          <a:xfrm>
            <a:off x="0" y="792420"/>
            <a:ext cx="9524432"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a:t>
            </a:r>
            <a:r>
              <a:rPr lang="en-US" sz="4800" b="1" kern="0" dirty="0" smtClean="0">
                <a:solidFill>
                  <a:srgbClr val="C00000"/>
                </a:solidFill>
                <a:latin typeface="Times New Roman" panose="02020603050405020304" pitchFamily="18" charset="0"/>
                <a:cs typeface="Times New Roman" panose="02020603050405020304" pitchFamily="18" charset="0"/>
                <a:sym typeface="Arial"/>
              </a:rPr>
              <a:t>T</a:t>
            </a:r>
            <a:r>
              <a:rPr kumimoji="0" lang="en-US" sz="4800" b="1" i="0" u="none" strike="noStrike" kern="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iết</a:t>
            </a:r>
            <a:r>
              <a:rPr kumimoji="0" lang="en-US" sz="4800" b="1" i="0" u="none" strike="noStrike" kern="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7 - </a:t>
            </a:r>
            <a:r>
              <a:rPr kumimoji="0" lang="en-US" sz="4800" b="1" i="0" u="none" strike="noStrike" kern="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a:t>
            </a:r>
            <a:r>
              <a:rPr kumimoji="0" lang="x-none" sz="4800" b="1" i="0" u="none" strike="noStrike" kern="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BÀI </a:t>
            </a:r>
            <a:r>
              <a:rPr kumimoji="0" lang="en-US" sz="4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4</a:t>
            </a:r>
            <a:endParaRPr kumimoji="0" lang="x-none" sz="4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540BF22A-10B1-3FFA-E578-A1A71283A1E5}"/>
              </a:ext>
            </a:extLst>
          </p:cNvPr>
          <p:cNvSpPr txBox="1"/>
          <p:nvPr/>
        </p:nvSpPr>
        <p:spPr>
          <a:xfrm>
            <a:off x="1015998" y="-1438755"/>
            <a:ext cx="1017451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Quý thầy cô có nhu cầu về các bài giảng PowerPoint và giáo án word lịch sử từ khối 6-12.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Vui lòng liên hệ số điện thoại 0981457911 (cũng là số Zalo).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Ngoài ra còn hỗ trợ về SKKN, biện pháp thi GVG và thao giảng, chuyên đề.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Page: https://www.facebook.com/groups/baigianglichsu</a:t>
            </a:r>
            <a:endPar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43669DE-8E74-D54A-81B9-9D6D03A74771}"/>
              </a:ext>
            </a:extLst>
          </p:cNvPr>
          <p:cNvSpPr txBox="1"/>
          <p:nvPr/>
        </p:nvSpPr>
        <p:spPr>
          <a:xfrm>
            <a:off x="864704" y="3764081"/>
            <a:ext cx="9524432" cy="36933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dirty="0">
                <a:sym typeface="Arial"/>
              </a:rPr>
              <a:t> </a:t>
            </a:r>
            <a:r>
              <a:rPr lang="en-US" dirty="0" smtClean="0">
                <a:sym typeface="Arial"/>
              </a:rPr>
              <a:t>GV: </a:t>
            </a:r>
            <a:r>
              <a:rPr lang="en-US" dirty="0" err="1" smtClean="0">
                <a:sym typeface="Arial"/>
              </a:rPr>
              <a:t>Quách</a:t>
            </a:r>
            <a:r>
              <a:rPr lang="en-US" dirty="0" smtClean="0">
                <a:sym typeface="Arial"/>
              </a:rPr>
              <a:t> </a:t>
            </a:r>
            <a:r>
              <a:rPr lang="en-US" dirty="0" err="1" smtClean="0">
                <a:sym typeface="Arial"/>
              </a:rPr>
              <a:t>Thị</a:t>
            </a:r>
            <a:r>
              <a:rPr lang="en-US" dirty="0" smtClean="0">
                <a:sym typeface="Arial"/>
              </a:rPr>
              <a:t> </a:t>
            </a:r>
            <a:r>
              <a:rPr lang="en-US" dirty="0" err="1" smtClean="0">
                <a:sym typeface="Arial"/>
              </a:rPr>
              <a:t>Hường</a:t>
            </a:r>
            <a:r>
              <a:rPr lang="en-US" dirty="0" smtClean="0">
                <a:sym typeface="Arial"/>
              </a:rPr>
              <a:t> – THCS </a:t>
            </a:r>
            <a:r>
              <a:rPr lang="en-US" dirty="0" err="1" smtClean="0">
                <a:sym typeface="Arial"/>
              </a:rPr>
              <a:t>Gia</a:t>
            </a:r>
            <a:r>
              <a:rPr lang="en-US" dirty="0" smtClean="0">
                <a:sym typeface="Arial"/>
              </a:rPr>
              <a:t> </a:t>
            </a:r>
            <a:r>
              <a:rPr lang="en-US" dirty="0" err="1" smtClean="0">
                <a:sym typeface="Arial"/>
              </a:rPr>
              <a:t>Thụy</a:t>
            </a:r>
            <a:endParaRPr lang="x-none" dirty="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200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26">
                                            <p:txEl>
                                              <p:pRg st="0" end="0"/>
                                            </p:txEl>
                                          </p:spTgt>
                                        </p:tgtEl>
                                        <p:attrNameLst>
                                          <p:attrName>ppt_x</p:attrName>
                                          <p:attrName>ppt_y</p:attrName>
                                        </p:attrNameLst>
                                      </p:cBhvr>
                                    </p:animMotion>
                                    <p:animRot by="1500000">
                                      <p:cBhvr>
                                        <p:cTn id="7" dur="125" fill="hold">
                                          <p:stCondLst>
                                            <p:cond delay="0"/>
                                          </p:stCondLst>
                                        </p:cTn>
                                        <p:tgtEl>
                                          <p:spTgt spid="126">
                                            <p:txEl>
                                              <p:pRg st="0" end="0"/>
                                            </p:txEl>
                                          </p:spTgt>
                                        </p:tgtEl>
                                        <p:attrNameLst>
                                          <p:attrName>r</p:attrName>
                                        </p:attrNameLst>
                                      </p:cBhvr>
                                    </p:animRot>
                                    <p:animRot by="-1500000">
                                      <p:cBhvr>
                                        <p:cTn id="8" dur="125" fill="hold">
                                          <p:stCondLst>
                                            <p:cond delay="125"/>
                                          </p:stCondLst>
                                        </p:cTn>
                                        <p:tgtEl>
                                          <p:spTgt spid="126">
                                            <p:txEl>
                                              <p:pRg st="0" end="0"/>
                                            </p:txEl>
                                          </p:spTgt>
                                        </p:tgtEl>
                                        <p:attrNameLst>
                                          <p:attrName>r</p:attrName>
                                        </p:attrNameLst>
                                      </p:cBhvr>
                                    </p:animRot>
                                    <p:animRot by="-1500000">
                                      <p:cBhvr>
                                        <p:cTn id="9" dur="125" fill="hold">
                                          <p:stCondLst>
                                            <p:cond delay="250"/>
                                          </p:stCondLst>
                                        </p:cTn>
                                        <p:tgtEl>
                                          <p:spTgt spid="126">
                                            <p:txEl>
                                              <p:pRg st="0" end="0"/>
                                            </p:txEl>
                                          </p:spTgt>
                                        </p:tgtEl>
                                        <p:attrNameLst>
                                          <p:attrName>r</p:attrName>
                                        </p:attrNameLst>
                                      </p:cBhvr>
                                    </p:animRot>
                                    <p:animRot by="1500000">
                                      <p:cBhvr>
                                        <p:cTn id="10" dur="125" fill="hold">
                                          <p:stCondLst>
                                            <p:cond delay="375"/>
                                          </p:stCondLst>
                                        </p:cTn>
                                        <p:tgtEl>
                                          <p:spTgt spid="12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1000" r="-9000" b="-1000"/>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510F205-2733-54AA-02E4-66A8164EC07E}"/>
              </a:ext>
            </a:extLst>
          </p:cNvPr>
          <p:cNvPicPr>
            <a:picLocks noChangeAspect="1"/>
          </p:cNvPicPr>
          <p:nvPr/>
        </p:nvPicPr>
        <p:blipFill>
          <a:blip r:embed="rId4"/>
          <a:stretch>
            <a:fillRect/>
          </a:stretch>
        </p:blipFill>
        <p:spPr>
          <a:xfrm>
            <a:off x="11092476" y="5725710"/>
            <a:ext cx="1337340" cy="1337340"/>
          </a:xfrm>
          <a:prstGeom prst="rect">
            <a:avLst/>
          </a:prstGeom>
        </p:spPr>
      </p:pic>
      <p:graphicFrame>
        <p:nvGraphicFramePr>
          <p:cNvPr id="3" name="Table 3">
            <a:extLst>
              <a:ext uri="{FF2B5EF4-FFF2-40B4-BE49-F238E27FC236}">
                <a16:creationId xmlns:a16="http://schemas.microsoft.com/office/drawing/2014/main" id="{15726F21-C216-0487-1465-BD67CFAF8A8E}"/>
              </a:ext>
            </a:extLst>
          </p:cNvPr>
          <p:cNvGraphicFramePr>
            <a:graphicFrameLocks noGrp="1"/>
          </p:cNvGraphicFramePr>
          <p:nvPr>
            <p:extLst>
              <p:ext uri="{D42A27DB-BD31-4B8C-83A1-F6EECF244321}">
                <p14:modId xmlns:p14="http://schemas.microsoft.com/office/powerpoint/2010/main" val="1594018353"/>
              </p:ext>
            </p:extLst>
          </p:nvPr>
        </p:nvGraphicFramePr>
        <p:xfrm>
          <a:off x="25400" y="0"/>
          <a:ext cx="12166600" cy="6965406"/>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675642109"/>
                    </a:ext>
                  </a:extLst>
                </a:gridCol>
                <a:gridCol w="10820400">
                  <a:extLst>
                    <a:ext uri="{9D8B030D-6E8A-4147-A177-3AD203B41FA5}">
                      <a16:colId xmlns:a16="http://schemas.microsoft.com/office/drawing/2014/main" val="3433508818"/>
                    </a:ext>
                  </a:extLst>
                </a:gridCol>
              </a:tblGrid>
              <a:tr h="559268">
                <a:tc>
                  <a:txBody>
                    <a:bodyPr/>
                    <a:lstStyle/>
                    <a:p>
                      <a:pPr algn="ctr"/>
                      <a:r>
                        <a:rPr lang="en-US" sz="2800">
                          <a:solidFill>
                            <a:srgbClr val="FF0000"/>
                          </a:solidFill>
                          <a:latin typeface="Times New Roman" panose="02020603050405020304" pitchFamily="18" charset="0"/>
                          <a:cs typeface="Times New Roman" panose="02020603050405020304" pitchFamily="18" charset="0"/>
                        </a:rPr>
                        <a:t>MỤC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800">
                          <a:solidFill>
                            <a:srgbClr val="FF0000"/>
                          </a:solidFill>
                          <a:latin typeface="Times New Roman" panose="02020603050405020304" pitchFamily="18" charset="0"/>
                          <a:cs typeface="Times New Roman" panose="02020603050405020304" pitchFamily="18" charset="0"/>
                        </a:rPr>
                        <a:t>NỘI DUNG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4728344"/>
                  </a:ext>
                </a:extLst>
              </a:tr>
              <a:tr h="2437932">
                <a:tc>
                  <a:txBody>
                    <a:bodyPr/>
                    <a:lstStyle/>
                    <a:p>
                      <a:pPr algn="ctr"/>
                      <a:r>
                        <a:rPr lang="en-US" sz="2800">
                          <a:solidFill>
                            <a:srgbClr val="FF0000"/>
                          </a:solidFill>
                          <a:latin typeface="Times New Roman" panose="02020603050405020304" pitchFamily="18" charset="0"/>
                          <a:cs typeface="Times New Roman" panose="02020603050405020304" pitchFamily="18" charset="0"/>
                        </a:rPr>
                        <a:t>Nguyên nhân thắng lợi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280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63366132"/>
                  </a:ext>
                </a:extLst>
              </a:tr>
              <a:tr h="2169886">
                <a:tc>
                  <a:txBody>
                    <a:bodyPr/>
                    <a:lstStyle/>
                    <a:p>
                      <a:pPr algn="ctr"/>
                      <a:r>
                        <a:rPr lang="en-US" sz="2800">
                          <a:solidFill>
                            <a:srgbClr val="FF0000"/>
                          </a:solidFill>
                          <a:latin typeface="Times New Roman" panose="02020603050405020304" pitchFamily="18" charset="0"/>
                          <a:cs typeface="Times New Roman" panose="02020603050405020304" pitchFamily="18" charset="0"/>
                        </a:rPr>
                        <a:t>Ý nghĩa lịch sử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280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09695873"/>
                  </a:ext>
                </a:extLst>
              </a:tr>
              <a:tr h="1681141">
                <a:tc>
                  <a:txBody>
                    <a:bodyPr/>
                    <a:lstStyle/>
                    <a:p>
                      <a:pPr algn="ctr"/>
                      <a:r>
                        <a:rPr lang="en-US" sz="2800">
                          <a:solidFill>
                            <a:srgbClr val="FF0000"/>
                          </a:solidFill>
                          <a:latin typeface="Times New Roman" panose="02020603050405020304" pitchFamily="18" charset="0"/>
                          <a:cs typeface="Times New Roman" panose="02020603050405020304" pitchFamily="18" charset="0"/>
                        </a:rPr>
                        <a:t>Vai trò của Liên Xô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280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72143585"/>
                  </a:ext>
                </a:extLst>
              </a:tr>
            </a:tbl>
          </a:graphicData>
        </a:graphic>
      </p:graphicFrame>
      <p:sp>
        <p:nvSpPr>
          <p:cNvPr id="5" name="TextBox 4">
            <a:extLst>
              <a:ext uri="{FF2B5EF4-FFF2-40B4-BE49-F238E27FC236}">
                <a16:creationId xmlns:a16="http://schemas.microsoft.com/office/drawing/2014/main" id="{75C13DAA-FB94-00DE-B237-9C34BDF9E87D}"/>
              </a:ext>
            </a:extLst>
          </p:cNvPr>
          <p:cNvSpPr txBox="1"/>
          <p:nvPr/>
        </p:nvSpPr>
        <p:spPr>
          <a:xfrm>
            <a:off x="1350828" y="546475"/>
            <a:ext cx="10790371" cy="954107"/>
          </a:xfrm>
          <a:prstGeom prst="rect">
            <a:avLst/>
          </a:prstGeom>
          <a:noFill/>
        </p:spPr>
        <p:txBody>
          <a:bodyPr wrap="square">
            <a:spAutoFit/>
          </a:bodyPr>
          <a:lstStyle/>
          <a:p>
            <a:pPr algn="just"/>
            <a:r>
              <a:rPr lang="en-US" sz="2800">
                <a:latin typeface="Times New Roman" panose="02020603050405020304" pitchFamily="18" charset="0"/>
                <a:cs typeface="Times New Roman" panose="02020603050405020304" pitchFamily="18" charset="0"/>
              </a:rPr>
              <a:t>- Đây </a:t>
            </a:r>
            <a:r>
              <a:rPr lang="vi-VN" sz="2800">
                <a:latin typeface="Times New Roman" panose="02020603050405020304" pitchFamily="18" charset="0"/>
                <a:cs typeface="Times New Roman" panose="02020603050405020304" pitchFamily="18" charset="0"/>
              </a:rPr>
              <a:t>là cuộc chiến tranh chính nghĩa của phe Đồng minh, của các dân tộc bị phát xít chiếm đóng và của các lực lượng tiến bộ trên toàn thế giới</a:t>
            </a:r>
            <a:r>
              <a:rPr lang="en-US" sz="280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79E889AE-01BC-2602-6A9E-E06B5FF060EF}"/>
              </a:ext>
            </a:extLst>
          </p:cNvPr>
          <p:cNvSpPr txBox="1"/>
          <p:nvPr/>
        </p:nvSpPr>
        <p:spPr>
          <a:xfrm>
            <a:off x="1350828" y="1542601"/>
            <a:ext cx="10815772" cy="1384995"/>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 dân tộc, toàn thể nhân loại tiến bộ luôn đoàn kết, kiên cường, sát cánh cùng lực lượng Đồng minh chiến đấu vì nền hoà bình, độc lập dân tộc, dân chủ và tiến bộ xã hội,...</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43AE10B-8B8F-9343-15B8-7C1209794BA5}"/>
              </a:ext>
            </a:extLst>
          </p:cNvPr>
          <p:cNvSpPr txBox="1"/>
          <p:nvPr/>
        </p:nvSpPr>
        <p:spPr>
          <a:xfrm>
            <a:off x="1350828" y="2969615"/>
            <a:ext cx="10841172" cy="2246769"/>
          </a:xfrm>
          <a:prstGeom prst="rect">
            <a:avLst/>
          </a:prstGeom>
          <a:noFill/>
        </p:spPr>
        <p:txBody>
          <a:bodyPr wrap="square">
            <a:spAutoFit/>
          </a:bodyPr>
          <a:lstStyle/>
          <a:p>
            <a:pPr algn="just"/>
            <a:r>
              <a:rPr lang="vi-VN" sz="2800">
                <a:solidFill>
                  <a:srgbClr val="0070C0"/>
                </a:solidFill>
                <a:latin typeface="Times New Roman" panose="02020603050405020304" pitchFamily="18" charset="0"/>
                <a:cs typeface="Times New Roman" panose="02020603050405020304" pitchFamily="18" charset="0"/>
              </a:rPr>
              <a:t>Thắng lợi của Liên Xô và các nước Đồng minh đã giúp nhân loại thoát khỏi thảm hoạ của chủ nghĩa phát xít, tạo nên bước chuyển biến căn bản của tình hình thế giới sau chiến tranh</a:t>
            </a:r>
            <a:r>
              <a:rPr lang="en-US" sz="2800">
                <a:solidFill>
                  <a:srgbClr val="0070C0"/>
                </a:solidFill>
                <a:latin typeface="Times New Roman" panose="02020603050405020304" pitchFamily="18" charset="0"/>
                <a:cs typeface="Times New Roman" panose="02020603050405020304" pitchFamily="18" charset="0"/>
              </a:rPr>
              <a:t>. Chiến thắng chủ nghĩa phát xít đã tạo điều kiện cho phong trào giải phóng dân tộc, phong trào vì hoà bình, dân chủ và tiến bộ xã hội phát triển.</a:t>
            </a:r>
          </a:p>
        </p:txBody>
      </p:sp>
      <p:sp>
        <p:nvSpPr>
          <p:cNvPr id="8" name="TextBox 7">
            <a:extLst>
              <a:ext uri="{FF2B5EF4-FFF2-40B4-BE49-F238E27FC236}">
                <a16:creationId xmlns:a16="http://schemas.microsoft.com/office/drawing/2014/main" id="{A566439E-D8D0-C5E2-7D9A-78A286A4EC9A}"/>
              </a:ext>
            </a:extLst>
          </p:cNvPr>
          <p:cNvSpPr txBox="1"/>
          <p:nvPr/>
        </p:nvSpPr>
        <p:spPr>
          <a:xfrm>
            <a:off x="1350829" y="5393884"/>
            <a:ext cx="10790370" cy="954107"/>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Liên Xô, Mỹ, Anh là lực lượng đi đầu, giữ vai trò trụ cột, quyết định thắng lợi, trong đó Liên Xô có vai trò quyết định nhất</a:t>
            </a:r>
            <a:r>
              <a:rPr lang="en-US" sz="2800"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0389181D-8919-BC5D-D3F1-16CC34462249}"/>
              </a:ext>
            </a:extLst>
          </p:cNvPr>
          <p:cNvSpPr txBox="1"/>
          <p:nvPr/>
        </p:nvSpPr>
        <p:spPr>
          <a:xfrm>
            <a:off x="1015998" y="-1438755"/>
            <a:ext cx="1017451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Quý thầy cô có nhu cầu về các bài giảng PowerPoint và giáo án word lịch sử từ khối 6-12.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Vui lòng liên hệ số điện thoại 0981457911 (cũng là số Zalo).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Ngoài ra còn hỗ trợ về SKKN, biện pháp thi GVG và thao giảng, chuyên đề.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Page: https://www.facebook.com/groups/baigianglichsu</a:t>
            </a:r>
            <a:endPar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5608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72" name="Google Shape;1372;p50"/>
          <p:cNvSpPr txBox="1">
            <a:spLocks noGrp="1"/>
          </p:cNvSpPr>
          <p:nvPr>
            <p:ph type="title" idx="4"/>
          </p:nvPr>
        </p:nvSpPr>
        <p:spPr>
          <a:xfrm>
            <a:off x="2400342" y="103133"/>
            <a:ext cx="6048997" cy="1549560"/>
          </a:xfrm>
          <a:prstGeom prst="rect">
            <a:avLst/>
          </a:prstGeom>
        </p:spPr>
        <p:txBody>
          <a:bodyPr spcFirstLastPara="1" wrap="square" lIns="121900" tIns="121900" rIns="121900" bIns="121900" anchor="ctr" anchorCtr="0">
            <a:noAutofit/>
          </a:bodyPr>
          <a:lstStyle/>
          <a:p>
            <a:r>
              <a:rPr lang="en" sz="8000" dirty="0" err="1">
                <a:latin typeface="Times New Roman" panose="02020603050405020304" pitchFamily="18" charset="0"/>
                <a:cs typeface="Times New Roman" panose="02020603050405020304" pitchFamily="18" charset="0"/>
              </a:rPr>
              <a:t>Luyện</a:t>
            </a:r>
            <a:r>
              <a:rPr lang="en" sz="8000" dirty="0">
                <a:latin typeface="Times New Roman" panose="02020603050405020304" pitchFamily="18" charset="0"/>
                <a:cs typeface="Times New Roman" panose="02020603050405020304" pitchFamily="18" charset="0"/>
              </a:rPr>
              <a:t> </a:t>
            </a:r>
            <a:r>
              <a:rPr lang="en" sz="8000" dirty="0" err="1">
                <a:latin typeface="Times New Roman" panose="02020603050405020304" pitchFamily="18" charset="0"/>
                <a:cs typeface="Times New Roman" panose="02020603050405020304" pitchFamily="18" charset="0"/>
              </a:rPr>
              <a:t>Tập</a:t>
            </a:r>
            <a:endParaRPr sz="8000" dirty="0">
              <a:latin typeface="Times New Roman" panose="02020603050405020304" pitchFamily="18" charset="0"/>
              <a:cs typeface="Times New Roman" panose="02020603050405020304" pitchFamily="18" charset="0"/>
            </a:endParaRPr>
          </a:p>
        </p:txBody>
      </p:sp>
      <p:grpSp>
        <p:nvGrpSpPr>
          <p:cNvPr id="1373" name="Google Shape;1373;p50"/>
          <p:cNvGrpSpPr/>
          <p:nvPr/>
        </p:nvGrpSpPr>
        <p:grpSpPr>
          <a:xfrm rot="316275">
            <a:off x="3226325" y="1885210"/>
            <a:ext cx="2831059" cy="3486975"/>
            <a:chOff x="7234335" y="539692"/>
            <a:chExt cx="1103331" cy="1358958"/>
          </a:xfrm>
        </p:grpSpPr>
        <p:sp>
          <p:nvSpPr>
            <p:cNvPr id="1374" name="Google Shape;1374;p50"/>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5" name="Google Shape;1375;p50"/>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6" name="Google Shape;1376;p50"/>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7" name="Google Shape;1377;p50"/>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8" name="Google Shape;1378;p50"/>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9" name="Google Shape;1379;p50"/>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0" name="Google Shape;1380;p50"/>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1" name="Google Shape;1381;p50"/>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2" name="Google Shape;1382;p50"/>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3" name="Google Shape;1383;p50"/>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4" name="Google Shape;1384;p50"/>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85" name="Google Shape;1385;p50"/>
          <p:cNvGrpSpPr/>
          <p:nvPr/>
        </p:nvGrpSpPr>
        <p:grpSpPr>
          <a:xfrm rot="-1043924">
            <a:off x="1625681" y="3362560"/>
            <a:ext cx="1270777" cy="1565197"/>
            <a:chOff x="7234335" y="539692"/>
            <a:chExt cx="1103331" cy="1358958"/>
          </a:xfrm>
        </p:grpSpPr>
        <p:sp>
          <p:nvSpPr>
            <p:cNvPr id="1386" name="Google Shape;1386;p50"/>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7" name="Google Shape;1387;p50"/>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8" name="Google Shape;1388;p50"/>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9" name="Google Shape;1389;p50"/>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0" name="Google Shape;1390;p50"/>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1" name="Google Shape;1391;p50"/>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2" name="Google Shape;1392;p50"/>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3" name="Google Shape;1393;p50"/>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4" name="Google Shape;1394;p50"/>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5" name="Google Shape;1395;p50"/>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6" name="Google Shape;1396;p50"/>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97" name="Google Shape;1397;p50"/>
          <p:cNvGrpSpPr/>
          <p:nvPr/>
        </p:nvGrpSpPr>
        <p:grpSpPr>
          <a:xfrm rot="205714">
            <a:off x="2967188" y="4908432"/>
            <a:ext cx="597752" cy="736243"/>
            <a:chOff x="7234335" y="539692"/>
            <a:chExt cx="1103331" cy="1358958"/>
          </a:xfrm>
        </p:grpSpPr>
        <p:sp>
          <p:nvSpPr>
            <p:cNvPr id="1398" name="Google Shape;1398;p50"/>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9" name="Google Shape;1399;p50"/>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0" name="Google Shape;1400;p50"/>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1" name="Google Shape;1401;p50"/>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2" name="Google Shape;1402;p50"/>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3" name="Google Shape;1403;p50"/>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4" name="Google Shape;1404;p50"/>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5" name="Google Shape;1405;p50"/>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6" name="Google Shape;1406;p50"/>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7" name="Google Shape;1407;p50"/>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8" name="Google Shape;1408;p50"/>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39" name="Picture 38" descr="Tank Gif by Gray-Feathers on DeviantArt">
            <a:extLst>
              <a:ext uri="{FF2B5EF4-FFF2-40B4-BE49-F238E27FC236}">
                <a16:creationId xmlns:a16="http://schemas.microsoft.com/office/drawing/2014/main" id="{A030E888-3EC5-E041-89A3-4EDFE146F6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69" t="24363" r="10851" b="18549"/>
          <a:stretch/>
        </p:blipFill>
        <p:spPr bwMode="auto">
          <a:xfrm flipH="1">
            <a:off x="7627099" y="4843227"/>
            <a:ext cx="4564901" cy="221656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6AEF081E-045F-994A-8BDC-6A37E89900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357"/>
          <a:stretch/>
        </p:blipFill>
        <p:spPr bwMode="auto">
          <a:xfrm>
            <a:off x="5840145" y="1405640"/>
            <a:ext cx="6351856" cy="63551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18578F-9540-88EF-5A9E-5F7C201D1819}"/>
              </a:ext>
            </a:extLst>
          </p:cNvPr>
          <p:cNvSpPr txBox="1"/>
          <p:nvPr/>
        </p:nvSpPr>
        <p:spPr>
          <a:xfrm>
            <a:off x="1015998" y="-1438755"/>
            <a:ext cx="1017451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Quý thầy cô có nhu cầu về các bài giảng PowerPoint và giáo án word lịch sử từ khối 6-12.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Vui lòng liên hệ số điện thoại 0981457911 (cũng là số Zalo).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Ngoài ra còn hỗ trợ về SKKN, biện pháp thi GVG và thao giảng, chuyên đề.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Page: https://www.facebook.com/groups/baigianglichsu</a:t>
            </a:r>
            <a:endPar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633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50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50000">
                                          <p:cBhvr additive="base">
                                            <p:cTn id="7" dur="500" fill="hold"/>
                                            <p:tgtEl>
                                              <p:spTgt spid="39"/>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353880" y="4636367"/>
            <a:ext cx="5088440" cy="792088"/>
            <a:chOff x="731636" y="2996952"/>
            <a:chExt cx="5088440" cy="792088"/>
          </a:xfrm>
          <a:scene3d>
            <a:camera prst="orthographicFront">
              <a:rot lat="0" lon="0" rev="0"/>
            </a:camera>
            <a:lightRig rig="glow" dir="t">
              <a:rot lat="0" lon="0" rev="14100000"/>
            </a:lightRig>
          </a:scene3d>
        </p:grpSpPr>
        <p:sp>
          <p:nvSpPr>
            <p:cNvPr id="5" name="Rectangle 4"/>
            <p:cNvSpPr/>
            <p:nvPr/>
          </p:nvSpPr>
          <p:spPr>
            <a:xfrm>
              <a:off x="731636" y="2996952"/>
              <a:ext cx="744020" cy="792088"/>
            </a:xfrm>
            <a:prstGeom prst="rect">
              <a:avLst/>
            </a:prstGeom>
            <a:ln>
              <a:solidFill>
                <a:srgbClr val="FFFF00"/>
              </a:solidFill>
            </a:ln>
            <a:effectLst/>
            <a:scene3d>
              <a:camera prst="orthographicFront">
                <a:rot lat="0" lon="0" rev="0"/>
              </a:camera>
              <a:lightRig rig="threePt" dir="t">
                <a:rot lat="0" lon="0" rev="12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endParaRPr lang="vi-VN" dirty="0">
                <a:solidFill>
                  <a:prstClr val="white"/>
                </a:solidFill>
                <a:latin typeface="Times New Roman" panose="02020603050405020304" pitchFamily="18" charset="0"/>
                <a:sym typeface="Arial"/>
              </a:endParaRPr>
            </a:p>
          </p:txBody>
        </p:sp>
        <p:sp>
          <p:nvSpPr>
            <p:cNvPr id="6" name="Rectangle 5"/>
            <p:cNvSpPr/>
            <p:nvPr/>
          </p:nvSpPr>
          <p:spPr>
            <a:xfrm>
              <a:off x="1451716" y="2996952"/>
              <a:ext cx="744020" cy="792088"/>
            </a:xfrm>
            <a:prstGeom prst="rect">
              <a:avLst/>
            </a:prstGeom>
            <a:ln>
              <a:solidFill>
                <a:srgbClr val="FFFF00"/>
              </a:solidFill>
            </a:ln>
            <a:effectLst/>
            <a:scene3d>
              <a:camera prst="orthographicFront">
                <a:rot lat="0" lon="0" rev="0"/>
              </a:camera>
              <a:lightRig rig="threePt" dir="t">
                <a:rot lat="0" lon="0" rev="12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endParaRPr lang="vi-VN" dirty="0">
                <a:solidFill>
                  <a:prstClr val="white"/>
                </a:solidFill>
                <a:latin typeface="Times New Roman" panose="02020603050405020304" pitchFamily="18" charset="0"/>
                <a:sym typeface="Arial"/>
              </a:endParaRPr>
            </a:p>
          </p:txBody>
        </p:sp>
        <p:sp>
          <p:nvSpPr>
            <p:cNvPr id="7" name="Rectangle 6"/>
            <p:cNvSpPr/>
            <p:nvPr/>
          </p:nvSpPr>
          <p:spPr>
            <a:xfrm>
              <a:off x="2195736" y="2996952"/>
              <a:ext cx="744020" cy="792088"/>
            </a:xfrm>
            <a:prstGeom prst="rect">
              <a:avLst/>
            </a:prstGeom>
            <a:ln>
              <a:solidFill>
                <a:srgbClr val="FFFF00"/>
              </a:solidFill>
            </a:ln>
            <a:effectLst/>
            <a:scene3d>
              <a:camera prst="orthographicFront">
                <a:rot lat="0" lon="0" rev="0"/>
              </a:camera>
              <a:lightRig rig="threePt" dir="t">
                <a:rot lat="0" lon="0" rev="12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endParaRPr lang="vi-VN" dirty="0">
                <a:solidFill>
                  <a:prstClr val="white"/>
                </a:solidFill>
                <a:latin typeface="Times New Roman" panose="02020603050405020304" pitchFamily="18" charset="0"/>
                <a:sym typeface="Arial"/>
              </a:endParaRPr>
            </a:p>
          </p:txBody>
        </p:sp>
        <p:sp>
          <p:nvSpPr>
            <p:cNvPr id="8" name="Rectangle 7"/>
            <p:cNvSpPr/>
            <p:nvPr/>
          </p:nvSpPr>
          <p:spPr>
            <a:xfrm>
              <a:off x="2915816" y="2996952"/>
              <a:ext cx="744020" cy="792088"/>
            </a:xfrm>
            <a:prstGeom prst="rect">
              <a:avLst/>
            </a:prstGeom>
            <a:ln>
              <a:solidFill>
                <a:srgbClr val="FFFF00"/>
              </a:solidFill>
            </a:ln>
            <a:effectLst/>
            <a:scene3d>
              <a:camera prst="orthographicFront">
                <a:rot lat="0" lon="0" rev="0"/>
              </a:camera>
              <a:lightRig rig="threePt" dir="t">
                <a:rot lat="0" lon="0" rev="12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endParaRPr lang="vi-VN" dirty="0">
                <a:solidFill>
                  <a:prstClr val="white"/>
                </a:solidFill>
                <a:latin typeface="Times New Roman" panose="02020603050405020304" pitchFamily="18" charset="0"/>
                <a:sym typeface="Arial"/>
              </a:endParaRPr>
            </a:p>
          </p:txBody>
        </p:sp>
        <p:sp>
          <p:nvSpPr>
            <p:cNvPr id="9" name="Rectangle 8"/>
            <p:cNvSpPr/>
            <p:nvPr/>
          </p:nvSpPr>
          <p:spPr>
            <a:xfrm>
              <a:off x="3635896" y="2996952"/>
              <a:ext cx="744020" cy="792088"/>
            </a:xfrm>
            <a:prstGeom prst="rect">
              <a:avLst/>
            </a:prstGeom>
            <a:ln>
              <a:solidFill>
                <a:srgbClr val="FFFF00"/>
              </a:solidFill>
            </a:ln>
            <a:effectLst/>
            <a:scene3d>
              <a:camera prst="orthographicFront">
                <a:rot lat="0" lon="0" rev="0"/>
              </a:camera>
              <a:lightRig rig="threePt" dir="t">
                <a:rot lat="0" lon="0" rev="12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endParaRPr lang="vi-VN" dirty="0">
                <a:solidFill>
                  <a:prstClr val="black"/>
                </a:solidFill>
                <a:latin typeface="Times New Roman" panose="02020603050405020304" pitchFamily="18" charset="0"/>
                <a:sym typeface="Arial"/>
              </a:endParaRPr>
            </a:p>
          </p:txBody>
        </p:sp>
        <p:sp>
          <p:nvSpPr>
            <p:cNvPr id="10" name="Rectangle 9"/>
            <p:cNvSpPr/>
            <p:nvPr/>
          </p:nvSpPr>
          <p:spPr>
            <a:xfrm>
              <a:off x="4355976" y="2996952"/>
              <a:ext cx="744020" cy="792088"/>
            </a:xfrm>
            <a:prstGeom prst="rect">
              <a:avLst/>
            </a:prstGeom>
            <a:ln>
              <a:solidFill>
                <a:srgbClr val="FFFF00"/>
              </a:solidFill>
            </a:ln>
            <a:effectLst/>
            <a:scene3d>
              <a:camera prst="orthographicFront">
                <a:rot lat="0" lon="0" rev="0"/>
              </a:camera>
              <a:lightRig rig="threePt" dir="t">
                <a:rot lat="0" lon="0" rev="12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endParaRPr lang="vi-VN" dirty="0">
                <a:solidFill>
                  <a:srgbClr val="FF0000"/>
                </a:solidFill>
                <a:latin typeface="Times New Roman" panose="02020603050405020304" pitchFamily="18" charset="0"/>
                <a:sym typeface="Arial"/>
              </a:endParaRPr>
            </a:p>
          </p:txBody>
        </p:sp>
        <p:sp>
          <p:nvSpPr>
            <p:cNvPr id="11" name="Rectangle 32"/>
            <p:cNvSpPr/>
            <p:nvPr/>
          </p:nvSpPr>
          <p:spPr>
            <a:xfrm>
              <a:off x="5076056" y="2996952"/>
              <a:ext cx="744020" cy="792088"/>
            </a:xfrm>
            <a:prstGeom prst="rect">
              <a:avLst/>
            </a:prstGeom>
            <a:ln>
              <a:solidFill>
                <a:srgbClr val="FFFF00"/>
              </a:solidFill>
            </a:ln>
            <a:effectLst/>
            <a:scene3d>
              <a:camera prst="orthographicFront">
                <a:rot lat="0" lon="0" rev="0"/>
              </a:camera>
              <a:lightRig rig="threePt" dir="t">
                <a:rot lat="0" lon="0" rev="12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endParaRPr lang="vi-VN" dirty="0">
                <a:solidFill>
                  <a:prstClr val="white"/>
                </a:solidFill>
                <a:latin typeface="Times New Roman" panose="02020603050405020304" pitchFamily="18" charset="0"/>
                <a:sym typeface="Arial"/>
              </a:endParaRPr>
            </a:p>
          </p:txBody>
        </p:sp>
      </p:grpSp>
      <p:sp>
        <p:nvSpPr>
          <p:cNvPr id="24" name="Rectangle 23"/>
          <p:cNvSpPr/>
          <p:nvPr/>
        </p:nvSpPr>
        <p:spPr>
          <a:xfrm>
            <a:off x="6954281" y="4636367"/>
            <a:ext cx="744020" cy="792088"/>
          </a:xfrm>
          <a:prstGeom prst="rect">
            <a:avLst/>
          </a:prstGeom>
          <a:ln>
            <a:solidFill>
              <a:srgbClr val="FFFF00"/>
            </a:solidFill>
          </a:ln>
          <a:effectLst/>
          <a:scene3d>
            <a:camera prst="orthographicFront">
              <a:rot lat="0" lon="0" rev="0"/>
            </a:camera>
            <a:lightRig rig="glow" dir="t">
              <a:rot lat="0" lon="0" rev="141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r>
              <a:rPr lang="en-US" sz="2400" b="1" dirty="0">
                <a:solidFill>
                  <a:srgbClr val="FFFF00"/>
                </a:solidFill>
                <a:latin typeface="Times New Roman" pitchFamily="18" charset="0"/>
                <a:cs typeface="Times New Roman" pitchFamily="18" charset="0"/>
                <a:sym typeface="Arial"/>
              </a:rPr>
              <a:t>A</a:t>
            </a:r>
            <a:endParaRPr lang="vi-VN" sz="2400" b="1" dirty="0">
              <a:solidFill>
                <a:srgbClr val="FFFF00"/>
              </a:solidFill>
              <a:latin typeface="Times New Roman" pitchFamily="18" charset="0"/>
              <a:cs typeface="Times New Roman" pitchFamily="18" charset="0"/>
              <a:sym typeface="Arial"/>
            </a:endParaRPr>
          </a:p>
        </p:txBody>
      </p:sp>
      <p:sp>
        <p:nvSpPr>
          <p:cNvPr id="25" name="Rectangle 24"/>
          <p:cNvSpPr/>
          <p:nvPr/>
        </p:nvSpPr>
        <p:spPr>
          <a:xfrm>
            <a:off x="5514121" y="4636367"/>
            <a:ext cx="744020" cy="792088"/>
          </a:xfrm>
          <a:prstGeom prst="rect">
            <a:avLst/>
          </a:prstGeom>
          <a:ln>
            <a:solidFill>
              <a:srgbClr val="FFFF00"/>
            </a:solidFill>
          </a:ln>
          <a:effectLst/>
          <a:scene3d>
            <a:camera prst="orthographicFront">
              <a:rot lat="0" lon="0" rev="0"/>
            </a:camera>
            <a:lightRig rig="glow" dir="t">
              <a:rot lat="0" lon="0" rev="141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r>
              <a:rPr lang="en-US" sz="2400" b="1" dirty="0">
                <a:solidFill>
                  <a:srgbClr val="FFFF00"/>
                </a:solidFill>
                <a:latin typeface="Times New Roman" pitchFamily="18" charset="0"/>
                <a:cs typeface="Times New Roman" pitchFamily="18" charset="0"/>
                <a:sym typeface="Arial"/>
              </a:rPr>
              <a:t>H</a:t>
            </a:r>
            <a:endParaRPr lang="vi-VN" sz="2400" b="1" dirty="0">
              <a:solidFill>
                <a:srgbClr val="FFFF00"/>
              </a:solidFill>
              <a:latin typeface="Times New Roman" pitchFamily="18" charset="0"/>
              <a:cs typeface="Times New Roman" pitchFamily="18" charset="0"/>
              <a:sym typeface="Arial"/>
            </a:endParaRPr>
          </a:p>
        </p:txBody>
      </p:sp>
      <p:sp>
        <p:nvSpPr>
          <p:cNvPr id="26" name="Rectangle 25"/>
          <p:cNvSpPr/>
          <p:nvPr/>
        </p:nvSpPr>
        <p:spPr>
          <a:xfrm>
            <a:off x="4794041" y="4636367"/>
            <a:ext cx="744020" cy="792088"/>
          </a:xfrm>
          <a:prstGeom prst="rect">
            <a:avLst/>
          </a:prstGeom>
          <a:ln>
            <a:solidFill>
              <a:srgbClr val="FFFF00"/>
            </a:solidFill>
          </a:ln>
          <a:effectLst/>
          <a:scene3d>
            <a:camera prst="orthographicFront">
              <a:rot lat="0" lon="0" rev="0"/>
            </a:camera>
            <a:lightRig rig="glow" dir="t">
              <a:rot lat="0" lon="0" rev="141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r>
              <a:rPr lang="en-US" sz="2400" b="1" dirty="0">
                <a:solidFill>
                  <a:srgbClr val="FFFF00"/>
                </a:solidFill>
                <a:latin typeface="Times New Roman" pitchFamily="18" charset="0"/>
                <a:cs typeface="Times New Roman" pitchFamily="18" charset="0"/>
                <a:sym typeface="Arial"/>
              </a:rPr>
              <a:t>O</a:t>
            </a:r>
            <a:endParaRPr lang="vi-VN" sz="2400" b="1" dirty="0">
              <a:solidFill>
                <a:srgbClr val="FFFF00"/>
              </a:solidFill>
              <a:latin typeface="Times New Roman" pitchFamily="18" charset="0"/>
              <a:cs typeface="Times New Roman" pitchFamily="18" charset="0"/>
              <a:sym typeface="Arial"/>
            </a:endParaRPr>
          </a:p>
        </p:txBody>
      </p:sp>
      <p:sp>
        <p:nvSpPr>
          <p:cNvPr id="27" name="Rectangle 26"/>
          <p:cNvSpPr/>
          <p:nvPr/>
        </p:nvSpPr>
        <p:spPr>
          <a:xfrm>
            <a:off x="4073961" y="4636367"/>
            <a:ext cx="744020" cy="792088"/>
          </a:xfrm>
          <a:prstGeom prst="rect">
            <a:avLst/>
          </a:prstGeom>
          <a:ln>
            <a:solidFill>
              <a:srgbClr val="FFFF00"/>
            </a:solidFill>
          </a:ln>
          <a:effectLst/>
          <a:scene3d>
            <a:camera prst="orthographicFront">
              <a:rot lat="0" lon="0" rev="0"/>
            </a:camera>
            <a:lightRig rig="glow" dir="t">
              <a:rot lat="0" lon="0" rev="141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r>
              <a:rPr lang="en-US" sz="2400" b="1" dirty="0">
                <a:solidFill>
                  <a:srgbClr val="FFFF00"/>
                </a:solidFill>
                <a:latin typeface="Times New Roman" pitchFamily="18" charset="0"/>
                <a:cs typeface="Times New Roman" pitchFamily="18" charset="0"/>
                <a:sym typeface="Arial"/>
              </a:rPr>
              <a:t>B</a:t>
            </a:r>
            <a:endParaRPr lang="vi-VN" sz="2400" b="1" dirty="0">
              <a:solidFill>
                <a:srgbClr val="FFFF00"/>
              </a:solidFill>
              <a:latin typeface="Times New Roman" pitchFamily="18" charset="0"/>
              <a:cs typeface="Times New Roman" pitchFamily="18" charset="0"/>
              <a:sym typeface="Arial"/>
            </a:endParaRPr>
          </a:p>
        </p:txBody>
      </p:sp>
      <p:sp>
        <p:nvSpPr>
          <p:cNvPr id="28" name="Rectangle 27"/>
          <p:cNvSpPr/>
          <p:nvPr/>
        </p:nvSpPr>
        <p:spPr>
          <a:xfrm>
            <a:off x="3353881" y="4636367"/>
            <a:ext cx="744020" cy="792088"/>
          </a:xfrm>
          <a:prstGeom prst="rect">
            <a:avLst/>
          </a:prstGeom>
          <a:ln>
            <a:solidFill>
              <a:srgbClr val="FFFF00"/>
            </a:solidFill>
          </a:ln>
          <a:effectLst/>
          <a:scene3d>
            <a:camera prst="orthographicFront">
              <a:rot lat="0" lon="0" rev="0"/>
            </a:camera>
            <a:lightRig rig="glow" dir="t">
              <a:rot lat="0" lon="0" rev="141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r>
              <a:rPr lang="en-US" sz="2400" b="1" dirty="0">
                <a:solidFill>
                  <a:srgbClr val="FFFF00"/>
                </a:solidFill>
                <a:latin typeface="Times New Roman" pitchFamily="18" charset="0"/>
                <a:cs typeface="Times New Roman" pitchFamily="18" charset="0"/>
                <a:sym typeface="Arial"/>
              </a:rPr>
              <a:t>I</a:t>
            </a:r>
            <a:endParaRPr lang="vi-VN" sz="2400" b="1" dirty="0">
              <a:solidFill>
                <a:srgbClr val="FFFF00"/>
              </a:solidFill>
              <a:latin typeface="Times New Roman" pitchFamily="18" charset="0"/>
              <a:cs typeface="Times New Roman" pitchFamily="18" charset="0"/>
              <a:sym typeface="Arial"/>
            </a:endParaRPr>
          </a:p>
        </p:txBody>
      </p:sp>
      <p:sp>
        <p:nvSpPr>
          <p:cNvPr id="29" name="Rectangle 28"/>
          <p:cNvSpPr/>
          <p:nvPr/>
        </p:nvSpPr>
        <p:spPr>
          <a:xfrm>
            <a:off x="7674361" y="4636367"/>
            <a:ext cx="744020" cy="792088"/>
          </a:xfrm>
          <a:prstGeom prst="rect">
            <a:avLst/>
          </a:prstGeom>
          <a:ln>
            <a:solidFill>
              <a:srgbClr val="FFFF00"/>
            </a:solidFill>
          </a:ln>
          <a:effectLst/>
          <a:scene3d>
            <a:camera prst="orthographicFront">
              <a:rot lat="0" lon="0" rev="0"/>
            </a:camera>
            <a:lightRig rig="glow" dir="t">
              <a:rot lat="0" lon="0" rev="141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r>
              <a:rPr lang="en-US" sz="2400" b="1" dirty="0">
                <a:solidFill>
                  <a:srgbClr val="FFFF00"/>
                </a:solidFill>
                <a:latin typeface="Times New Roman" pitchFamily="18" charset="0"/>
                <a:cs typeface="Times New Roman" pitchFamily="18" charset="0"/>
                <a:sym typeface="Arial"/>
              </a:rPr>
              <a:t>N</a:t>
            </a:r>
            <a:endParaRPr lang="vi-VN" sz="2400" b="1" dirty="0">
              <a:solidFill>
                <a:srgbClr val="FFFF00"/>
              </a:solidFill>
              <a:latin typeface="Times New Roman" pitchFamily="18" charset="0"/>
              <a:cs typeface="Times New Roman" pitchFamily="18" charset="0"/>
              <a:sym typeface="Arial"/>
            </a:endParaRPr>
          </a:p>
        </p:txBody>
      </p:sp>
      <p:sp>
        <p:nvSpPr>
          <p:cNvPr id="30" name="Rectangle 32"/>
          <p:cNvSpPr/>
          <p:nvPr/>
        </p:nvSpPr>
        <p:spPr>
          <a:xfrm>
            <a:off x="6234201" y="4636367"/>
            <a:ext cx="744020" cy="792088"/>
          </a:xfrm>
          <a:prstGeom prst="rect">
            <a:avLst/>
          </a:prstGeom>
          <a:ln>
            <a:solidFill>
              <a:srgbClr val="FFFF00"/>
            </a:solidFill>
          </a:ln>
          <a:effectLst/>
          <a:scene3d>
            <a:camera prst="orthographicFront">
              <a:rot lat="0" lon="0" rev="0"/>
            </a:camera>
            <a:lightRig rig="glow" dir="t">
              <a:rot lat="0" lon="0" rev="141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r>
              <a:rPr lang="en-US" sz="2400" b="1" dirty="0">
                <a:solidFill>
                  <a:srgbClr val="FFFF00"/>
                </a:solidFill>
                <a:latin typeface="Times New Roman" pitchFamily="18" charset="0"/>
                <a:cs typeface="Times New Roman" pitchFamily="18" charset="0"/>
                <a:sym typeface="Arial"/>
              </a:rPr>
              <a:t>H</a:t>
            </a:r>
            <a:endParaRPr lang="vi-VN" sz="2400" b="1" dirty="0">
              <a:solidFill>
                <a:srgbClr val="FFFF00"/>
              </a:solidFill>
              <a:latin typeface="Times New Roman" pitchFamily="18" charset="0"/>
              <a:cs typeface="Times New Roman" pitchFamily="18" charset="0"/>
              <a:sym typeface="Arial"/>
            </a:endParaRPr>
          </a:p>
        </p:txBody>
      </p:sp>
      <p:sp>
        <p:nvSpPr>
          <p:cNvPr id="31" name="Rounded Rectangle 30"/>
          <p:cNvSpPr/>
          <p:nvPr/>
        </p:nvSpPr>
        <p:spPr>
          <a:xfrm>
            <a:off x="-88772" y="5598649"/>
            <a:ext cx="12192000" cy="1086425"/>
          </a:xfrm>
          <a:prstGeom prst="roundRect">
            <a:avLst/>
          </a:prstGeom>
          <a:blipFill>
            <a:blip r:embed="rId3" cstate="print"/>
            <a:tile tx="0" ty="0" sx="100000" sy="100000" flip="none" algn="tl"/>
          </a:blipFill>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vi-VN" sz="3200" dirty="0">
                <a:solidFill>
                  <a:srgbClr val="000000"/>
                </a:solidFill>
                <a:latin typeface="Times New Roman" panose="02020603050405020304" pitchFamily="18" charset="0"/>
                <a:sym typeface="Arial"/>
              </a:rPr>
              <a:t>Câu hỏi</a:t>
            </a:r>
            <a:r>
              <a:rPr lang="en-US" sz="3200" dirty="0">
                <a:solidFill>
                  <a:srgbClr val="000000"/>
                </a:solidFill>
                <a:latin typeface="Calibri"/>
                <a:sym typeface="Arial"/>
              </a:rPr>
              <a:t> </a:t>
            </a:r>
            <a:r>
              <a:rPr lang="en-US" sz="3200" dirty="0">
                <a:solidFill>
                  <a:srgbClr val="000000"/>
                </a:solidFill>
                <a:latin typeface="Times New Roman" pitchFamily="18" charset="0"/>
                <a:cs typeface="Times New Roman" pitchFamily="18" charset="0"/>
                <a:sym typeface="Arial"/>
              </a:rPr>
              <a:t>1</a:t>
            </a:r>
            <a:r>
              <a:rPr lang="vi-VN" sz="3200" dirty="0">
                <a:solidFill>
                  <a:srgbClr val="000000"/>
                </a:solidFill>
                <a:latin typeface="Times New Roman" panose="02020603050405020304" pitchFamily="18" charset="0"/>
                <a:sym typeface="Arial"/>
              </a:rPr>
              <a:t>: </a:t>
            </a:r>
            <a:r>
              <a:rPr lang="en-US" sz="3200" dirty="0" err="1">
                <a:solidFill>
                  <a:srgbClr val="000000"/>
                </a:solidFill>
                <a:latin typeface="Times New Roman" pitchFamily="18" charset="0"/>
                <a:cs typeface="Times New Roman" pitchFamily="18" charset="0"/>
                <a:sym typeface="Arial"/>
              </a:rPr>
              <a:t>Khối</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đế</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quốc</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đối</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địch</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với</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khối</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đế</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quốc</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Anh-Pháp-Mỹ</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trong</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chiến</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tranh</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thế</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giới</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thứ</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hai</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được</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gọi</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chung</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là</a:t>
            </a:r>
            <a:r>
              <a:rPr lang="en-US" sz="3200" dirty="0">
                <a:solidFill>
                  <a:srgbClr val="000000"/>
                </a:solidFill>
                <a:latin typeface="Times New Roman" pitchFamily="18" charset="0"/>
                <a:cs typeface="Times New Roman" pitchFamily="18" charset="0"/>
                <a:sym typeface="Arial"/>
              </a:rPr>
              <a:t> </a:t>
            </a:r>
            <a:r>
              <a:rPr lang="en-US" sz="3200" dirty="0" err="1">
                <a:solidFill>
                  <a:srgbClr val="000000"/>
                </a:solidFill>
                <a:latin typeface="Times New Roman" pitchFamily="18" charset="0"/>
                <a:cs typeface="Times New Roman" pitchFamily="18" charset="0"/>
                <a:sym typeface="Arial"/>
              </a:rPr>
              <a:t>gì</a:t>
            </a:r>
            <a:r>
              <a:rPr lang="en-US" sz="3200" dirty="0">
                <a:solidFill>
                  <a:srgbClr val="000000"/>
                </a:solidFill>
                <a:latin typeface="Times New Roman" pitchFamily="18" charset="0"/>
                <a:cs typeface="Times New Roman" pitchFamily="18" charset="0"/>
                <a:sym typeface="Arial"/>
              </a:rPr>
              <a:t>?</a:t>
            </a:r>
            <a:endParaRPr lang="vi-VN" sz="3200" dirty="0">
              <a:solidFill>
                <a:srgbClr val="000000"/>
              </a:solidFill>
              <a:latin typeface="Times New Roman" pitchFamily="18" charset="0"/>
              <a:cs typeface="Times New Roman" pitchFamily="18" charset="0"/>
              <a:sym typeface="Arial"/>
            </a:endParaRPr>
          </a:p>
        </p:txBody>
      </p:sp>
      <p:grpSp>
        <p:nvGrpSpPr>
          <p:cNvPr id="14" name="Group 13"/>
          <p:cNvGrpSpPr/>
          <p:nvPr/>
        </p:nvGrpSpPr>
        <p:grpSpPr>
          <a:xfrm>
            <a:off x="3353880" y="4636367"/>
            <a:ext cx="5088440" cy="792088"/>
            <a:chOff x="731636" y="2996952"/>
            <a:chExt cx="5088440" cy="792088"/>
          </a:xfrm>
          <a:scene3d>
            <a:camera prst="orthographicFront">
              <a:rot lat="0" lon="0" rev="0"/>
            </a:camera>
            <a:lightRig rig="glow" dir="t">
              <a:rot lat="0" lon="0" rev="14100000"/>
            </a:lightRig>
          </a:scene3d>
        </p:grpSpPr>
        <p:sp>
          <p:nvSpPr>
            <p:cNvPr id="15" name="Rectangle 14"/>
            <p:cNvSpPr/>
            <p:nvPr/>
          </p:nvSpPr>
          <p:spPr>
            <a:xfrm>
              <a:off x="731636" y="2996952"/>
              <a:ext cx="744020" cy="792088"/>
            </a:xfrm>
            <a:prstGeom prst="rect">
              <a:avLst/>
            </a:prstGeom>
            <a:ln>
              <a:solidFill>
                <a:srgbClr val="FFFF00"/>
              </a:solidFill>
            </a:ln>
            <a:effectLst/>
            <a:scene3d>
              <a:camera prst="orthographicFront">
                <a:rot lat="0" lon="0" rev="0"/>
              </a:camera>
              <a:lightRig rig="threePt" dir="t">
                <a:rot lat="0" lon="0" rev="12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r>
                <a:rPr lang="en-US" sz="2400" b="1" dirty="0">
                  <a:solidFill>
                    <a:srgbClr val="FFFF00"/>
                  </a:solidFill>
                  <a:latin typeface="Times New Roman" pitchFamily="18" charset="0"/>
                  <a:cs typeface="Times New Roman" pitchFamily="18" charset="0"/>
                  <a:sym typeface="Arial"/>
                </a:rPr>
                <a:t>H</a:t>
              </a:r>
              <a:endParaRPr lang="vi-VN" sz="2400" b="1" dirty="0">
                <a:solidFill>
                  <a:srgbClr val="FFFF00"/>
                </a:solidFill>
                <a:latin typeface="Times New Roman" pitchFamily="18" charset="0"/>
                <a:cs typeface="Times New Roman" pitchFamily="18" charset="0"/>
                <a:sym typeface="Arial"/>
              </a:endParaRPr>
            </a:p>
          </p:txBody>
        </p:sp>
        <p:sp>
          <p:nvSpPr>
            <p:cNvPr id="16" name="Rectangle 15"/>
            <p:cNvSpPr/>
            <p:nvPr/>
          </p:nvSpPr>
          <p:spPr>
            <a:xfrm>
              <a:off x="1451716" y="2996952"/>
              <a:ext cx="744020" cy="792088"/>
            </a:xfrm>
            <a:prstGeom prst="rect">
              <a:avLst/>
            </a:prstGeom>
            <a:ln>
              <a:solidFill>
                <a:srgbClr val="FFFF00"/>
              </a:solidFill>
            </a:ln>
            <a:effectLst/>
            <a:scene3d>
              <a:camera prst="orthographicFront">
                <a:rot lat="0" lon="0" rev="0"/>
              </a:camera>
              <a:lightRig rig="threePt" dir="t">
                <a:rot lat="0" lon="0" rev="12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r>
                <a:rPr lang="en-US" sz="2400" b="1" dirty="0">
                  <a:solidFill>
                    <a:srgbClr val="FFFF00"/>
                  </a:solidFill>
                  <a:latin typeface="Times New Roman" pitchFamily="18" charset="0"/>
                  <a:cs typeface="Times New Roman" pitchFamily="18" charset="0"/>
                  <a:sym typeface="Arial"/>
                </a:rPr>
                <a:t>O</a:t>
              </a:r>
              <a:endParaRPr lang="vi-VN" sz="2400" b="1" dirty="0">
                <a:solidFill>
                  <a:srgbClr val="FFFF00"/>
                </a:solidFill>
                <a:latin typeface="Times New Roman" pitchFamily="18" charset="0"/>
                <a:cs typeface="Times New Roman" pitchFamily="18" charset="0"/>
                <a:sym typeface="Arial"/>
              </a:endParaRPr>
            </a:p>
          </p:txBody>
        </p:sp>
        <p:sp>
          <p:nvSpPr>
            <p:cNvPr id="17" name="Rectangle 16"/>
            <p:cNvSpPr/>
            <p:nvPr/>
          </p:nvSpPr>
          <p:spPr>
            <a:xfrm>
              <a:off x="2195736" y="2996952"/>
              <a:ext cx="744020" cy="792088"/>
            </a:xfrm>
            <a:prstGeom prst="rect">
              <a:avLst/>
            </a:prstGeom>
            <a:ln>
              <a:solidFill>
                <a:srgbClr val="FFFF00"/>
              </a:solidFill>
            </a:ln>
            <a:effectLst/>
            <a:scene3d>
              <a:camera prst="orthographicFront">
                <a:rot lat="0" lon="0" rev="0"/>
              </a:camera>
              <a:lightRig rig="threePt" dir="t">
                <a:rot lat="0" lon="0" rev="12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r>
                <a:rPr lang="en-US" sz="2400" b="1" dirty="0">
                  <a:solidFill>
                    <a:srgbClr val="FFFF00"/>
                  </a:solidFill>
                  <a:latin typeface="Times New Roman" pitchFamily="18" charset="0"/>
                  <a:cs typeface="Times New Roman" pitchFamily="18" charset="0"/>
                  <a:sym typeface="Arial"/>
                </a:rPr>
                <a:t>À</a:t>
              </a:r>
              <a:endParaRPr lang="vi-VN" sz="2400" b="1" dirty="0">
                <a:solidFill>
                  <a:srgbClr val="FFFF00"/>
                </a:solidFill>
                <a:latin typeface="Times New Roman" pitchFamily="18" charset="0"/>
                <a:cs typeface="Times New Roman" pitchFamily="18" charset="0"/>
                <a:sym typeface="Arial"/>
              </a:endParaRPr>
            </a:p>
          </p:txBody>
        </p:sp>
        <p:sp>
          <p:nvSpPr>
            <p:cNvPr id="18" name="Rectangle 17"/>
            <p:cNvSpPr/>
            <p:nvPr/>
          </p:nvSpPr>
          <p:spPr>
            <a:xfrm>
              <a:off x="2915816" y="2996952"/>
              <a:ext cx="744020" cy="792088"/>
            </a:xfrm>
            <a:prstGeom prst="rect">
              <a:avLst/>
            </a:prstGeom>
            <a:ln>
              <a:solidFill>
                <a:srgbClr val="FFFF00"/>
              </a:solidFill>
            </a:ln>
            <a:effectLst/>
            <a:scene3d>
              <a:camera prst="orthographicFront">
                <a:rot lat="0" lon="0" rev="0"/>
              </a:camera>
              <a:lightRig rig="threePt" dir="t">
                <a:rot lat="0" lon="0" rev="12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r>
                <a:rPr lang="en-US" sz="2400" b="1" dirty="0">
                  <a:solidFill>
                    <a:srgbClr val="FFFF00"/>
                  </a:solidFill>
                  <a:latin typeface="Times New Roman" pitchFamily="18" charset="0"/>
                  <a:cs typeface="Times New Roman" pitchFamily="18" charset="0"/>
                  <a:sym typeface="Arial"/>
                </a:rPr>
                <a:t>B</a:t>
              </a:r>
              <a:endParaRPr lang="vi-VN" sz="2400" b="1" dirty="0">
                <a:solidFill>
                  <a:srgbClr val="FFFF00"/>
                </a:solidFill>
                <a:latin typeface="Times New Roman" pitchFamily="18" charset="0"/>
                <a:cs typeface="Times New Roman" pitchFamily="18" charset="0"/>
                <a:sym typeface="Arial"/>
              </a:endParaRPr>
            </a:p>
          </p:txBody>
        </p:sp>
        <p:sp>
          <p:nvSpPr>
            <p:cNvPr id="19" name="Rectangle 18"/>
            <p:cNvSpPr/>
            <p:nvPr/>
          </p:nvSpPr>
          <p:spPr>
            <a:xfrm>
              <a:off x="3635896" y="2996952"/>
              <a:ext cx="744020" cy="792088"/>
            </a:xfrm>
            <a:prstGeom prst="rect">
              <a:avLst/>
            </a:prstGeom>
            <a:ln>
              <a:solidFill>
                <a:srgbClr val="FFFF00"/>
              </a:solidFill>
            </a:ln>
            <a:effectLst/>
            <a:scene3d>
              <a:camera prst="orthographicFront">
                <a:rot lat="0" lon="0" rev="0"/>
              </a:camera>
              <a:lightRig rig="threePt" dir="t">
                <a:rot lat="0" lon="0" rev="12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r>
                <a:rPr lang="en-US" sz="2400" b="1" dirty="0">
                  <a:solidFill>
                    <a:srgbClr val="FFFF00"/>
                  </a:solidFill>
                  <a:latin typeface="Times New Roman" pitchFamily="18" charset="0"/>
                  <a:cs typeface="Times New Roman" pitchFamily="18" charset="0"/>
                  <a:sym typeface="Arial"/>
                </a:rPr>
                <a:t>Ì</a:t>
              </a:r>
              <a:endParaRPr lang="vi-VN" sz="2400" b="1" dirty="0">
                <a:solidFill>
                  <a:srgbClr val="FFFF00"/>
                </a:solidFill>
                <a:latin typeface="Times New Roman" pitchFamily="18" charset="0"/>
                <a:cs typeface="Times New Roman" pitchFamily="18" charset="0"/>
                <a:sym typeface="Arial"/>
              </a:endParaRPr>
            </a:p>
          </p:txBody>
        </p:sp>
        <p:sp>
          <p:nvSpPr>
            <p:cNvPr id="20" name="Rectangle 19"/>
            <p:cNvSpPr/>
            <p:nvPr/>
          </p:nvSpPr>
          <p:spPr>
            <a:xfrm>
              <a:off x="4355976" y="2996952"/>
              <a:ext cx="744020" cy="792088"/>
            </a:xfrm>
            <a:prstGeom prst="rect">
              <a:avLst/>
            </a:prstGeom>
            <a:ln>
              <a:solidFill>
                <a:srgbClr val="FFFF00"/>
              </a:solidFill>
            </a:ln>
            <a:effectLst/>
            <a:scene3d>
              <a:camera prst="orthographicFront">
                <a:rot lat="0" lon="0" rev="0"/>
              </a:camera>
              <a:lightRig rig="threePt" dir="t">
                <a:rot lat="0" lon="0" rev="12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r>
                <a:rPr lang="en-US" sz="2400" b="1" dirty="0">
                  <a:solidFill>
                    <a:srgbClr val="FFFF00"/>
                  </a:solidFill>
                  <a:latin typeface="Times New Roman" pitchFamily="18" charset="0"/>
                  <a:cs typeface="Times New Roman" pitchFamily="18" charset="0"/>
                  <a:sym typeface="Arial"/>
                </a:rPr>
                <a:t>N</a:t>
              </a:r>
              <a:endParaRPr lang="vi-VN" sz="2400" b="1" dirty="0">
                <a:solidFill>
                  <a:srgbClr val="FFFF00"/>
                </a:solidFill>
                <a:latin typeface="Times New Roman" pitchFamily="18" charset="0"/>
                <a:cs typeface="Times New Roman" pitchFamily="18" charset="0"/>
                <a:sym typeface="Arial"/>
              </a:endParaRPr>
            </a:p>
          </p:txBody>
        </p:sp>
        <p:sp>
          <p:nvSpPr>
            <p:cNvPr id="21" name="Rectangle 32"/>
            <p:cNvSpPr/>
            <p:nvPr/>
          </p:nvSpPr>
          <p:spPr>
            <a:xfrm>
              <a:off x="5076056" y="2996952"/>
              <a:ext cx="744020" cy="792088"/>
            </a:xfrm>
            <a:prstGeom prst="rect">
              <a:avLst/>
            </a:prstGeom>
            <a:ln>
              <a:solidFill>
                <a:srgbClr val="FFFF00"/>
              </a:solidFill>
            </a:ln>
            <a:effectLst/>
            <a:scene3d>
              <a:camera prst="orthographicFront">
                <a:rot lat="0" lon="0" rev="0"/>
              </a:camera>
              <a:lightRig rig="threePt" dir="t">
                <a:rot lat="0" lon="0" rev="1200000"/>
              </a:lightRig>
            </a:scene3d>
            <a:sp3d prstMaterial="softEdge">
              <a:bevelT w="127000" prst="artDeco"/>
            </a:sp3d>
          </p:spPr>
          <p:style>
            <a:lnRef idx="0">
              <a:schemeClr val="accent4"/>
            </a:lnRef>
            <a:fillRef idx="3">
              <a:schemeClr val="accent4"/>
            </a:fillRef>
            <a:effectRef idx="3">
              <a:schemeClr val="accent4"/>
            </a:effectRef>
            <a:fontRef idx="minor">
              <a:schemeClr val="lt1"/>
            </a:fontRef>
          </p:style>
          <p:txBody>
            <a:bodyPr anchor="ctr"/>
            <a:lstStyle/>
            <a:p>
              <a:pPr algn="ctr" defTabSz="914377">
                <a:defRPr/>
              </a:pPr>
              <a:r>
                <a:rPr lang="en-US" sz="2400" b="1" dirty="0">
                  <a:solidFill>
                    <a:srgbClr val="FFFF00"/>
                  </a:solidFill>
                  <a:latin typeface="Times New Roman" pitchFamily="18" charset="0"/>
                  <a:cs typeface="Times New Roman" pitchFamily="18" charset="0"/>
                  <a:sym typeface="Arial"/>
                </a:rPr>
                <a:t>H</a:t>
              </a:r>
              <a:endParaRPr lang="vi-VN" sz="2400" b="1" dirty="0">
                <a:solidFill>
                  <a:srgbClr val="FFFF00"/>
                </a:solidFill>
                <a:latin typeface="Times New Roman" pitchFamily="18" charset="0"/>
                <a:cs typeface="Times New Roman" pitchFamily="18" charset="0"/>
                <a:sym typeface="Arial"/>
              </a:endParaRPr>
            </a:p>
          </p:txBody>
        </p:sp>
      </p:grpSp>
      <p:sp>
        <p:nvSpPr>
          <p:cNvPr id="32" name="Sun 31"/>
          <p:cNvSpPr/>
          <p:nvPr/>
        </p:nvSpPr>
        <p:spPr>
          <a:xfrm>
            <a:off x="1677899" y="4602169"/>
            <a:ext cx="928687" cy="714375"/>
          </a:xfrm>
          <a:prstGeom prst="sun">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en-US" sz="3200" dirty="0">
                <a:solidFill>
                  <a:prstClr val="black">
                    <a:lumMod val="95000"/>
                    <a:lumOff val="5000"/>
                  </a:prstClr>
                </a:solidFill>
                <a:latin typeface="Calibri"/>
                <a:sym typeface="Arial"/>
              </a:rPr>
              <a:t>?</a:t>
            </a:r>
            <a:endParaRPr lang="vi-VN" sz="3200" dirty="0">
              <a:solidFill>
                <a:prstClr val="black">
                  <a:lumMod val="95000"/>
                  <a:lumOff val="5000"/>
                </a:prstClr>
              </a:solidFill>
              <a:latin typeface="Arial" panose="020B0604020202020204" pitchFamily="34" charset="0"/>
              <a:sym typeface="Arial"/>
            </a:endParaRPr>
          </a:p>
        </p:txBody>
      </p:sp>
      <p:grpSp>
        <p:nvGrpSpPr>
          <p:cNvPr id="2" name="Group 1">
            <a:extLst>
              <a:ext uri="{FF2B5EF4-FFF2-40B4-BE49-F238E27FC236}">
                <a16:creationId xmlns:a16="http://schemas.microsoft.com/office/drawing/2014/main" id="{6250BE8D-32E5-7E4D-9B90-BB33EB1C4919}"/>
              </a:ext>
            </a:extLst>
          </p:cNvPr>
          <p:cNvGrpSpPr/>
          <p:nvPr/>
        </p:nvGrpSpPr>
        <p:grpSpPr>
          <a:xfrm>
            <a:off x="1839027" y="244837"/>
            <a:ext cx="10352973" cy="4226820"/>
            <a:chOff x="1634348" y="488854"/>
            <a:chExt cx="5926217" cy="2825683"/>
          </a:xfrm>
          <a:solidFill>
            <a:schemeClr val="bg1"/>
          </a:solidFill>
        </p:grpSpPr>
        <p:grpSp>
          <p:nvGrpSpPr>
            <p:cNvPr id="137" name="Group 136"/>
            <p:cNvGrpSpPr/>
            <p:nvPr/>
          </p:nvGrpSpPr>
          <p:grpSpPr>
            <a:xfrm>
              <a:off x="2531266" y="488854"/>
              <a:ext cx="3254099" cy="535781"/>
              <a:chOff x="1907704" y="980728"/>
              <a:chExt cx="4032448" cy="576064"/>
            </a:xfrm>
            <a:grpFill/>
          </p:grpSpPr>
          <p:sp>
            <p:nvSpPr>
              <p:cNvPr id="114" name="Rectangle 113"/>
              <p:cNvSpPr/>
              <p:nvPr/>
            </p:nvSpPr>
            <p:spPr>
              <a:xfrm>
                <a:off x="1907704"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126" name="Rectangle 125"/>
              <p:cNvSpPr/>
              <p:nvPr/>
            </p:nvSpPr>
            <p:spPr>
              <a:xfrm>
                <a:off x="2483768"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127" name="Rectangle 126"/>
              <p:cNvSpPr/>
              <p:nvPr/>
            </p:nvSpPr>
            <p:spPr>
              <a:xfrm>
                <a:off x="3059832"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128" name="Rectangle 127"/>
              <p:cNvSpPr/>
              <p:nvPr/>
            </p:nvSpPr>
            <p:spPr>
              <a:xfrm>
                <a:off x="3635896"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129" name="Rectangle 128"/>
              <p:cNvSpPr/>
              <p:nvPr/>
            </p:nvSpPr>
            <p:spPr>
              <a:xfrm>
                <a:off x="4211960"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130" name="Rectangle 129"/>
              <p:cNvSpPr/>
              <p:nvPr/>
            </p:nvSpPr>
            <p:spPr>
              <a:xfrm>
                <a:off x="4788024"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131" name="Rectangle 130"/>
              <p:cNvSpPr/>
              <p:nvPr/>
            </p:nvSpPr>
            <p:spPr>
              <a:xfrm>
                <a:off x="5364088"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grpSp>
        <p:grpSp>
          <p:nvGrpSpPr>
            <p:cNvPr id="138" name="Group 137"/>
            <p:cNvGrpSpPr/>
            <p:nvPr/>
          </p:nvGrpSpPr>
          <p:grpSpPr>
            <a:xfrm>
              <a:off x="1634348" y="1045858"/>
              <a:ext cx="5113584" cy="535781"/>
              <a:chOff x="1907704" y="980728"/>
              <a:chExt cx="6336704" cy="576064"/>
            </a:xfrm>
            <a:grpFill/>
          </p:grpSpPr>
          <p:sp>
            <p:nvSpPr>
              <p:cNvPr id="139" name="Rectangle 138"/>
              <p:cNvSpPr/>
              <p:nvPr/>
            </p:nvSpPr>
            <p:spPr>
              <a:xfrm>
                <a:off x="1907704"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140" name="Rectangle 139"/>
              <p:cNvSpPr/>
              <p:nvPr/>
            </p:nvSpPr>
            <p:spPr>
              <a:xfrm>
                <a:off x="2483768"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141" name="Rectangle 140"/>
              <p:cNvSpPr/>
              <p:nvPr/>
            </p:nvSpPr>
            <p:spPr>
              <a:xfrm>
                <a:off x="3059832"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142" name="Rectangle 141"/>
              <p:cNvSpPr/>
              <p:nvPr/>
            </p:nvSpPr>
            <p:spPr>
              <a:xfrm>
                <a:off x="3635896"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143" name="Rectangle 142"/>
              <p:cNvSpPr/>
              <p:nvPr/>
            </p:nvSpPr>
            <p:spPr>
              <a:xfrm>
                <a:off x="4211960"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144" name="Rectangle 143"/>
              <p:cNvSpPr/>
              <p:nvPr/>
            </p:nvSpPr>
            <p:spPr>
              <a:xfrm>
                <a:off x="4788024"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145" name="Rectangle 144"/>
              <p:cNvSpPr/>
              <p:nvPr/>
            </p:nvSpPr>
            <p:spPr>
              <a:xfrm>
                <a:off x="5364088"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146" name="Rectangle 145"/>
              <p:cNvSpPr/>
              <p:nvPr/>
            </p:nvSpPr>
            <p:spPr>
              <a:xfrm>
                <a:off x="5940152"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147" name="Rectangle 146"/>
              <p:cNvSpPr/>
              <p:nvPr/>
            </p:nvSpPr>
            <p:spPr>
              <a:xfrm>
                <a:off x="6516216"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148" name="Rectangle 147"/>
              <p:cNvSpPr/>
              <p:nvPr/>
            </p:nvSpPr>
            <p:spPr>
              <a:xfrm>
                <a:off x="7092280"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149" name="Rectangle 148"/>
              <p:cNvSpPr/>
              <p:nvPr/>
            </p:nvSpPr>
            <p:spPr>
              <a:xfrm>
                <a:off x="7668344"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grpSp>
        <p:grpSp>
          <p:nvGrpSpPr>
            <p:cNvPr id="203" name="Group 202"/>
            <p:cNvGrpSpPr/>
            <p:nvPr/>
          </p:nvGrpSpPr>
          <p:grpSpPr>
            <a:xfrm>
              <a:off x="2564091" y="1639560"/>
              <a:ext cx="3718970" cy="535781"/>
              <a:chOff x="3059832" y="980728"/>
              <a:chExt cx="4608512" cy="576064"/>
            </a:xfrm>
            <a:grpFill/>
          </p:grpSpPr>
          <p:sp>
            <p:nvSpPr>
              <p:cNvPr id="206" name="Rectangle 205"/>
              <p:cNvSpPr/>
              <p:nvPr/>
            </p:nvSpPr>
            <p:spPr>
              <a:xfrm>
                <a:off x="3059832"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07" name="Rectangle 206"/>
              <p:cNvSpPr/>
              <p:nvPr/>
            </p:nvSpPr>
            <p:spPr>
              <a:xfrm>
                <a:off x="3635896"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08" name="Rectangle 207"/>
              <p:cNvSpPr/>
              <p:nvPr/>
            </p:nvSpPr>
            <p:spPr>
              <a:xfrm>
                <a:off x="4211960"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09" name="Rectangle 208"/>
              <p:cNvSpPr/>
              <p:nvPr/>
            </p:nvSpPr>
            <p:spPr>
              <a:xfrm>
                <a:off x="4788024"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10" name="Rectangle 209"/>
              <p:cNvSpPr/>
              <p:nvPr/>
            </p:nvSpPr>
            <p:spPr>
              <a:xfrm>
                <a:off x="5364088"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11" name="Rectangle 210"/>
              <p:cNvSpPr/>
              <p:nvPr/>
            </p:nvSpPr>
            <p:spPr>
              <a:xfrm>
                <a:off x="5940152"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12" name="Rectangle 211"/>
              <p:cNvSpPr/>
              <p:nvPr/>
            </p:nvSpPr>
            <p:spPr>
              <a:xfrm>
                <a:off x="6516216"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13" name="Rectangle 212"/>
              <p:cNvSpPr/>
              <p:nvPr/>
            </p:nvSpPr>
            <p:spPr>
              <a:xfrm>
                <a:off x="7092280"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grpSp>
        <p:grpSp>
          <p:nvGrpSpPr>
            <p:cNvPr id="216" name="Group 215"/>
            <p:cNvGrpSpPr/>
            <p:nvPr/>
          </p:nvGrpSpPr>
          <p:grpSpPr>
            <a:xfrm>
              <a:off x="1982110" y="2215987"/>
              <a:ext cx="5578455" cy="535781"/>
              <a:chOff x="1907704" y="980728"/>
              <a:chExt cx="6912768" cy="576064"/>
            </a:xfrm>
            <a:grpFill/>
          </p:grpSpPr>
          <p:sp>
            <p:nvSpPr>
              <p:cNvPr id="217" name="Rectangle 216"/>
              <p:cNvSpPr/>
              <p:nvPr/>
            </p:nvSpPr>
            <p:spPr>
              <a:xfrm>
                <a:off x="1907704"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18" name="Rectangle 217"/>
              <p:cNvSpPr/>
              <p:nvPr/>
            </p:nvSpPr>
            <p:spPr>
              <a:xfrm>
                <a:off x="2483768"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19" name="Rectangle 218"/>
              <p:cNvSpPr/>
              <p:nvPr/>
            </p:nvSpPr>
            <p:spPr>
              <a:xfrm>
                <a:off x="3059832"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20" name="Rectangle 219"/>
              <p:cNvSpPr/>
              <p:nvPr/>
            </p:nvSpPr>
            <p:spPr>
              <a:xfrm>
                <a:off x="3635896"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21" name="Rectangle 220"/>
              <p:cNvSpPr/>
              <p:nvPr/>
            </p:nvSpPr>
            <p:spPr>
              <a:xfrm>
                <a:off x="4211960"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22" name="Rectangle 221"/>
              <p:cNvSpPr/>
              <p:nvPr/>
            </p:nvSpPr>
            <p:spPr>
              <a:xfrm>
                <a:off x="4788024"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23" name="Rectangle 222"/>
              <p:cNvSpPr/>
              <p:nvPr/>
            </p:nvSpPr>
            <p:spPr>
              <a:xfrm>
                <a:off x="5364088"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24" name="Rectangle 223"/>
              <p:cNvSpPr/>
              <p:nvPr/>
            </p:nvSpPr>
            <p:spPr>
              <a:xfrm>
                <a:off x="5940152"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25" name="Rectangle 224"/>
              <p:cNvSpPr/>
              <p:nvPr/>
            </p:nvSpPr>
            <p:spPr>
              <a:xfrm>
                <a:off x="6516216"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26" name="Rectangle 225"/>
              <p:cNvSpPr/>
              <p:nvPr/>
            </p:nvSpPr>
            <p:spPr>
              <a:xfrm>
                <a:off x="7092280"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27" name="Rectangle 226"/>
              <p:cNvSpPr/>
              <p:nvPr/>
            </p:nvSpPr>
            <p:spPr>
              <a:xfrm>
                <a:off x="7668344"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28" name="Rectangle 227"/>
              <p:cNvSpPr/>
              <p:nvPr/>
            </p:nvSpPr>
            <p:spPr>
              <a:xfrm>
                <a:off x="8244408"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grpSp>
        <p:grpSp>
          <p:nvGrpSpPr>
            <p:cNvPr id="229" name="Group 228"/>
            <p:cNvGrpSpPr/>
            <p:nvPr/>
          </p:nvGrpSpPr>
          <p:grpSpPr>
            <a:xfrm>
              <a:off x="2679417" y="2778756"/>
              <a:ext cx="2789228" cy="535781"/>
              <a:chOff x="3635896" y="980728"/>
              <a:chExt cx="3456384" cy="576064"/>
            </a:xfrm>
            <a:grpFill/>
          </p:grpSpPr>
          <p:sp>
            <p:nvSpPr>
              <p:cNvPr id="233" name="Rectangle 232"/>
              <p:cNvSpPr/>
              <p:nvPr/>
            </p:nvSpPr>
            <p:spPr>
              <a:xfrm>
                <a:off x="3635896"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34" name="Rectangle 233"/>
              <p:cNvSpPr/>
              <p:nvPr/>
            </p:nvSpPr>
            <p:spPr>
              <a:xfrm>
                <a:off x="4211960"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35" name="Rectangle 234"/>
              <p:cNvSpPr/>
              <p:nvPr/>
            </p:nvSpPr>
            <p:spPr>
              <a:xfrm>
                <a:off x="4788024"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36" name="Rectangle 235"/>
              <p:cNvSpPr/>
              <p:nvPr/>
            </p:nvSpPr>
            <p:spPr>
              <a:xfrm>
                <a:off x="5364088"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37" name="Rectangle 236"/>
              <p:cNvSpPr/>
              <p:nvPr/>
            </p:nvSpPr>
            <p:spPr>
              <a:xfrm>
                <a:off x="5940152"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sp>
            <p:nvSpPr>
              <p:cNvPr id="238" name="Rectangle 237"/>
              <p:cNvSpPr/>
              <p:nvPr/>
            </p:nvSpPr>
            <p:spPr>
              <a:xfrm>
                <a:off x="6516216" y="980728"/>
                <a:ext cx="576064" cy="576064"/>
              </a:xfrm>
              <a:prstGeom prst="rect">
                <a:avLst/>
              </a:prstGeom>
              <a:grpFill/>
              <a:ln>
                <a:solidFill>
                  <a:srgbClr val="000000"/>
                </a:solid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endParaRPr lang="en-US" b="1" dirty="0">
                  <a:solidFill>
                    <a:prstClr val="black"/>
                  </a:solidFill>
                  <a:latin typeface="Times New Roman" pitchFamily="18" charset="0"/>
                  <a:cs typeface="Times New Roman" pitchFamily="18" charset="0"/>
                  <a:sym typeface="Arial"/>
                </a:endParaRPr>
              </a:p>
            </p:txBody>
          </p:sp>
        </p:grpSp>
      </p:grpSp>
      <p:sp>
        <p:nvSpPr>
          <p:cNvPr id="242" name="Hexagon 241"/>
          <p:cNvSpPr/>
          <p:nvPr/>
        </p:nvSpPr>
        <p:spPr>
          <a:xfrm>
            <a:off x="103002" y="317519"/>
            <a:ext cx="919844" cy="745135"/>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en-US" sz="2400" b="1" dirty="0">
                <a:solidFill>
                  <a:prstClr val="black"/>
                </a:solidFill>
                <a:latin typeface="Times New Roman" pitchFamily="18" charset="0"/>
                <a:cs typeface="Times New Roman" pitchFamily="18" charset="0"/>
                <a:sym typeface="Arial"/>
              </a:rPr>
              <a:t>1</a:t>
            </a:r>
          </a:p>
        </p:txBody>
      </p:sp>
      <p:sp>
        <p:nvSpPr>
          <p:cNvPr id="244" name="Hexagon 243"/>
          <p:cNvSpPr/>
          <p:nvPr/>
        </p:nvSpPr>
        <p:spPr>
          <a:xfrm>
            <a:off x="103002" y="1208321"/>
            <a:ext cx="919844" cy="745135"/>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77"/>
            <a:r>
              <a:rPr lang="en-US" sz="2400" b="1" dirty="0">
                <a:solidFill>
                  <a:prstClr val="black"/>
                </a:solidFill>
                <a:latin typeface="Times New Roman" pitchFamily="18" charset="0"/>
                <a:cs typeface="Times New Roman" pitchFamily="18" charset="0"/>
                <a:sym typeface="Arial"/>
              </a:rPr>
              <a:t>2</a:t>
            </a:r>
          </a:p>
        </p:txBody>
      </p:sp>
      <p:sp>
        <p:nvSpPr>
          <p:cNvPr id="245" name="Hexagon 244"/>
          <p:cNvSpPr/>
          <p:nvPr/>
        </p:nvSpPr>
        <p:spPr>
          <a:xfrm>
            <a:off x="103002" y="2084545"/>
            <a:ext cx="919844" cy="745135"/>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377"/>
            <a:r>
              <a:rPr lang="en-US" sz="2400" b="1" dirty="0">
                <a:solidFill>
                  <a:prstClr val="black"/>
                </a:solidFill>
                <a:latin typeface="Times New Roman" pitchFamily="18" charset="0"/>
                <a:cs typeface="Times New Roman" pitchFamily="18" charset="0"/>
                <a:sym typeface="Arial"/>
              </a:rPr>
              <a:t>3</a:t>
            </a:r>
          </a:p>
        </p:txBody>
      </p:sp>
      <p:sp>
        <p:nvSpPr>
          <p:cNvPr id="246" name="Hexagon 245"/>
          <p:cNvSpPr/>
          <p:nvPr/>
        </p:nvSpPr>
        <p:spPr>
          <a:xfrm>
            <a:off x="103002" y="2876047"/>
            <a:ext cx="919844" cy="745135"/>
          </a:xfrm>
          <a:prstGeom prst="hexag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2400" b="1" dirty="0">
                <a:solidFill>
                  <a:prstClr val="black"/>
                </a:solidFill>
                <a:latin typeface="Times New Roman" pitchFamily="18" charset="0"/>
                <a:cs typeface="Times New Roman" pitchFamily="18" charset="0"/>
                <a:sym typeface="Arial"/>
              </a:rPr>
              <a:t>4</a:t>
            </a:r>
          </a:p>
        </p:txBody>
      </p:sp>
      <p:sp>
        <p:nvSpPr>
          <p:cNvPr id="247" name="Hexagon 246"/>
          <p:cNvSpPr/>
          <p:nvPr/>
        </p:nvSpPr>
        <p:spPr>
          <a:xfrm>
            <a:off x="103002" y="3753337"/>
            <a:ext cx="919844" cy="745135"/>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377"/>
            <a:r>
              <a:rPr lang="en-US" sz="2400" b="1" dirty="0">
                <a:solidFill>
                  <a:prstClr val="black"/>
                </a:solidFill>
                <a:latin typeface="Times New Roman" pitchFamily="18" charset="0"/>
                <a:cs typeface="Times New Roman" pitchFamily="18" charset="0"/>
                <a:sym typeface="Arial"/>
              </a:rPr>
              <a:t>5</a:t>
            </a:r>
          </a:p>
        </p:txBody>
      </p:sp>
      <p:grpSp>
        <p:nvGrpSpPr>
          <p:cNvPr id="248" name="Group 247"/>
          <p:cNvGrpSpPr/>
          <p:nvPr/>
        </p:nvGrpSpPr>
        <p:grpSpPr>
          <a:xfrm>
            <a:off x="3353881" y="302859"/>
            <a:ext cx="5848927" cy="714375"/>
            <a:chOff x="1907704" y="980728"/>
            <a:chExt cx="4032448" cy="576064"/>
          </a:xfrm>
          <a:noFill/>
        </p:grpSpPr>
        <p:sp>
          <p:nvSpPr>
            <p:cNvPr id="249" name="Rectangle 248"/>
            <p:cNvSpPr/>
            <p:nvPr/>
          </p:nvSpPr>
          <p:spPr>
            <a:xfrm>
              <a:off x="1907704"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P</a:t>
              </a:r>
            </a:p>
          </p:txBody>
        </p:sp>
        <p:sp>
          <p:nvSpPr>
            <p:cNvPr id="250" name="Rectangle 249"/>
            <p:cNvSpPr/>
            <p:nvPr/>
          </p:nvSpPr>
          <p:spPr>
            <a:xfrm>
              <a:off x="2483768"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H</a:t>
              </a:r>
            </a:p>
          </p:txBody>
        </p:sp>
        <p:sp>
          <p:nvSpPr>
            <p:cNvPr id="251" name="Rectangle 250"/>
            <p:cNvSpPr/>
            <p:nvPr/>
          </p:nvSpPr>
          <p:spPr>
            <a:xfrm>
              <a:off x="3059832"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Á</a:t>
              </a:r>
            </a:p>
          </p:txBody>
        </p:sp>
        <p:sp>
          <p:nvSpPr>
            <p:cNvPr id="252" name="Rectangle 251"/>
            <p:cNvSpPr/>
            <p:nvPr/>
          </p:nvSpPr>
          <p:spPr>
            <a:xfrm>
              <a:off x="3635896"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T</a:t>
              </a:r>
            </a:p>
          </p:txBody>
        </p:sp>
        <p:sp>
          <p:nvSpPr>
            <p:cNvPr id="253" name="Rectangle 252"/>
            <p:cNvSpPr/>
            <p:nvPr/>
          </p:nvSpPr>
          <p:spPr>
            <a:xfrm>
              <a:off x="4211960"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X</a:t>
              </a:r>
            </a:p>
          </p:txBody>
        </p:sp>
        <p:sp>
          <p:nvSpPr>
            <p:cNvPr id="254" name="Rectangle 253"/>
            <p:cNvSpPr/>
            <p:nvPr/>
          </p:nvSpPr>
          <p:spPr>
            <a:xfrm>
              <a:off x="4788024"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srgbClr val="FF0000"/>
                  </a:solidFill>
                  <a:latin typeface="Times New Roman" pitchFamily="18" charset="0"/>
                  <a:cs typeface="Times New Roman" pitchFamily="18" charset="0"/>
                  <a:sym typeface="Arial"/>
                </a:rPr>
                <a:t>Í</a:t>
              </a:r>
            </a:p>
          </p:txBody>
        </p:sp>
        <p:sp>
          <p:nvSpPr>
            <p:cNvPr id="255" name="Rectangle 254"/>
            <p:cNvSpPr/>
            <p:nvPr/>
          </p:nvSpPr>
          <p:spPr>
            <a:xfrm>
              <a:off x="5364088"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T</a:t>
              </a:r>
            </a:p>
          </p:txBody>
        </p:sp>
      </p:grpSp>
      <p:grpSp>
        <p:nvGrpSpPr>
          <p:cNvPr id="256" name="Group 255"/>
          <p:cNvGrpSpPr/>
          <p:nvPr/>
        </p:nvGrpSpPr>
        <p:grpSpPr>
          <a:xfrm>
            <a:off x="1923935" y="1139029"/>
            <a:ext cx="8848412" cy="714375"/>
            <a:chOff x="1907704" y="980728"/>
            <a:chExt cx="6336704" cy="576064"/>
          </a:xfrm>
          <a:noFill/>
        </p:grpSpPr>
        <p:sp>
          <p:nvSpPr>
            <p:cNvPr id="257" name="Rectangle 256"/>
            <p:cNvSpPr/>
            <p:nvPr/>
          </p:nvSpPr>
          <p:spPr>
            <a:xfrm>
              <a:off x="1907704"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srgbClr val="FF0000"/>
                  </a:solidFill>
                  <a:latin typeface="Times New Roman" pitchFamily="18" charset="0"/>
                  <a:cs typeface="Times New Roman" pitchFamily="18" charset="0"/>
                  <a:sym typeface="Arial"/>
                </a:rPr>
                <a:t>B</a:t>
              </a:r>
            </a:p>
          </p:txBody>
        </p:sp>
        <p:sp>
          <p:nvSpPr>
            <p:cNvPr id="258" name="Rectangle 257"/>
            <p:cNvSpPr/>
            <p:nvPr/>
          </p:nvSpPr>
          <p:spPr>
            <a:xfrm>
              <a:off x="2483768"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srgbClr val="FF0000"/>
                  </a:solidFill>
                  <a:latin typeface="Times New Roman" pitchFamily="18" charset="0"/>
                  <a:cs typeface="Times New Roman" pitchFamily="18" charset="0"/>
                  <a:sym typeface="Arial"/>
                </a:rPr>
                <a:t>O</a:t>
              </a:r>
            </a:p>
          </p:txBody>
        </p:sp>
        <p:sp>
          <p:nvSpPr>
            <p:cNvPr id="259" name="Rectangle 258"/>
            <p:cNvSpPr/>
            <p:nvPr/>
          </p:nvSpPr>
          <p:spPr>
            <a:xfrm>
              <a:off x="3059832"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M</a:t>
              </a:r>
            </a:p>
          </p:txBody>
        </p:sp>
        <p:sp>
          <p:nvSpPr>
            <p:cNvPr id="260" name="Rectangle 259"/>
            <p:cNvSpPr/>
            <p:nvPr/>
          </p:nvSpPr>
          <p:spPr>
            <a:xfrm>
              <a:off x="3635896"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N</a:t>
              </a:r>
            </a:p>
          </p:txBody>
        </p:sp>
        <p:sp>
          <p:nvSpPr>
            <p:cNvPr id="261" name="Rectangle 260"/>
            <p:cNvSpPr/>
            <p:nvPr/>
          </p:nvSpPr>
          <p:spPr>
            <a:xfrm>
              <a:off x="4211960"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G</a:t>
              </a:r>
            </a:p>
          </p:txBody>
        </p:sp>
        <p:sp>
          <p:nvSpPr>
            <p:cNvPr id="262" name="Rectangle 261"/>
            <p:cNvSpPr/>
            <p:nvPr/>
          </p:nvSpPr>
          <p:spPr>
            <a:xfrm>
              <a:off x="4788024"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U</a:t>
              </a:r>
            </a:p>
          </p:txBody>
        </p:sp>
        <p:sp>
          <p:nvSpPr>
            <p:cNvPr id="263" name="Rectangle 262"/>
            <p:cNvSpPr/>
            <p:nvPr/>
          </p:nvSpPr>
          <p:spPr>
            <a:xfrm>
              <a:off x="5364088"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Y</a:t>
              </a:r>
            </a:p>
          </p:txBody>
        </p:sp>
        <p:sp>
          <p:nvSpPr>
            <p:cNvPr id="264" name="Rectangle 263"/>
            <p:cNvSpPr/>
            <p:nvPr/>
          </p:nvSpPr>
          <p:spPr>
            <a:xfrm>
              <a:off x="5940152"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Ê</a:t>
              </a:r>
            </a:p>
          </p:txBody>
        </p:sp>
        <p:sp>
          <p:nvSpPr>
            <p:cNvPr id="265" name="Rectangle 264"/>
            <p:cNvSpPr/>
            <p:nvPr/>
          </p:nvSpPr>
          <p:spPr>
            <a:xfrm>
              <a:off x="6516216"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N</a:t>
              </a:r>
            </a:p>
          </p:txBody>
        </p:sp>
        <p:sp>
          <p:nvSpPr>
            <p:cNvPr id="266" name="Rectangle 265"/>
            <p:cNvSpPr/>
            <p:nvPr/>
          </p:nvSpPr>
          <p:spPr>
            <a:xfrm>
              <a:off x="7092280"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T</a:t>
              </a:r>
            </a:p>
          </p:txBody>
        </p:sp>
        <p:sp>
          <p:nvSpPr>
            <p:cNvPr id="267" name="Rectangle 266"/>
            <p:cNvSpPr/>
            <p:nvPr/>
          </p:nvSpPr>
          <p:spPr>
            <a:xfrm>
              <a:off x="7668344"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Ử</a:t>
              </a:r>
            </a:p>
          </p:txBody>
        </p:sp>
      </p:grpSp>
      <p:grpSp>
        <p:nvGrpSpPr>
          <p:cNvPr id="269" name="Group 268"/>
          <p:cNvGrpSpPr/>
          <p:nvPr/>
        </p:nvGrpSpPr>
        <p:grpSpPr>
          <a:xfrm>
            <a:off x="3616687" y="2018114"/>
            <a:ext cx="6321115" cy="714375"/>
            <a:chOff x="3059832" y="980728"/>
            <a:chExt cx="4608512" cy="576064"/>
          </a:xfrm>
          <a:noFill/>
        </p:grpSpPr>
        <p:sp>
          <p:nvSpPr>
            <p:cNvPr id="272" name="Rectangle 271"/>
            <p:cNvSpPr/>
            <p:nvPr/>
          </p:nvSpPr>
          <p:spPr>
            <a:xfrm>
              <a:off x="3059832"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Đ</a:t>
              </a:r>
            </a:p>
          </p:txBody>
        </p:sp>
        <p:sp>
          <p:nvSpPr>
            <p:cNvPr id="273" name="Rectangle 272"/>
            <p:cNvSpPr/>
            <p:nvPr/>
          </p:nvSpPr>
          <p:spPr>
            <a:xfrm>
              <a:off x="3635896"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Ồ</a:t>
              </a:r>
            </a:p>
          </p:txBody>
        </p:sp>
        <p:sp>
          <p:nvSpPr>
            <p:cNvPr id="274" name="Rectangle 273"/>
            <p:cNvSpPr/>
            <p:nvPr/>
          </p:nvSpPr>
          <p:spPr>
            <a:xfrm>
              <a:off x="4211960"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N</a:t>
              </a:r>
            </a:p>
          </p:txBody>
        </p:sp>
        <p:sp>
          <p:nvSpPr>
            <p:cNvPr id="275" name="Rectangle 274"/>
            <p:cNvSpPr/>
            <p:nvPr/>
          </p:nvSpPr>
          <p:spPr>
            <a:xfrm>
              <a:off x="4788024"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G</a:t>
              </a:r>
            </a:p>
          </p:txBody>
        </p:sp>
        <p:sp>
          <p:nvSpPr>
            <p:cNvPr id="276" name="Rectangle 275"/>
            <p:cNvSpPr/>
            <p:nvPr/>
          </p:nvSpPr>
          <p:spPr>
            <a:xfrm>
              <a:off x="5364088"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M</a:t>
              </a:r>
            </a:p>
          </p:txBody>
        </p:sp>
        <p:sp>
          <p:nvSpPr>
            <p:cNvPr id="277" name="Rectangle 276"/>
            <p:cNvSpPr/>
            <p:nvPr/>
          </p:nvSpPr>
          <p:spPr>
            <a:xfrm>
              <a:off x="5940152"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I</a:t>
              </a:r>
            </a:p>
          </p:txBody>
        </p:sp>
        <p:sp>
          <p:nvSpPr>
            <p:cNvPr id="278" name="Rectangle 277"/>
            <p:cNvSpPr/>
            <p:nvPr/>
          </p:nvSpPr>
          <p:spPr>
            <a:xfrm>
              <a:off x="6516216"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N</a:t>
              </a:r>
            </a:p>
          </p:txBody>
        </p:sp>
        <p:sp>
          <p:nvSpPr>
            <p:cNvPr id="279" name="Rectangle 278"/>
            <p:cNvSpPr/>
            <p:nvPr/>
          </p:nvSpPr>
          <p:spPr>
            <a:xfrm>
              <a:off x="7092280"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srgbClr val="FF0000"/>
                  </a:solidFill>
                  <a:latin typeface="Times New Roman" pitchFamily="18" charset="0"/>
                  <a:cs typeface="Times New Roman" pitchFamily="18" charset="0"/>
                  <a:sym typeface="Arial"/>
                </a:rPr>
                <a:t>H</a:t>
              </a:r>
            </a:p>
          </p:txBody>
        </p:sp>
      </p:grpSp>
      <p:grpSp>
        <p:nvGrpSpPr>
          <p:cNvPr id="282" name="Group 281"/>
          <p:cNvGrpSpPr/>
          <p:nvPr/>
        </p:nvGrpSpPr>
        <p:grpSpPr>
          <a:xfrm>
            <a:off x="2559372" y="2855130"/>
            <a:ext cx="9529627" cy="714375"/>
            <a:chOff x="1907704" y="980728"/>
            <a:chExt cx="6912768" cy="576064"/>
          </a:xfrm>
          <a:noFill/>
        </p:grpSpPr>
        <p:sp>
          <p:nvSpPr>
            <p:cNvPr id="283" name="Rectangle 282"/>
            <p:cNvSpPr/>
            <p:nvPr/>
          </p:nvSpPr>
          <p:spPr>
            <a:xfrm>
              <a:off x="1907704"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T</a:t>
              </a:r>
            </a:p>
          </p:txBody>
        </p:sp>
        <p:sp>
          <p:nvSpPr>
            <p:cNvPr id="284" name="Rectangle 283"/>
            <p:cNvSpPr/>
            <p:nvPr/>
          </p:nvSpPr>
          <p:spPr>
            <a:xfrm>
              <a:off x="2483768"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R</a:t>
              </a:r>
            </a:p>
          </p:txBody>
        </p:sp>
        <p:sp>
          <p:nvSpPr>
            <p:cNvPr id="285" name="Rectangle 284"/>
            <p:cNvSpPr/>
            <p:nvPr/>
          </p:nvSpPr>
          <p:spPr>
            <a:xfrm>
              <a:off x="3059832"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Â</a:t>
              </a:r>
            </a:p>
          </p:txBody>
        </p:sp>
        <p:sp>
          <p:nvSpPr>
            <p:cNvPr id="286" name="Rectangle 285"/>
            <p:cNvSpPr/>
            <p:nvPr/>
          </p:nvSpPr>
          <p:spPr>
            <a:xfrm>
              <a:off x="3635896"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N</a:t>
              </a:r>
            </a:p>
          </p:txBody>
        </p:sp>
        <p:sp>
          <p:nvSpPr>
            <p:cNvPr id="287" name="Rectangle 286"/>
            <p:cNvSpPr/>
            <p:nvPr/>
          </p:nvSpPr>
          <p:spPr>
            <a:xfrm>
              <a:off x="4211960"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C</a:t>
              </a:r>
            </a:p>
          </p:txBody>
        </p:sp>
        <p:sp>
          <p:nvSpPr>
            <p:cNvPr id="288" name="Rectangle 287"/>
            <p:cNvSpPr/>
            <p:nvPr/>
          </p:nvSpPr>
          <p:spPr>
            <a:xfrm>
              <a:off x="4788024"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srgbClr val="FF0000"/>
                  </a:solidFill>
                  <a:latin typeface="Times New Roman" pitchFamily="18" charset="0"/>
                  <a:cs typeface="Times New Roman" pitchFamily="18" charset="0"/>
                  <a:sym typeface="Arial"/>
                </a:rPr>
                <a:t>H</a:t>
              </a:r>
            </a:p>
          </p:txBody>
        </p:sp>
        <p:sp>
          <p:nvSpPr>
            <p:cNvPr id="289" name="Rectangle 288"/>
            <p:cNvSpPr/>
            <p:nvPr/>
          </p:nvSpPr>
          <p:spPr>
            <a:xfrm>
              <a:off x="5364088"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Â</a:t>
              </a:r>
            </a:p>
          </p:txBody>
        </p:sp>
        <p:sp>
          <p:nvSpPr>
            <p:cNvPr id="290" name="Rectangle 289"/>
            <p:cNvSpPr/>
            <p:nvPr/>
          </p:nvSpPr>
          <p:spPr>
            <a:xfrm>
              <a:off x="5940152"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U</a:t>
              </a:r>
            </a:p>
          </p:txBody>
        </p:sp>
        <p:sp>
          <p:nvSpPr>
            <p:cNvPr id="291" name="Rectangle 290"/>
            <p:cNvSpPr/>
            <p:nvPr/>
          </p:nvSpPr>
          <p:spPr>
            <a:xfrm>
              <a:off x="6516216"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C</a:t>
              </a:r>
            </a:p>
          </p:txBody>
        </p:sp>
        <p:sp>
          <p:nvSpPr>
            <p:cNvPr id="292" name="Rectangle 291"/>
            <p:cNvSpPr/>
            <p:nvPr/>
          </p:nvSpPr>
          <p:spPr>
            <a:xfrm>
              <a:off x="7092280"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srgbClr val="FF0000"/>
                  </a:solidFill>
                  <a:latin typeface="Times New Roman" pitchFamily="18" charset="0"/>
                  <a:cs typeface="Times New Roman" pitchFamily="18" charset="0"/>
                  <a:sym typeface="Arial"/>
                </a:rPr>
                <a:t>Ả</a:t>
              </a:r>
            </a:p>
          </p:txBody>
        </p:sp>
        <p:sp>
          <p:nvSpPr>
            <p:cNvPr id="293" name="Rectangle 292"/>
            <p:cNvSpPr/>
            <p:nvPr/>
          </p:nvSpPr>
          <p:spPr>
            <a:xfrm>
              <a:off x="7668344"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N</a:t>
              </a:r>
            </a:p>
          </p:txBody>
        </p:sp>
        <p:sp>
          <p:nvSpPr>
            <p:cNvPr id="294" name="Rectangle 293"/>
            <p:cNvSpPr/>
            <p:nvPr/>
          </p:nvSpPr>
          <p:spPr>
            <a:xfrm>
              <a:off x="8244408"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G</a:t>
              </a:r>
            </a:p>
          </p:txBody>
        </p:sp>
      </p:grpSp>
      <p:grpSp>
        <p:nvGrpSpPr>
          <p:cNvPr id="295" name="Group 294"/>
          <p:cNvGrpSpPr/>
          <p:nvPr/>
        </p:nvGrpSpPr>
        <p:grpSpPr>
          <a:xfrm>
            <a:off x="3771660" y="3784097"/>
            <a:ext cx="4765801" cy="714375"/>
            <a:chOff x="3635896" y="980728"/>
            <a:chExt cx="3456384" cy="576064"/>
          </a:xfrm>
          <a:noFill/>
        </p:grpSpPr>
        <p:sp>
          <p:nvSpPr>
            <p:cNvPr id="299" name="Rectangle 298"/>
            <p:cNvSpPr/>
            <p:nvPr/>
          </p:nvSpPr>
          <p:spPr>
            <a:xfrm>
              <a:off x="3635896"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L</a:t>
              </a:r>
            </a:p>
          </p:txBody>
        </p:sp>
        <p:sp>
          <p:nvSpPr>
            <p:cNvPr id="300" name="Rectangle 299"/>
            <p:cNvSpPr/>
            <p:nvPr/>
          </p:nvSpPr>
          <p:spPr>
            <a:xfrm>
              <a:off x="4211960"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I</a:t>
              </a:r>
            </a:p>
          </p:txBody>
        </p:sp>
        <p:sp>
          <p:nvSpPr>
            <p:cNvPr id="301" name="Rectangle 300"/>
            <p:cNvSpPr/>
            <p:nvPr/>
          </p:nvSpPr>
          <p:spPr>
            <a:xfrm>
              <a:off x="4788024"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Ê</a:t>
              </a:r>
            </a:p>
          </p:txBody>
        </p:sp>
        <p:sp>
          <p:nvSpPr>
            <p:cNvPr id="302" name="Rectangle 301"/>
            <p:cNvSpPr/>
            <p:nvPr/>
          </p:nvSpPr>
          <p:spPr>
            <a:xfrm>
              <a:off x="5364088"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srgbClr val="FF0000"/>
                  </a:solidFill>
                  <a:latin typeface="Times New Roman" pitchFamily="18" charset="0"/>
                  <a:cs typeface="Times New Roman" pitchFamily="18" charset="0"/>
                  <a:sym typeface="Arial"/>
                </a:rPr>
                <a:t>N</a:t>
              </a:r>
            </a:p>
          </p:txBody>
        </p:sp>
        <p:sp>
          <p:nvSpPr>
            <p:cNvPr id="303" name="Rectangle 302"/>
            <p:cNvSpPr/>
            <p:nvPr/>
          </p:nvSpPr>
          <p:spPr>
            <a:xfrm>
              <a:off x="5940152"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X</a:t>
              </a:r>
            </a:p>
          </p:txBody>
        </p:sp>
        <p:sp>
          <p:nvSpPr>
            <p:cNvPr id="304" name="Rectangle 303"/>
            <p:cNvSpPr/>
            <p:nvPr/>
          </p:nvSpPr>
          <p:spPr>
            <a:xfrm>
              <a:off x="6516216" y="980728"/>
              <a:ext cx="576064" cy="576064"/>
            </a:xfrm>
            <a:prstGeom prst="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rtlCol="0" anchor="ctr"/>
            <a:lstStyle/>
            <a:p>
              <a:pPr algn="ctr" defTabSz="914377"/>
              <a:r>
                <a:rPr lang="en-US" sz="3733" b="1" dirty="0">
                  <a:solidFill>
                    <a:prstClr val="black"/>
                  </a:solidFill>
                  <a:latin typeface="Times New Roman" pitchFamily="18" charset="0"/>
                  <a:cs typeface="Times New Roman" pitchFamily="18" charset="0"/>
                  <a:sym typeface="Arial"/>
                </a:rPr>
                <a:t>Ô</a:t>
              </a:r>
            </a:p>
          </p:txBody>
        </p:sp>
      </p:grpSp>
      <p:sp>
        <p:nvSpPr>
          <p:cNvPr id="308" name="Rounded Rectangle 307"/>
          <p:cNvSpPr/>
          <p:nvPr/>
        </p:nvSpPr>
        <p:spPr>
          <a:xfrm>
            <a:off x="-41249" y="5576085"/>
            <a:ext cx="12144477" cy="1086425"/>
          </a:xfrm>
          <a:prstGeom prst="roundRect">
            <a:avLst/>
          </a:prstGeom>
          <a:blipFill>
            <a:blip r:embed="rId3" cstate="print"/>
            <a:tile tx="0" ty="0" sx="100000" sy="100000" flip="none" algn="tl"/>
          </a:blipFill>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vi-VN" sz="3467" dirty="0">
                <a:solidFill>
                  <a:srgbClr val="000000"/>
                </a:solidFill>
                <a:latin typeface="Times New Roman" panose="02020603050405020304" pitchFamily="18" charset="0"/>
                <a:sym typeface="Arial"/>
              </a:rPr>
              <a:t>Câu hỏi</a:t>
            </a:r>
            <a:r>
              <a:rPr lang="en-US" sz="3467" dirty="0">
                <a:solidFill>
                  <a:srgbClr val="000000"/>
                </a:solidFill>
                <a:latin typeface="Calibri"/>
                <a:sym typeface="Arial"/>
              </a:rPr>
              <a:t> </a:t>
            </a:r>
            <a:r>
              <a:rPr lang="en-US" sz="3467" dirty="0">
                <a:solidFill>
                  <a:srgbClr val="000000"/>
                </a:solidFill>
                <a:latin typeface="Times New Roman" pitchFamily="18" charset="0"/>
                <a:cs typeface="Times New Roman" pitchFamily="18" charset="0"/>
                <a:sym typeface="Arial"/>
              </a:rPr>
              <a:t>2</a:t>
            </a:r>
            <a:r>
              <a:rPr lang="vi-VN" sz="3467" dirty="0">
                <a:solidFill>
                  <a:srgbClr val="000000"/>
                </a:solidFill>
                <a:latin typeface="Times New Roman" panose="02020603050405020304" pitchFamily="18" charset="0"/>
                <a:sym typeface="Arial"/>
              </a:rPr>
              <a:t>: </a:t>
            </a:r>
            <a:r>
              <a:rPr lang="en-US" sz="3467" dirty="0" err="1">
                <a:solidFill>
                  <a:srgbClr val="000000"/>
                </a:solidFill>
                <a:latin typeface="Times New Roman" pitchFamily="18" charset="0"/>
                <a:cs typeface="Times New Roman" pitchFamily="18" charset="0"/>
                <a:sym typeface="Arial"/>
              </a:rPr>
              <a:t>Hai</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thành</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phố</a:t>
            </a:r>
            <a:r>
              <a:rPr lang="en-US" sz="3467" dirty="0">
                <a:solidFill>
                  <a:srgbClr val="000000"/>
                </a:solidFill>
                <a:latin typeface="Times New Roman" pitchFamily="18" charset="0"/>
                <a:cs typeface="Times New Roman" pitchFamily="18" charset="0"/>
                <a:sym typeface="Arial"/>
              </a:rPr>
              <a:t> Hiroshima </a:t>
            </a:r>
            <a:r>
              <a:rPr lang="en-US" sz="3467" dirty="0" err="1">
                <a:solidFill>
                  <a:srgbClr val="000000"/>
                </a:solidFill>
                <a:latin typeface="Times New Roman" pitchFamily="18" charset="0"/>
                <a:cs typeface="Times New Roman" pitchFamily="18" charset="0"/>
                <a:sym typeface="Arial"/>
              </a:rPr>
              <a:t>và</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Nagashaki</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đã</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phải</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hứng</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chịu</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sự</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tàn</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phá</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của</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loại</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vũ</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khí</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hủy</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diệt</a:t>
            </a:r>
            <a:r>
              <a:rPr lang="en-US" sz="3467" dirty="0">
                <a:solidFill>
                  <a:srgbClr val="000000"/>
                </a:solidFill>
                <a:latin typeface="Times New Roman" pitchFamily="18" charset="0"/>
                <a:cs typeface="Times New Roman" pitchFamily="18" charset="0"/>
                <a:sym typeface="Arial"/>
              </a:rPr>
              <a:t> </a:t>
            </a:r>
            <a:r>
              <a:rPr lang="en-US" sz="3467" dirty="0" err="1">
                <a:solidFill>
                  <a:srgbClr val="000000"/>
                </a:solidFill>
                <a:latin typeface="Times New Roman" pitchFamily="18" charset="0"/>
                <a:cs typeface="Times New Roman" pitchFamily="18" charset="0"/>
                <a:sym typeface="Arial"/>
              </a:rPr>
              <a:t>nào</a:t>
            </a:r>
            <a:r>
              <a:rPr lang="en-US" sz="3467" dirty="0">
                <a:solidFill>
                  <a:srgbClr val="000000"/>
                </a:solidFill>
                <a:latin typeface="Times New Roman" pitchFamily="18" charset="0"/>
                <a:cs typeface="Times New Roman" pitchFamily="18" charset="0"/>
                <a:sym typeface="Arial"/>
              </a:rPr>
              <a:t>?</a:t>
            </a:r>
            <a:endParaRPr lang="vi-VN" sz="3467" dirty="0">
              <a:solidFill>
                <a:srgbClr val="000000"/>
              </a:solidFill>
              <a:latin typeface="Times New Roman" pitchFamily="18" charset="0"/>
              <a:cs typeface="Times New Roman" pitchFamily="18" charset="0"/>
              <a:sym typeface="Arial"/>
            </a:endParaRPr>
          </a:p>
        </p:txBody>
      </p:sp>
      <p:sp>
        <p:nvSpPr>
          <p:cNvPr id="309" name="Rounded Rectangle 308"/>
          <p:cNvSpPr/>
          <p:nvPr/>
        </p:nvSpPr>
        <p:spPr>
          <a:xfrm>
            <a:off x="-55479" y="5566351"/>
            <a:ext cx="12144477" cy="1152319"/>
          </a:xfrm>
          <a:prstGeom prst="roundRect">
            <a:avLst/>
          </a:prstGeom>
          <a:blipFill>
            <a:blip r:embed="rId3" cstate="print"/>
            <a:tile tx="0" ty="0" sx="100000" sy="100000" flip="none" algn="tl"/>
          </a:blipFill>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vi-VN" sz="3733" dirty="0">
                <a:solidFill>
                  <a:srgbClr val="000000"/>
                </a:solidFill>
                <a:latin typeface="Times New Roman" panose="02020603050405020304" pitchFamily="18" charset="0"/>
                <a:sym typeface="Arial"/>
              </a:rPr>
              <a:t>Câu hỏi</a:t>
            </a:r>
            <a:r>
              <a:rPr lang="en-US" sz="3733" dirty="0">
                <a:solidFill>
                  <a:srgbClr val="000000"/>
                </a:solidFill>
                <a:latin typeface="Calibri"/>
                <a:sym typeface="Arial"/>
              </a:rPr>
              <a:t> </a:t>
            </a:r>
            <a:r>
              <a:rPr lang="en-US" sz="3733" dirty="0">
                <a:solidFill>
                  <a:srgbClr val="000000"/>
                </a:solidFill>
                <a:latin typeface="Times New Roman" pitchFamily="18" charset="0"/>
                <a:cs typeface="Times New Roman" pitchFamily="18" charset="0"/>
                <a:sym typeface="Arial"/>
              </a:rPr>
              <a:t>3</a:t>
            </a:r>
            <a:r>
              <a:rPr lang="vi-VN" sz="3733" dirty="0">
                <a:solidFill>
                  <a:srgbClr val="000000"/>
                </a:solidFill>
                <a:latin typeface="Times New Roman" panose="02020603050405020304" pitchFamily="18" charset="0"/>
                <a:sym typeface="Arial"/>
              </a:rPr>
              <a:t>: </a:t>
            </a:r>
            <a:r>
              <a:rPr lang="en-US" sz="3733" dirty="0" err="1">
                <a:solidFill>
                  <a:srgbClr val="000000"/>
                </a:solidFill>
                <a:latin typeface="Times New Roman" pitchFamily="18" charset="0"/>
                <a:cs typeface="Times New Roman" pitchFamily="18" charset="0"/>
                <a:sym typeface="Arial"/>
              </a:rPr>
              <a:t>Mặt</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trận</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tập</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hợp</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đoàn</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kết</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lực</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lượng</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chống</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phát</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xít</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có</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tên</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là</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gì</a:t>
            </a:r>
            <a:r>
              <a:rPr lang="en-US" sz="3733" dirty="0">
                <a:solidFill>
                  <a:srgbClr val="000000"/>
                </a:solidFill>
                <a:latin typeface="Times New Roman" pitchFamily="18" charset="0"/>
                <a:cs typeface="Times New Roman" pitchFamily="18" charset="0"/>
                <a:sym typeface="Arial"/>
              </a:rPr>
              <a:t>?</a:t>
            </a:r>
            <a:endParaRPr lang="vi-VN" sz="3733" dirty="0">
              <a:solidFill>
                <a:srgbClr val="000000"/>
              </a:solidFill>
              <a:latin typeface="Times New Roman" pitchFamily="18" charset="0"/>
              <a:cs typeface="Times New Roman" pitchFamily="18" charset="0"/>
              <a:sym typeface="Arial"/>
            </a:endParaRPr>
          </a:p>
        </p:txBody>
      </p:sp>
      <p:sp>
        <p:nvSpPr>
          <p:cNvPr id="310" name="Rounded Rectangle 309"/>
          <p:cNvSpPr/>
          <p:nvPr/>
        </p:nvSpPr>
        <p:spPr>
          <a:xfrm>
            <a:off x="-32727" y="5435574"/>
            <a:ext cx="12169248" cy="1381959"/>
          </a:xfrm>
          <a:prstGeom prst="roundRect">
            <a:avLst/>
          </a:prstGeom>
          <a:blipFill>
            <a:blip r:embed="rId3" cstate="print"/>
            <a:tile tx="0" ty="0" sx="100000" sy="100000" flip="none" algn="tl"/>
          </a:blipFill>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vi-VN" sz="3733" dirty="0">
                <a:solidFill>
                  <a:srgbClr val="000000"/>
                </a:solidFill>
                <a:latin typeface="Times New Roman" panose="02020603050405020304" pitchFamily="18" charset="0"/>
                <a:sym typeface="Arial"/>
              </a:rPr>
              <a:t>Câu hỏi</a:t>
            </a:r>
            <a:r>
              <a:rPr lang="en-US" sz="3733" dirty="0">
                <a:solidFill>
                  <a:srgbClr val="000000"/>
                </a:solidFill>
                <a:latin typeface="Calibri"/>
                <a:sym typeface="Arial"/>
              </a:rPr>
              <a:t> </a:t>
            </a:r>
            <a:r>
              <a:rPr lang="en-US" sz="3733" dirty="0">
                <a:solidFill>
                  <a:srgbClr val="000000"/>
                </a:solidFill>
                <a:latin typeface="Times New Roman" pitchFamily="18" charset="0"/>
                <a:cs typeface="Times New Roman" pitchFamily="18" charset="0"/>
                <a:sym typeface="Arial"/>
              </a:rPr>
              <a:t>4</a:t>
            </a:r>
            <a:r>
              <a:rPr lang="vi-VN" sz="3733" dirty="0">
                <a:solidFill>
                  <a:srgbClr val="000000"/>
                </a:solidFill>
                <a:latin typeface="Times New Roman" panose="02020603050405020304" pitchFamily="18" charset="0"/>
                <a:sym typeface="Arial"/>
              </a:rPr>
              <a:t>:</a:t>
            </a:r>
            <a:r>
              <a:rPr lang="en-US" sz="3733" dirty="0">
                <a:solidFill>
                  <a:srgbClr val="000000"/>
                </a:solidFill>
                <a:latin typeface="Calibri"/>
                <a:sym typeface="Arial"/>
              </a:rPr>
              <a:t> </a:t>
            </a:r>
            <a:r>
              <a:rPr lang="en-US" sz="3733" dirty="0" err="1">
                <a:solidFill>
                  <a:srgbClr val="000000"/>
                </a:solidFill>
                <a:latin typeface="Times New Roman" pitchFamily="18" charset="0"/>
                <a:cs typeface="Times New Roman" pitchFamily="18" charset="0"/>
                <a:sym typeface="Arial"/>
              </a:rPr>
              <a:t>Nhật</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Bản</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tấn</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công</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hạm</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đội</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Mỹ</a:t>
            </a:r>
            <a:r>
              <a:rPr lang="en-US" sz="3733" dirty="0">
                <a:solidFill>
                  <a:srgbClr val="000000"/>
                </a:solidFill>
                <a:latin typeface="Times New Roman" pitchFamily="18" charset="0"/>
                <a:cs typeface="Times New Roman" pitchFamily="18" charset="0"/>
                <a:sym typeface="Arial"/>
              </a:rPr>
              <a:t> ở </a:t>
            </a:r>
            <a:r>
              <a:rPr lang="en-US" sz="3733" dirty="0" err="1">
                <a:solidFill>
                  <a:srgbClr val="000000"/>
                </a:solidFill>
                <a:latin typeface="Times New Roman" pitchFamily="18" charset="0"/>
                <a:cs typeface="Times New Roman" pitchFamily="18" charset="0"/>
                <a:sym typeface="Arial"/>
              </a:rPr>
              <a:t>địa</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điểm</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nào</a:t>
            </a:r>
            <a:r>
              <a:rPr lang="en-US" sz="3733" dirty="0">
                <a:solidFill>
                  <a:srgbClr val="000000"/>
                </a:solidFill>
                <a:latin typeface="Times New Roman" pitchFamily="18" charset="0"/>
                <a:cs typeface="Times New Roman" pitchFamily="18" charset="0"/>
                <a:sym typeface="Arial"/>
              </a:rPr>
              <a:t> (7-12-1942)?</a:t>
            </a:r>
            <a:endParaRPr lang="vi-VN" sz="3733" dirty="0">
              <a:solidFill>
                <a:srgbClr val="000000"/>
              </a:solidFill>
              <a:latin typeface="Times New Roman" pitchFamily="18" charset="0"/>
              <a:cs typeface="Times New Roman" pitchFamily="18" charset="0"/>
              <a:sym typeface="Arial"/>
            </a:endParaRPr>
          </a:p>
        </p:txBody>
      </p:sp>
      <p:sp>
        <p:nvSpPr>
          <p:cNvPr id="311" name="Rounded Rectangle 310"/>
          <p:cNvSpPr/>
          <p:nvPr/>
        </p:nvSpPr>
        <p:spPr>
          <a:xfrm>
            <a:off x="-41249" y="5420239"/>
            <a:ext cx="12111184" cy="1386803"/>
          </a:xfrm>
          <a:prstGeom prst="roundRect">
            <a:avLst/>
          </a:prstGeom>
          <a:blipFill>
            <a:blip r:embed="rId3" cstate="print"/>
            <a:tile tx="0" ty="0" sx="100000" sy="100000" flip="none" algn="tl"/>
          </a:blipFill>
        </p:spPr>
        <p:style>
          <a:lnRef idx="1">
            <a:schemeClr val="accent2"/>
          </a:lnRef>
          <a:fillRef idx="2">
            <a:schemeClr val="accent2"/>
          </a:fillRef>
          <a:effectRef idx="1">
            <a:schemeClr val="accent2"/>
          </a:effectRef>
          <a:fontRef idx="minor">
            <a:schemeClr val="dk1"/>
          </a:fontRef>
        </p:style>
        <p:txBody>
          <a:bodyPr anchor="ctr"/>
          <a:lstStyle/>
          <a:p>
            <a:pPr algn="ctr" defTabSz="914377">
              <a:defRPr/>
            </a:pPr>
            <a:r>
              <a:rPr lang="vi-VN" sz="3733" dirty="0">
                <a:solidFill>
                  <a:srgbClr val="000000"/>
                </a:solidFill>
                <a:latin typeface="Times New Roman" panose="02020603050405020304" pitchFamily="18" charset="0"/>
                <a:sym typeface="Arial"/>
              </a:rPr>
              <a:t>Câu hỏi</a:t>
            </a:r>
            <a:r>
              <a:rPr lang="en-US" sz="3733" dirty="0">
                <a:solidFill>
                  <a:srgbClr val="000000"/>
                </a:solidFill>
                <a:latin typeface="Calibri"/>
                <a:sym typeface="Arial"/>
              </a:rPr>
              <a:t> </a:t>
            </a:r>
            <a:r>
              <a:rPr lang="en-US" sz="3733" dirty="0">
                <a:solidFill>
                  <a:srgbClr val="000000"/>
                </a:solidFill>
                <a:latin typeface="Times New Roman" pitchFamily="18" charset="0"/>
                <a:cs typeface="Times New Roman" pitchFamily="18" charset="0"/>
                <a:sym typeface="Arial"/>
              </a:rPr>
              <a:t>5</a:t>
            </a:r>
            <a:r>
              <a:rPr lang="vi-VN" sz="3733" dirty="0">
                <a:solidFill>
                  <a:srgbClr val="000000"/>
                </a:solidFill>
                <a:latin typeface="Times New Roman" panose="02020603050405020304" pitchFamily="18" charset="0"/>
                <a:sym typeface="Arial"/>
              </a:rPr>
              <a:t>:</a:t>
            </a:r>
            <a:r>
              <a:rPr lang="en-US" sz="3733" dirty="0">
                <a:solidFill>
                  <a:srgbClr val="000000"/>
                </a:solidFill>
                <a:latin typeface="Calibri"/>
                <a:sym typeface="Arial"/>
              </a:rPr>
              <a:t> </a:t>
            </a:r>
            <a:r>
              <a:rPr lang="en-US" sz="3733" dirty="0" err="1">
                <a:solidFill>
                  <a:srgbClr val="000000"/>
                </a:solidFill>
                <a:latin typeface="Times New Roman" pitchFamily="18" charset="0"/>
                <a:cs typeface="Times New Roman" pitchFamily="18" charset="0"/>
                <a:sym typeface="Arial"/>
              </a:rPr>
              <a:t>Nước</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có</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vai</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trò</a:t>
            </a:r>
            <a:r>
              <a:rPr lang="en-US" sz="3733" dirty="0">
                <a:solidFill>
                  <a:srgbClr val="000000"/>
                </a:solidFill>
                <a:latin typeface="Times New Roman" pitchFamily="18" charset="0"/>
                <a:cs typeface="Times New Roman" pitchFamily="18" charset="0"/>
                <a:sym typeface="Arial"/>
              </a:rPr>
              <a:t> to </a:t>
            </a:r>
            <a:r>
              <a:rPr lang="en-US" sz="3733" dirty="0" err="1">
                <a:solidFill>
                  <a:srgbClr val="000000"/>
                </a:solidFill>
                <a:latin typeface="Times New Roman" pitchFamily="18" charset="0"/>
                <a:cs typeface="Times New Roman" pitchFamily="18" charset="0"/>
                <a:sym typeface="Arial"/>
              </a:rPr>
              <a:t>lớn</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trong</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việc</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đánh</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bại</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chủ</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nghĩa</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phát</a:t>
            </a:r>
            <a:r>
              <a:rPr lang="en-US" sz="3733" dirty="0">
                <a:solidFill>
                  <a:srgbClr val="000000"/>
                </a:solidFill>
                <a:latin typeface="Times New Roman" pitchFamily="18" charset="0"/>
                <a:cs typeface="Times New Roman" pitchFamily="18" charset="0"/>
                <a:sym typeface="Arial"/>
              </a:rPr>
              <a:t> </a:t>
            </a:r>
            <a:r>
              <a:rPr lang="en-US" sz="3733" dirty="0" err="1">
                <a:solidFill>
                  <a:srgbClr val="000000"/>
                </a:solidFill>
                <a:latin typeface="Times New Roman" pitchFamily="18" charset="0"/>
                <a:cs typeface="Times New Roman" pitchFamily="18" charset="0"/>
                <a:sym typeface="Arial"/>
              </a:rPr>
              <a:t>xít</a:t>
            </a:r>
            <a:r>
              <a:rPr lang="en-US" sz="3733" dirty="0">
                <a:solidFill>
                  <a:srgbClr val="000000"/>
                </a:solidFill>
                <a:latin typeface="Times New Roman" pitchFamily="18" charset="0"/>
                <a:cs typeface="Times New Roman" pitchFamily="18" charset="0"/>
                <a:sym typeface="Arial"/>
              </a:rPr>
              <a:t> ?</a:t>
            </a:r>
            <a:endParaRPr lang="vi-VN" sz="3733" dirty="0">
              <a:solidFill>
                <a:srgbClr val="000000"/>
              </a:solidFill>
              <a:latin typeface="Times New Roman" pitchFamily="18" charset="0"/>
              <a:cs typeface="Times New Roman" pitchFamily="18" charset="0"/>
              <a:sym typeface="Arial"/>
            </a:endParaRPr>
          </a:p>
        </p:txBody>
      </p:sp>
      <p:sp>
        <p:nvSpPr>
          <p:cNvPr id="3" name="TextBox 2">
            <a:extLst>
              <a:ext uri="{FF2B5EF4-FFF2-40B4-BE49-F238E27FC236}">
                <a16:creationId xmlns:a16="http://schemas.microsoft.com/office/drawing/2014/main" id="{6AF89EAF-0D2D-36E9-65DB-BE19D241DDE2}"/>
              </a:ext>
            </a:extLst>
          </p:cNvPr>
          <p:cNvSpPr txBox="1"/>
          <p:nvPr/>
        </p:nvSpPr>
        <p:spPr>
          <a:xfrm>
            <a:off x="1015998" y="-1438755"/>
            <a:ext cx="1017451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Quý thầy cô có nhu cầu về các bài giảng PowerPoint và giáo án word lịch sử từ khối 6-12.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Vui lòng liên hệ số điện thoại 0981457911 (cũng là số Zalo).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Ngoài ra còn hỗ trợ về SKKN, biện pháp thi GVG và thao giảng, chuyên đề.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Page: https://www.facebook.com/groups/baigianglichsu</a:t>
            </a:r>
            <a:endPar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2"/>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31"/>
                                        </p:tgtEl>
                                        <p:attrNameLst>
                                          <p:attrName>ppt_x</p:attrName>
                                        </p:attrNameLst>
                                      </p:cBhvr>
                                      <p:tavLst>
                                        <p:tav tm="0">
                                          <p:val>
                                            <p:strVal val="ppt_x"/>
                                          </p:val>
                                        </p:tav>
                                        <p:tav tm="100000">
                                          <p:val>
                                            <p:strVal val="ppt_x"/>
                                          </p:val>
                                        </p:tav>
                                      </p:tavLst>
                                    </p:anim>
                                    <p:anim calcmode="lin" valueType="num">
                                      <p:cBhvr additive="base">
                                        <p:cTn id="14" dur="500"/>
                                        <p:tgtEl>
                                          <p:spTgt spid="31"/>
                                        </p:tgtEl>
                                        <p:attrNameLst>
                                          <p:attrName>ppt_y</p:attrName>
                                        </p:attrNameLst>
                                      </p:cBhvr>
                                      <p:tavLst>
                                        <p:tav tm="0">
                                          <p:val>
                                            <p:strVal val="ppt_y"/>
                                          </p:val>
                                        </p:tav>
                                        <p:tav tm="100000">
                                          <p:val>
                                            <p:strVal val="1+ppt_h/2"/>
                                          </p:val>
                                        </p:tav>
                                      </p:tavLst>
                                    </p:anim>
                                    <p:set>
                                      <p:cBhvr>
                                        <p:cTn id="15" dur="1" fill="hold">
                                          <p:stCondLst>
                                            <p:cond delay="499"/>
                                          </p:stCondLst>
                                        </p:cTn>
                                        <p:tgtEl>
                                          <p:spTgt spid="3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48"/>
                                        </p:tgtEl>
                                        <p:attrNameLst>
                                          <p:attrName>style.visibility</p:attrName>
                                        </p:attrNameLst>
                                      </p:cBhvr>
                                      <p:to>
                                        <p:strVal val="visible"/>
                                      </p:to>
                                    </p:set>
                                    <p:animEffect transition="in" filter="wipe(left)">
                                      <p:cBhvr>
                                        <p:cTn id="20" dur="1000"/>
                                        <p:tgtEl>
                                          <p:spTgt spid="248"/>
                                        </p:tgtEl>
                                      </p:cBhvr>
                                    </p:animEffect>
                                  </p:childTnLst>
                                </p:cTn>
                              </p:par>
                              <p:par>
                                <p:cTn id="21" presetID="10" presetClass="exit" presetSubtype="0" fill="hold" grpId="0" nodeType="withEffect">
                                  <p:stCondLst>
                                    <p:cond delay="0"/>
                                  </p:stCondLst>
                                  <p:childTnLst>
                                    <p:animEffect transition="out" filter="fade">
                                      <p:cBhvr>
                                        <p:cTn id="22" dur="2000"/>
                                        <p:tgtEl>
                                          <p:spTgt spid="242"/>
                                        </p:tgtEl>
                                      </p:cBhvr>
                                    </p:animEffect>
                                    <p:set>
                                      <p:cBhvr>
                                        <p:cTn id="23" dur="1" fill="hold">
                                          <p:stCondLst>
                                            <p:cond delay="1999"/>
                                          </p:stCondLst>
                                        </p:cTn>
                                        <p:tgtEl>
                                          <p:spTgt spid="242"/>
                                        </p:tgtEl>
                                        <p:attrNameLst>
                                          <p:attrName>style.visibility</p:attrName>
                                        </p:attrNameLst>
                                      </p:cBhvr>
                                      <p:to>
                                        <p:strVal val="hidden"/>
                                      </p:to>
                                    </p:set>
                                  </p:childTnLst>
                                </p:cTn>
                              </p:par>
                              <p:par>
                                <p:cTn id="24" presetID="22" presetClass="entr" presetSubtype="1"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childTnLst>
                          </p:cTn>
                        </p:par>
                      </p:childTnLst>
                    </p:cTn>
                  </p:par>
                </p:childTnLst>
              </p:cTn>
              <p:nextCondLst>
                <p:cond evt="onClick" delay="0">
                  <p:tgtEl>
                    <p:spTgt spid="242"/>
                  </p:tgtEl>
                </p:cond>
              </p:nextCondLst>
            </p:seq>
            <p:seq concurrent="1" nextAc="seek">
              <p:cTn id="27" restart="whenNotActive" fill="hold" evtFilter="cancelBubble" nodeType="interactiveSeq">
                <p:stCondLst>
                  <p:cond evt="onClick" delay="0">
                    <p:tgtEl>
                      <p:spTgt spid="244"/>
                    </p:tgtEl>
                  </p:cond>
                </p:stCondLst>
                <p:endSync evt="end" delay="0">
                  <p:rtn val="all"/>
                </p:endSync>
                <p:childTnLst>
                  <p:par>
                    <p:cTn id="28" fill="hold">
                      <p:stCondLst>
                        <p:cond delay="0"/>
                      </p:stCondLst>
                      <p:childTnLst>
                        <p:par>
                          <p:cTn id="29" fill="hold">
                            <p:stCondLst>
                              <p:cond delay="0"/>
                            </p:stCondLst>
                            <p:childTnLst>
                              <p:par>
                                <p:cTn id="30" presetID="53" presetClass="entr" presetSubtype="0" fill="hold" grpId="1" nodeType="clickEffect">
                                  <p:stCondLst>
                                    <p:cond delay="0"/>
                                  </p:stCondLst>
                                  <p:childTnLst>
                                    <p:set>
                                      <p:cBhvr>
                                        <p:cTn id="31" dur="1" fill="hold">
                                          <p:stCondLst>
                                            <p:cond delay="0"/>
                                          </p:stCondLst>
                                        </p:cTn>
                                        <p:tgtEl>
                                          <p:spTgt spid="308"/>
                                        </p:tgtEl>
                                        <p:attrNameLst>
                                          <p:attrName>style.visibility</p:attrName>
                                        </p:attrNameLst>
                                      </p:cBhvr>
                                      <p:to>
                                        <p:strVal val="visible"/>
                                      </p:to>
                                    </p:set>
                                    <p:anim calcmode="lin" valueType="num">
                                      <p:cBhvr>
                                        <p:cTn id="32" dur="500" fill="hold"/>
                                        <p:tgtEl>
                                          <p:spTgt spid="308"/>
                                        </p:tgtEl>
                                        <p:attrNameLst>
                                          <p:attrName>ppt_w</p:attrName>
                                        </p:attrNameLst>
                                      </p:cBhvr>
                                      <p:tavLst>
                                        <p:tav tm="0">
                                          <p:val>
                                            <p:fltVal val="0"/>
                                          </p:val>
                                        </p:tav>
                                        <p:tav tm="100000">
                                          <p:val>
                                            <p:strVal val="#ppt_w"/>
                                          </p:val>
                                        </p:tav>
                                      </p:tavLst>
                                    </p:anim>
                                    <p:anim calcmode="lin" valueType="num">
                                      <p:cBhvr>
                                        <p:cTn id="33" dur="500" fill="hold"/>
                                        <p:tgtEl>
                                          <p:spTgt spid="308"/>
                                        </p:tgtEl>
                                        <p:attrNameLst>
                                          <p:attrName>ppt_h</p:attrName>
                                        </p:attrNameLst>
                                      </p:cBhvr>
                                      <p:tavLst>
                                        <p:tav tm="0">
                                          <p:val>
                                            <p:fltVal val="0"/>
                                          </p:val>
                                        </p:tav>
                                        <p:tav tm="100000">
                                          <p:val>
                                            <p:strVal val="#ppt_h"/>
                                          </p:val>
                                        </p:tav>
                                      </p:tavLst>
                                    </p:anim>
                                    <p:animEffect transition="in" filter="fade">
                                      <p:cBhvr>
                                        <p:cTn id="34" dur="500"/>
                                        <p:tgtEl>
                                          <p:spTgt spid="30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0" nodeType="clickEffect">
                                  <p:stCondLst>
                                    <p:cond delay="0"/>
                                  </p:stCondLst>
                                  <p:childTnLst>
                                    <p:anim calcmode="lin" valueType="num">
                                      <p:cBhvr additive="base">
                                        <p:cTn id="38" dur="500"/>
                                        <p:tgtEl>
                                          <p:spTgt spid="308"/>
                                        </p:tgtEl>
                                        <p:attrNameLst>
                                          <p:attrName>ppt_x</p:attrName>
                                        </p:attrNameLst>
                                      </p:cBhvr>
                                      <p:tavLst>
                                        <p:tav tm="0">
                                          <p:val>
                                            <p:strVal val="ppt_x"/>
                                          </p:val>
                                        </p:tav>
                                        <p:tav tm="100000">
                                          <p:val>
                                            <p:strVal val="ppt_x"/>
                                          </p:val>
                                        </p:tav>
                                      </p:tavLst>
                                    </p:anim>
                                    <p:anim calcmode="lin" valueType="num">
                                      <p:cBhvr additive="base">
                                        <p:cTn id="39" dur="500"/>
                                        <p:tgtEl>
                                          <p:spTgt spid="308"/>
                                        </p:tgtEl>
                                        <p:attrNameLst>
                                          <p:attrName>ppt_y</p:attrName>
                                        </p:attrNameLst>
                                      </p:cBhvr>
                                      <p:tavLst>
                                        <p:tav tm="0">
                                          <p:val>
                                            <p:strVal val="ppt_y"/>
                                          </p:val>
                                        </p:tav>
                                        <p:tav tm="100000">
                                          <p:val>
                                            <p:strVal val="1+ppt_h/2"/>
                                          </p:val>
                                        </p:tav>
                                      </p:tavLst>
                                    </p:anim>
                                    <p:set>
                                      <p:cBhvr>
                                        <p:cTn id="40" dur="1" fill="hold">
                                          <p:stCondLst>
                                            <p:cond delay="499"/>
                                          </p:stCondLst>
                                        </p:cTn>
                                        <p:tgtEl>
                                          <p:spTgt spid="30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56"/>
                                        </p:tgtEl>
                                        <p:attrNameLst>
                                          <p:attrName>style.visibility</p:attrName>
                                        </p:attrNameLst>
                                      </p:cBhvr>
                                      <p:to>
                                        <p:strVal val="visible"/>
                                      </p:to>
                                    </p:set>
                                    <p:animEffect transition="in" filter="wipe(left)">
                                      <p:cBhvr>
                                        <p:cTn id="45" dur="1000"/>
                                        <p:tgtEl>
                                          <p:spTgt spid="256"/>
                                        </p:tgtEl>
                                      </p:cBhvr>
                                    </p:animEffect>
                                  </p:childTnLst>
                                </p:cTn>
                              </p:par>
                              <p:par>
                                <p:cTn id="46" presetID="10" presetClass="exit" presetSubtype="0" fill="hold" grpId="0" nodeType="withEffect">
                                  <p:stCondLst>
                                    <p:cond delay="0"/>
                                  </p:stCondLst>
                                  <p:childTnLst>
                                    <p:animEffect transition="out" filter="fade">
                                      <p:cBhvr>
                                        <p:cTn id="47" dur="2000"/>
                                        <p:tgtEl>
                                          <p:spTgt spid="244"/>
                                        </p:tgtEl>
                                      </p:cBhvr>
                                    </p:animEffect>
                                    <p:set>
                                      <p:cBhvr>
                                        <p:cTn id="48" dur="1" fill="hold">
                                          <p:stCondLst>
                                            <p:cond delay="1999"/>
                                          </p:stCondLst>
                                        </p:cTn>
                                        <p:tgtEl>
                                          <p:spTgt spid="244"/>
                                        </p:tgtEl>
                                        <p:attrNameLst>
                                          <p:attrName>style.visibility</p:attrName>
                                        </p:attrNameLst>
                                      </p:cBhvr>
                                      <p:to>
                                        <p:strVal val="hidden"/>
                                      </p:to>
                                    </p:set>
                                  </p:childTnLst>
                                </p:cTn>
                              </p:par>
                              <p:par>
                                <p:cTn id="49" presetID="22" presetClass="entr" presetSubtype="1"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childTnLst>
                          </p:cTn>
                        </p:par>
                      </p:childTnLst>
                    </p:cTn>
                  </p:par>
                </p:childTnLst>
              </p:cTn>
              <p:nextCondLst>
                <p:cond evt="onClick" delay="0">
                  <p:tgtEl>
                    <p:spTgt spid="244"/>
                  </p:tgtEl>
                </p:cond>
              </p:nextCondLst>
            </p:seq>
            <p:seq concurrent="1" nextAc="seek">
              <p:cTn id="55" restart="whenNotActive" fill="hold" evtFilter="cancelBubble" nodeType="interactiveSeq">
                <p:stCondLst>
                  <p:cond evt="onClick" delay="0">
                    <p:tgtEl>
                      <p:spTgt spid="245"/>
                    </p:tgtEl>
                  </p:cond>
                </p:stCondLst>
                <p:endSync evt="end" delay="0">
                  <p:rtn val="all"/>
                </p:endSync>
                <p:childTnLst>
                  <p:par>
                    <p:cTn id="56" fill="hold">
                      <p:stCondLst>
                        <p:cond delay="0"/>
                      </p:stCondLst>
                      <p:childTnLst>
                        <p:par>
                          <p:cTn id="57" fill="hold">
                            <p:stCondLst>
                              <p:cond delay="0"/>
                            </p:stCondLst>
                            <p:childTnLst>
                              <p:par>
                                <p:cTn id="58" presetID="53" presetClass="entr" presetSubtype="0" fill="hold" grpId="1" nodeType="clickEffect">
                                  <p:stCondLst>
                                    <p:cond delay="0"/>
                                  </p:stCondLst>
                                  <p:childTnLst>
                                    <p:set>
                                      <p:cBhvr>
                                        <p:cTn id="59" dur="1" fill="hold">
                                          <p:stCondLst>
                                            <p:cond delay="0"/>
                                          </p:stCondLst>
                                        </p:cTn>
                                        <p:tgtEl>
                                          <p:spTgt spid="309"/>
                                        </p:tgtEl>
                                        <p:attrNameLst>
                                          <p:attrName>style.visibility</p:attrName>
                                        </p:attrNameLst>
                                      </p:cBhvr>
                                      <p:to>
                                        <p:strVal val="visible"/>
                                      </p:to>
                                    </p:set>
                                    <p:anim calcmode="lin" valueType="num">
                                      <p:cBhvr>
                                        <p:cTn id="60" dur="500" fill="hold"/>
                                        <p:tgtEl>
                                          <p:spTgt spid="309"/>
                                        </p:tgtEl>
                                        <p:attrNameLst>
                                          <p:attrName>ppt_w</p:attrName>
                                        </p:attrNameLst>
                                      </p:cBhvr>
                                      <p:tavLst>
                                        <p:tav tm="0">
                                          <p:val>
                                            <p:fltVal val="0"/>
                                          </p:val>
                                        </p:tav>
                                        <p:tav tm="100000">
                                          <p:val>
                                            <p:strVal val="#ppt_w"/>
                                          </p:val>
                                        </p:tav>
                                      </p:tavLst>
                                    </p:anim>
                                    <p:anim calcmode="lin" valueType="num">
                                      <p:cBhvr>
                                        <p:cTn id="61" dur="500" fill="hold"/>
                                        <p:tgtEl>
                                          <p:spTgt spid="309"/>
                                        </p:tgtEl>
                                        <p:attrNameLst>
                                          <p:attrName>ppt_h</p:attrName>
                                        </p:attrNameLst>
                                      </p:cBhvr>
                                      <p:tavLst>
                                        <p:tav tm="0">
                                          <p:val>
                                            <p:fltVal val="0"/>
                                          </p:val>
                                        </p:tav>
                                        <p:tav tm="100000">
                                          <p:val>
                                            <p:strVal val="#ppt_h"/>
                                          </p:val>
                                        </p:tav>
                                      </p:tavLst>
                                    </p:anim>
                                    <p:animEffect transition="in" filter="fade">
                                      <p:cBhvr>
                                        <p:cTn id="62" dur="500"/>
                                        <p:tgtEl>
                                          <p:spTgt spid="309"/>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309"/>
                                        </p:tgtEl>
                                        <p:attrNameLst>
                                          <p:attrName>ppt_x</p:attrName>
                                        </p:attrNameLst>
                                      </p:cBhvr>
                                      <p:tavLst>
                                        <p:tav tm="0">
                                          <p:val>
                                            <p:strVal val="ppt_x"/>
                                          </p:val>
                                        </p:tav>
                                        <p:tav tm="100000">
                                          <p:val>
                                            <p:strVal val="ppt_x"/>
                                          </p:val>
                                        </p:tav>
                                      </p:tavLst>
                                    </p:anim>
                                    <p:anim calcmode="lin" valueType="num">
                                      <p:cBhvr additive="base">
                                        <p:cTn id="67" dur="500"/>
                                        <p:tgtEl>
                                          <p:spTgt spid="309"/>
                                        </p:tgtEl>
                                        <p:attrNameLst>
                                          <p:attrName>ppt_y</p:attrName>
                                        </p:attrNameLst>
                                      </p:cBhvr>
                                      <p:tavLst>
                                        <p:tav tm="0">
                                          <p:val>
                                            <p:strVal val="ppt_y"/>
                                          </p:val>
                                        </p:tav>
                                        <p:tav tm="100000">
                                          <p:val>
                                            <p:strVal val="1+ppt_h/2"/>
                                          </p:val>
                                        </p:tav>
                                      </p:tavLst>
                                    </p:anim>
                                    <p:set>
                                      <p:cBhvr>
                                        <p:cTn id="68" dur="1" fill="hold">
                                          <p:stCondLst>
                                            <p:cond delay="499"/>
                                          </p:stCondLst>
                                        </p:cTn>
                                        <p:tgtEl>
                                          <p:spTgt spid="30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69"/>
                                        </p:tgtEl>
                                        <p:attrNameLst>
                                          <p:attrName>style.visibility</p:attrName>
                                        </p:attrNameLst>
                                      </p:cBhvr>
                                      <p:to>
                                        <p:strVal val="visible"/>
                                      </p:to>
                                    </p:set>
                                    <p:animEffect transition="in" filter="wipe(left)">
                                      <p:cBhvr>
                                        <p:cTn id="73" dur="1000"/>
                                        <p:tgtEl>
                                          <p:spTgt spid="26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2000"/>
                                        <p:tgtEl>
                                          <p:spTgt spid="245"/>
                                        </p:tgtEl>
                                      </p:cBhvr>
                                    </p:animEffect>
                                    <p:set>
                                      <p:cBhvr>
                                        <p:cTn id="78" dur="1" fill="hold">
                                          <p:stCondLst>
                                            <p:cond delay="1999"/>
                                          </p:stCondLst>
                                        </p:cTn>
                                        <p:tgtEl>
                                          <p:spTgt spid="245"/>
                                        </p:tgtEl>
                                        <p:attrNameLst>
                                          <p:attrName>style.visibility</p:attrName>
                                        </p:attrNameLst>
                                      </p:cBhvr>
                                      <p:to>
                                        <p:strVal val="hidden"/>
                                      </p:to>
                                    </p:set>
                                  </p:childTnLst>
                                </p:cTn>
                              </p:par>
                              <p:par>
                                <p:cTn id="79" presetID="22" presetClass="entr" presetSubtype="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up)">
                                      <p:cBhvr>
                                        <p:cTn id="81" dur="500"/>
                                        <p:tgtEl>
                                          <p:spTgt spid="25"/>
                                        </p:tgtEl>
                                      </p:cBhvr>
                                    </p:animEffect>
                                  </p:childTnLst>
                                </p:cTn>
                              </p:par>
                            </p:childTnLst>
                          </p:cTn>
                        </p:par>
                      </p:childTnLst>
                    </p:cTn>
                  </p:par>
                </p:childTnLst>
              </p:cTn>
              <p:nextCondLst>
                <p:cond evt="onClick" delay="0">
                  <p:tgtEl>
                    <p:spTgt spid="245"/>
                  </p:tgtEl>
                </p:cond>
              </p:nextCondLst>
            </p:seq>
            <p:seq concurrent="1" nextAc="seek">
              <p:cTn id="82" restart="whenNotActive" fill="hold" evtFilter="cancelBubble" nodeType="interactiveSeq">
                <p:stCondLst>
                  <p:cond evt="onClick" delay="0">
                    <p:tgtEl>
                      <p:spTgt spid="246"/>
                    </p:tgtEl>
                  </p:cond>
                </p:stCondLst>
                <p:endSync evt="end" delay="0">
                  <p:rtn val="all"/>
                </p:endSync>
                <p:childTnLst>
                  <p:par>
                    <p:cTn id="83" fill="hold">
                      <p:stCondLst>
                        <p:cond delay="0"/>
                      </p:stCondLst>
                      <p:childTnLst>
                        <p:par>
                          <p:cTn id="84" fill="hold">
                            <p:stCondLst>
                              <p:cond delay="0"/>
                            </p:stCondLst>
                            <p:childTnLst>
                              <p:par>
                                <p:cTn id="85" presetID="53" presetClass="entr" presetSubtype="0" fill="hold" grpId="1" nodeType="clickEffect">
                                  <p:stCondLst>
                                    <p:cond delay="0"/>
                                  </p:stCondLst>
                                  <p:childTnLst>
                                    <p:set>
                                      <p:cBhvr>
                                        <p:cTn id="86" dur="1" fill="hold">
                                          <p:stCondLst>
                                            <p:cond delay="0"/>
                                          </p:stCondLst>
                                        </p:cTn>
                                        <p:tgtEl>
                                          <p:spTgt spid="310"/>
                                        </p:tgtEl>
                                        <p:attrNameLst>
                                          <p:attrName>style.visibility</p:attrName>
                                        </p:attrNameLst>
                                      </p:cBhvr>
                                      <p:to>
                                        <p:strVal val="visible"/>
                                      </p:to>
                                    </p:set>
                                    <p:anim calcmode="lin" valueType="num">
                                      <p:cBhvr>
                                        <p:cTn id="87" dur="500" fill="hold"/>
                                        <p:tgtEl>
                                          <p:spTgt spid="310"/>
                                        </p:tgtEl>
                                        <p:attrNameLst>
                                          <p:attrName>ppt_w</p:attrName>
                                        </p:attrNameLst>
                                      </p:cBhvr>
                                      <p:tavLst>
                                        <p:tav tm="0">
                                          <p:val>
                                            <p:fltVal val="0"/>
                                          </p:val>
                                        </p:tav>
                                        <p:tav tm="100000">
                                          <p:val>
                                            <p:strVal val="#ppt_w"/>
                                          </p:val>
                                        </p:tav>
                                      </p:tavLst>
                                    </p:anim>
                                    <p:anim calcmode="lin" valueType="num">
                                      <p:cBhvr>
                                        <p:cTn id="88" dur="500" fill="hold"/>
                                        <p:tgtEl>
                                          <p:spTgt spid="310"/>
                                        </p:tgtEl>
                                        <p:attrNameLst>
                                          <p:attrName>ppt_h</p:attrName>
                                        </p:attrNameLst>
                                      </p:cBhvr>
                                      <p:tavLst>
                                        <p:tav tm="0">
                                          <p:val>
                                            <p:fltVal val="0"/>
                                          </p:val>
                                        </p:tav>
                                        <p:tav tm="100000">
                                          <p:val>
                                            <p:strVal val="#ppt_h"/>
                                          </p:val>
                                        </p:tav>
                                      </p:tavLst>
                                    </p:anim>
                                    <p:animEffect transition="in" filter="fade">
                                      <p:cBhvr>
                                        <p:cTn id="89" dur="500"/>
                                        <p:tgtEl>
                                          <p:spTgt spid="310"/>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xit" presetSubtype="4" fill="hold" grpId="0" nodeType="clickEffect">
                                  <p:stCondLst>
                                    <p:cond delay="0"/>
                                  </p:stCondLst>
                                  <p:childTnLst>
                                    <p:anim calcmode="lin" valueType="num">
                                      <p:cBhvr additive="base">
                                        <p:cTn id="93" dur="500"/>
                                        <p:tgtEl>
                                          <p:spTgt spid="310"/>
                                        </p:tgtEl>
                                        <p:attrNameLst>
                                          <p:attrName>ppt_x</p:attrName>
                                        </p:attrNameLst>
                                      </p:cBhvr>
                                      <p:tavLst>
                                        <p:tav tm="0">
                                          <p:val>
                                            <p:strVal val="ppt_x"/>
                                          </p:val>
                                        </p:tav>
                                        <p:tav tm="100000">
                                          <p:val>
                                            <p:strVal val="ppt_x"/>
                                          </p:val>
                                        </p:tav>
                                      </p:tavLst>
                                    </p:anim>
                                    <p:anim calcmode="lin" valueType="num">
                                      <p:cBhvr additive="base">
                                        <p:cTn id="94" dur="500"/>
                                        <p:tgtEl>
                                          <p:spTgt spid="310"/>
                                        </p:tgtEl>
                                        <p:attrNameLst>
                                          <p:attrName>ppt_y</p:attrName>
                                        </p:attrNameLst>
                                      </p:cBhvr>
                                      <p:tavLst>
                                        <p:tav tm="0">
                                          <p:val>
                                            <p:strVal val="ppt_y"/>
                                          </p:val>
                                        </p:tav>
                                        <p:tav tm="100000">
                                          <p:val>
                                            <p:strVal val="1+ppt_h/2"/>
                                          </p:val>
                                        </p:tav>
                                      </p:tavLst>
                                    </p:anim>
                                    <p:set>
                                      <p:cBhvr>
                                        <p:cTn id="95" dur="1" fill="hold">
                                          <p:stCondLst>
                                            <p:cond delay="499"/>
                                          </p:stCondLst>
                                        </p:cTn>
                                        <p:tgtEl>
                                          <p:spTgt spid="310"/>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82"/>
                                        </p:tgtEl>
                                        <p:attrNameLst>
                                          <p:attrName>style.visibility</p:attrName>
                                        </p:attrNameLst>
                                      </p:cBhvr>
                                      <p:to>
                                        <p:strVal val="visible"/>
                                      </p:to>
                                    </p:set>
                                    <p:animEffect transition="in" filter="wipe(left)">
                                      <p:cBhvr>
                                        <p:cTn id="100" dur="1000"/>
                                        <p:tgtEl>
                                          <p:spTgt spid="282"/>
                                        </p:tgtEl>
                                      </p:cBhvr>
                                    </p:animEffect>
                                  </p:childTnLst>
                                </p:cTn>
                              </p:par>
                              <p:par>
                                <p:cTn id="101" presetID="10" presetClass="exit" presetSubtype="0" fill="hold" grpId="0" nodeType="withEffect">
                                  <p:stCondLst>
                                    <p:cond delay="0"/>
                                  </p:stCondLst>
                                  <p:childTnLst>
                                    <p:animEffect transition="out" filter="fade">
                                      <p:cBhvr>
                                        <p:cTn id="102" dur="2000"/>
                                        <p:tgtEl>
                                          <p:spTgt spid="246"/>
                                        </p:tgtEl>
                                      </p:cBhvr>
                                    </p:animEffect>
                                    <p:set>
                                      <p:cBhvr>
                                        <p:cTn id="103" dur="1" fill="hold">
                                          <p:stCondLst>
                                            <p:cond delay="1999"/>
                                          </p:stCondLst>
                                        </p:cTn>
                                        <p:tgtEl>
                                          <p:spTgt spid="246"/>
                                        </p:tgtEl>
                                        <p:attrNameLst>
                                          <p:attrName>style.visibility</p:attrName>
                                        </p:attrNameLst>
                                      </p:cBhvr>
                                      <p:to>
                                        <p:strVal val="hidden"/>
                                      </p:to>
                                    </p:set>
                                  </p:childTnLst>
                                </p:cTn>
                              </p:par>
                              <p:par>
                                <p:cTn id="104" presetID="22" presetClass="entr" presetSubtype="1"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wipe(up)">
                                      <p:cBhvr>
                                        <p:cTn id="106" dur="500"/>
                                        <p:tgtEl>
                                          <p:spTgt spid="30"/>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wipe(up)">
                                      <p:cBhvr>
                                        <p:cTn id="109" dur="500"/>
                                        <p:tgtEl>
                                          <p:spTgt spid="24"/>
                                        </p:tgtEl>
                                      </p:cBhvr>
                                    </p:animEffect>
                                  </p:childTnLst>
                                </p:cTn>
                              </p:par>
                            </p:childTnLst>
                          </p:cTn>
                        </p:par>
                      </p:childTnLst>
                    </p:cTn>
                  </p:par>
                </p:childTnLst>
              </p:cTn>
              <p:nextCondLst>
                <p:cond evt="onClick" delay="0">
                  <p:tgtEl>
                    <p:spTgt spid="246"/>
                  </p:tgtEl>
                </p:cond>
              </p:nextCondLst>
            </p:seq>
            <p:seq concurrent="1" nextAc="seek">
              <p:cTn id="110" restart="whenNotActive" fill="hold" evtFilter="cancelBubble" nodeType="interactiveSeq">
                <p:stCondLst>
                  <p:cond evt="onClick" delay="0">
                    <p:tgtEl>
                      <p:spTgt spid="247"/>
                    </p:tgtEl>
                  </p:cond>
                </p:stCondLst>
                <p:endSync evt="end" delay="0">
                  <p:rtn val="all"/>
                </p:endSync>
                <p:childTnLst>
                  <p:par>
                    <p:cTn id="111" fill="hold">
                      <p:stCondLst>
                        <p:cond delay="0"/>
                      </p:stCondLst>
                      <p:childTnLst>
                        <p:par>
                          <p:cTn id="112" fill="hold">
                            <p:stCondLst>
                              <p:cond delay="0"/>
                            </p:stCondLst>
                            <p:childTnLst>
                              <p:par>
                                <p:cTn id="113" presetID="53" presetClass="entr" presetSubtype="0" fill="hold" grpId="1" nodeType="clickEffect">
                                  <p:stCondLst>
                                    <p:cond delay="0"/>
                                  </p:stCondLst>
                                  <p:childTnLst>
                                    <p:set>
                                      <p:cBhvr>
                                        <p:cTn id="114" dur="1" fill="hold">
                                          <p:stCondLst>
                                            <p:cond delay="0"/>
                                          </p:stCondLst>
                                        </p:cTn>
                                        <p:tgtEl>
                                          <p:spTgt spid="311"/>
                                        </p:tgtEl>
                                        <p:attrNameLst>
                                          <p:attrName>style.visibility</p:attrName>
                                        </p:attrNameLst>
                                      </p:cBhvr>
                                      <p:to>
                                        <p:strVal val="visible"/>
                                      </p:to>
                                    </p:set>
                                    <p:anim calcmode="lin" valueType="num">
                                      <p:cBhvr>
                                        <p:cTn id="115" dur="500" fill="hold"/>
                                        <p:tgtEl>
                                          <p:spTgt spid="311"/>
                                        </p:tgtEl>
                                        <p:attrNameLst>
                                          <p:attrName>ppt_w</p:attrName>
                                        </p:attrNameLst>
                                      </p:cBhvr>
                                      <p:tavLst>
                                        <p:tav tm="0">
                                          <p:val>
                                            <p:fltVal val="0"/>
                                          </p:val>
                                        </p:tav>
                                        <p:tav tm="100000">
                                          <p:val>
                                            <p:strVal val="#ppt_w"/>
                                          </p:val>
                                        </p:tav>
                                      </p:tavLst>
                                    </p:anim>
                                    <p:anim calcmode="lin" valueType="num">
                                      <p:cBhvr>
                                        <p:cTn id="116" dur="500" fill="hold"/>
                                        <p:tgtEl>
                                          <p:spTgt spid="311"/>
                                        </p:tgtEl>
                                        <p:attrNameLst>
                                          <p:attrName>ppt_h</p:attrName>
                                        </p:attrNameLst>
                                      </p:cBhvr>
                                      <p:tavLst>
                                        <p:tav tm="0">
                                          <p:val>
                                            <p:fltVal val="0"/>
                                          </p:val>
                                        </p:tav>
                                        <p:tav tm="100000">
                                          <p:val>
                                            <p:strVal val="#ppt_h"/>
                                          </p:val>
                                        </p:tav>
                                      </p:tavLst>
                                    </p:anim>
                                    <p:animEffect transition="in" filter="fade">
                                      <p:cBhvr>
                                        <p:cTn id="117" dur="500"/>
                                        <p:tgtEl>
                                          <p:spTgt spid="311"/>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xit" presetSubtype="4" fill="hold" grpId="0" nodeType="clickEffect">
                                  <p:stCondLst>
                                    <p:cond delay="0"/>
                                  </p:stCondLst>
                                  <p:childTnLst>
                                    <p:anim calcmode="lin" valueType="num">
                                      <p:cBhvr additive="base">
                                        <p:cTn id="121" dur="500"/>
                                        <p:tgtEl>
                                          <p:spTgt spid="311"/>
                                        </p:tgtEl>
                                        <p:attrNameLst>
                                          <p:attrName>ppt_x</p:attrName>
                                        </p:attrNameLst>
                                      </p:cBhvr>
                                      <p:tavLst>
                                        <p:tav tm="0">
                                          <p:val>
                                            <p:strVal val="ppt_x"/>
                                          </p:val>
                                        </p:tav>
                                        <p:tav tm="100000">
                                          <p:val>
                                            <p:strVal val="ppt_x"/>
                                          </p:val>
                                        </p:tav>
                                      </p:tavLst>
                                    </p:anim>
                                    <p:anim calcmode="lin" valueType="num">
                                      <p:cBhvr additive="base">
                                        <p:cTn id="122" dur="500"/>
                                        <p:tgtEl>
                                          <p:spTgt spid="311"/>
                                        </p:tgtEl>
                                        <p:attrNameLst>
                                          <p:attrName>ppt_y</p:attrName>
                                        </p:attrNameLst>
                                      </p:cBhvr>
                                      <p:tavLst>
                                        <p:tav tm="0">
                                          <p:val>
                                            <p:strVal val="ppt_y"/>
                                          </p:val>
                                        </p:tav>
                                        <p:tav tm="100000">
                                          <p:val>
                                            <p:strVal val="1+ppt_h/2"/>
                                          </p:val>
                                        </p:tav>
                                      </p:tavLst>
                                    </p:anim>
                                    <p:set>
                                      <p:cBhvr>
                                        <p:cTn id="123" dur="1" fill="hold">
                                          <p:stCondLst>
                                            <p:cond delay="499"/>
                                          </p:stCondLst>
                                        </p:cTn>
                                        <p:tgtEl>
                                          <p:spTgt spid="311"/>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295"/>
                                        </p:tgtEl>
                                        <p:attrNameLst>
                                          <p:attrName>style.visibility</p:attrName>
                                        </p:attrNameLst>
                                      </p:cBhvr>
                                      <p:to>
                                        <p:strVal val="visible"/>
                                      </p:to>
                                    </p:set>
                                    <p:animEffect transition="in" filter="wipe(left)">
                                      <p:cBhvr>
                                        <p:cTn id="128" dur="1000"/>
                                        <p:tgtEl>
                                          <p:spTgt spid="29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2000"/>
                                        <p:tgtEl>
                                          <p:spTgt spid="247"/>
                                        </p:tgtEl>
                                      </p:cBhvr>
                                    </p:animEffect>
                                    <p:set>
                                      <p:cBhvr>
                                        <p:cTn id="133" dur="1" fill="hold">
                                          <p:stCondLst>
                                            <p:cond delay="1999"/>
                                          </p:stCondLst>
                                        </p:cTn>
                                        <p:tgtEl>
                                          <p:spTgt spid="247"/>
                                        </p:tgtEl>
                                        <p:attrNameLst>
                                          <p:attrName>style.visibility</p:attrName>
                                        </p:attrNameLst>
                                      </p:cBhvr>
                                      <p:to>
                                        <p:strVal val="hidden"/>
                                      </p:to>
                                    </p:set>
                                  </p:childTnLst>
                                </p:cTn>
                              </p:par>
                              <p:par>
                                <p:cTn id="134" presetID="22" presetClass="entr" presetSubtype="1" fill="hold" grpId="0" nodeType="with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wipe(up)">
                                      <p:cBhvr>
                                        <p:cTn id="136" dur="500"/>
                                        <p:tgtEl>
                                          <p:spTgt spid="29"/>
                                        </p:tgtEl>
                                      </p:cBhvr>
                                    </p:animEffect>
                                  </p:childTnLst>
                                </p:cTn>
                              </p:par>
                            </p:childTnLst>
                          </p:cTn>
                        </p:par>
                      </p:childTnLst>
                    </p:cTn>
                  </p:par>
                </p:childTnLst>
              </p:cTn>
              <p:nextCondLst>
                <p:cond evt="onClick" delay="0">
                  <p:tgtEl>
                    <p:spTgt spid="247"/>
                  </p:tgtEl>
                </p:cond>
              </p:nextCondLst>
            </p:seq>
            <p:seq concurrent="1" nextAc="seek">
              <p:cTn id="137" restart="whenNotActive" fill="hold" evtFilter="cancelBubble" nodeType="interactiveSeq">
                <p:stCondLst>
                  <p:cond evt="onClick" delay="0">
                    <p:tgtEl>
                      <p:spTgt spid="32"/>
                    </p:tgtEl>
                  </p:cond>
                </p:stCondLst>
                <p:endSync evt="end" delay="0">
                  <p:rtn val="all"/>
                </p:endSync>
                <p:childTnLst>
                  <p:par>
                    <p:cTn id="138" fill="hold">
                      <p:stCondLst>
                        <p:cond delay="0"/>
                      </p:stCondLst>
                      <p:childTnLst>
                        <p:par>
                          <p:cTn id="139" fill="hold">
                            <p:stCondLst>
                              <p:cond delay="0"/>
                            </p:stCondLst>
                            <p:childTnLst>
                              <p:par>
                                <p:cTn id="140" presetID="22" presetClass="entr" presetSubtype="8" fill="hold" nodeType="clickEffect">
                                  <p:stCondLst>
                                    <p:cond delay="0"/>
                                  </p:stCondLst>
                                  <p:childTnLst>
                                    <p:set>
                                      <p:cBhvr>
                                        <p:cTn id="141" dur="1" fill="hold">
                                          <p:stCondLst>
                                            <p:cond delay="0"/>
                                          </p:stCondLst>
                                        </p:cTn>
                                        <p:tgtEl>
                                          <p:spTgt spid="14"/>
                                        </p:tgtEl>
                                        <p:attrNameLst>
                                          <p:attrName>style.visibility</p:attrName>
                                        </p:attrNameLst>
                                      </p:cBhvr>
                                      <p:to>
                                        <p:strVal val="visible"/>
                                      </p:to>
                                    </p:set>
                                    <p:animEffect transition="in" filter="wipe(left)">
                                      <p:cBhvr>
                                        <p:cTn id="142" dur="500"/>
                                        <p:tgtEl>
                                          <p:spTgt spid="14"/>
                                        </p:tgtEl>
                                      </p:cBhvr>
                                    </p:animEffect>
                                  </p:childTnLst>
                                </p:cTn>
                              </p:par>
                            </p:childTnLst>
                          </p:cTn>
                        </p:par>
                      </p:childTnLst>
                    </p:cTn>
                  </p:par>
                </p:childTnLst>
              </p:cTn>
              <p:nextCondLst>
                <p:cond evt="onClick" delay="0">
                  <p:tgtEl>
                    <p:spTgt spid="32"/>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1" grpId="1" animBg="1"/>
      <p:bldP spid="242" grpId="0" animBg="1"/>
      <p:bldP spid="244" grpId="0" animBg="1"/>
      <p:bldP spid="245" grpId="0" animBg="1"/>
      <p:bldP spid="246" grpId="0" animBg="1"/>
      <p:bldP spid="247" grpId="0" animBg="1"/>
      <p:bldP spid="308" grpId="0" animBg="1"/>
      <p:bldP spid="308" grpId="1" animBg="1"/>
      <p:bldP spid="309" grpId="0" animBg="1"/>
      <p:bldP spid="309" grpId="1" animBg="1"/>
      <p:bldP spid="310" grpId="0" animBg="1"/>
      <p:bldP spid="310" grpId="1" animBg="1"/>
      <p:bldP spid="311" grpId="0" animBg="1"/>
      <p:bldP spid="3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sp>
        <p:nvSpPr>
          <p:cNvPr id="1361" name="Google Shape;1361;p49"/>
          <p:cNvSpPr txBox="1">
            <a:spLocks noGrp="1"/>
          </p:cNvSpPr>
          <p:nvPr>
            <p:ph type="title"/>
          </p:nvPr>
        </p:nvSpPr>
        <p:spPr>
          <a:xfrm>
            <a:off x="954470" y="2120825"/>
            <a:ext cx="6805961" cy="1867709"/>
          </a:xfrm>
          <a:prstGeom prst="rect">
            <a:avLst/>
          </a:prstGeom>
        </p:spPr>
        <p:txBody>
          <a:bodyPr spcFirstLastPara="1" wrap="square" lIns="121900" tIns="121900" rIns="121900" bIns="121900" anchor="ctr" anchorCtr="0">
            <a:noAutofit/>
          </a:bodyPr>
          <a:lstStyle/>
          <a:p>
            <a:pPr lvl="0" algn="just">
              <a:lnSpc>
                <a:spcPct val="100000"/>
              </a:lnSpc>
              <a:buClr>
                <a:srgbClr val="16151A"/>
              </a:buClr>
              <a:buSzPts val="2000"/>
            </a:pPr>
            <a:r>
              <a:rPr lang="en-US" altLang="x-none" sz="4267">
                <a:solidFill>
                  <a:srgbClr val="5E4C3E"/>
                </a:solidFill>
                <a:latin typeface="Times New Roman" panose="02020603050405020304" pitchFamily="18" charset="0"/>
                <a:cs typeface="Times New Roman" panose="02020603050405020304" pitchFamily="18" charset="0"/>
              </a:rPr>
              <a:t>2. </a:t>
            </a:r>
            <a:r>
              <a:rPr lang="en-US" altLang="x-none" sz="4267" dirty="0" err="1">
                <a:solidFill>
                  <a:srgbClr val="5E4C3E"/>
                </a:solidFill>
                <a:latin typeface="Times New Roman" panose="02020603050405020304" pitchFamily="18" charset="0"/>
                <a:cs typeface="Times New Roman" panose="02020603050405020304" pitchFamily="18" charset="0"/>
              </a:rPr>
              <a:t>Những</a:t>
            </a:r>
            <a:r>
              <a:rPr lang="en-US" altLang="x-none" sz="4267" dirty="0">
                <a:solidFill>
                  <a:srgbClr val="5E4C3E"/>
                </a:solidFill>
                <a:latin typeface="Times New Roman" panose="02020603050405020304" pitchFamily="18" charset="0"/>
                <a:cs typeface="Times New Roman" panose="02020603050405020304" pitchFamily="18" charset="0"/>
              </a:rPr>
              <a:t> </a:t>
            </a:r>
            <a:r>
              <a:rPr lang="en-US" altLang="x-none" sz="4267" dirty="0" err="1">
                <a:solidFill>
                  <a:srgbClr val="5E4C3E"/>
                </a:solidFill>
                <a:latin typeface="Times New Roman" panose="02020603050405020304" pitchFamily="18" charset="0"/>
                <a:cs typeface="Times New Roman" panose="02020603050405020304" pitchFamily="18" charset="0"/>
              </a:rPr>
              <a:t>diễn</a:t>
            </a:r>
            <a:r>
              <a:rPr lang="en-US" altLang="x-none" sz="4267" dirty="0">
                <a:solidFill>
                  <a:srgbClr val="5E4C3E"/>
                </a:solidFill>
                <a:latin typeface="Times New Roman" panose="02020603050405020304" pitchFamily="18" charset="0"/>
                <a:cs typeface="Times New Roman" panose="02020603050405020304" pitchFamily="18" charset="0"/>
              </a:rPr>
              <a:t> </a:t>
            </a:r>
            <a:r>
              <a:rPr lang="en-US" altLang="x-none" sz="4267" err="1">
                <a:solidFill>
                  <a:srgbClr val="5E4C3E"/>
                </a:solidFill>
                <a:latin typeface="Times New Roman" panose="02020603050405020304" pitchFamily="18" charset="0"/>
                <a:cs typeface="Times New Roman" panose="02020603050405020304" pitchFamily="18" charset="0"/>
              </a:rPr>
              <a:t>biến</a:t>
            </a:r>
            <a:r>
              <a:rPr lang="en-US" altLang="x-none" sz="4267">
                <a:solidFill>
                  <a:srgbClr val="5E4C3E"/>
                </a:solidFill>
                <a:latin typeface="Times New Roman" panose="02020603050405020304" pitchFamily="18" charset="0"/>
                <a:cs typeface="Times New Roman" panose="02020603050405020304" pitchFamily="18" charset="0"/>
              </a:rPr>
              <a:t> chính và hậu quả của chiến tranh thế giới thứ hai:</a:t>
            </a:r>
            <a:endParaRPr lang="en-US" altLang="x-none" sz="4267" dirty="0">
              <a:solidFill>
                <a:srgbClr val="5E4C3E"/>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7A1E8C4-12D2-5B44-BF2D-89A59FD2FB1C}"/>
              </a:ext>
            </a:extLst>
          </p:cNvPr>
          <p:cNvSpPr/>
          <p:nvPr/>
        </p:nvSpPr>
        <p:spPr>
          <a:xfrm>
            <a:off x="973205" y="4151853"/>
            <a:ext cx="6096000" cy="666786"/>
          </a:xfrm>
          <a:prstGeom prst="rect">
            <a:avLst/>
          </a:prstGeom>
        </p:spPr>
        <p:txBody>
          <a:bodyPr>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a. Diễn biến chính</a:t>
            </a:r>
            <a:endParaRPr kumimoji="0" lang="en-US" sz="3733"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37044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0"/>
                                      </p:stCondLst>
                                      <p:childTnLst>
                                        <p:set>
                                          <p:cBhvr>
                                            <p:cTn id="6" dur="1" fill="hold">
                                              <p:stCondLst>
                                                <p:cond delay="0"/>
                                              </p:stCondLst>
                                            </p:cTn>
                                            <p:tgtEl>
                                              <p:spTgt spid="1361"/>
                                            </p:tgtEl>
                                            <p:attrNameLst>
                                              <p:attrName>style.visibility</p:attrName>
                                            </p:attrNameLst>
                                          </p:cBhvr>
                                          <p:to>
                                            <p:strVal val="visible"/>
                                          </p:to>
                                        </p:set>
                                        <p:anim calcmode="lin" valueType="num" p14:bounceEnd="50000">
                                          <p:cBhvr additive="base">
                                            <p:cTn id="7" dur="500" fill="hold"/>
                                            <p:tgtEl>
                                              <p:spTgt spid="1361"/>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361"/>
                                            </p:tgtEl>
                                            <p:attrNameLst>
                                              <p:attrName>ppt_y</p:attrName>
                                            </p:attrNameLst>
                                          </p:cBhvr>
                                          <p:tavLst>
                                            <p:tav tm="0">
                                              <p:val>
                                                <p:strVal val="0-#ppt_h/2"/>
                                              </p:val>
                                            </p:tav>
                                            <p:tav tm="100000">
                                              <p:val>
                                                <p:strVal val="#ppt_y"/>
                                              </p:val>
                                            </p:tav>
                                          </p:tavLst>
                                        </p:anim>
                                      </p:childTnLst>
                                    </p:cTn>
                                  </p:par>
                                  <p:par>
                                    <p:cTn id="9" presetID="18" presetClass="entr" presetSubtype="1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61"/>
                                            </p:tgtEl>
                                            <p:attrNameLst>
                                              <p:attrName>style.visibility</p:attrName>
                                            </p:attrNameLst>
                                          </p:cBhvr>
                                          <p:to>
                                            <p:strVal val="visible"/>
                                          </p:to>
                                        </p:set>
                                        <p:anim calcmode="lin" valueType="num">
                                          <p:cBhvr additive="base">
                                            <p:cTn id="7" dur="500" fill="hold"/>
                                            <p:tgtEl>
                                              <p:spTgt spid="1361"/>
                                            </p:tgtEl>
                                            <p:attrNameLst>
                                              <p:attrName>ppt_x</p:attrName>
                                            </p:attrNameLst>
                                          </p:cBhvr>
                                          <p:tavLst>
                                            <p:tav tm="0">
                                              <p:val>
                                                <p:strVal val="#ppt_x"/>
                                              </p:val>
                                            </p:tav>
                                            <p:tav tm="100000">
                                              <p:val>
                                                <p:strVal val="#ppt_x"/>
                                              </p:val>
                                            </p:tav>
                                          </p:tavLst>
                                        </p:anim>
                                        <p:anim calcmode="lin" valueType="num">
                                          <p:cBhvr additive="base">
                                            <p:cTn id="8" dur="500" fill="hold"/>
                                            <p:tgtEl>
                                              <p:spTgt spid="1361"/>
                                            </p:tgtEl>
                                            <p:attrNameLst>
                                              <p:attrName>ppt_y</p:attrName>
                                            </p:attrNameLst>
                                          </p:cBhvr>
                                          <p:tavLst>
                                            <p:tav tm="0">
                                              <p:val>
                                                <p:strVal val="0-#ppt_h/2"/>
                                              </p:val>
                                            </p:tav>
                                            <p:tav tm="100000">
                                              <p:val>
                                                <p:strVal val="#ppt_y"/>
                                              </p:val>
                                            </p:tav>
                                          </p:tavLst>
                                        </p:anim>
                                      </p:childTnLst>
                                    </p:cTn>
                                  </p:par>
                                  <p:par>
                                    <p:cTn id="9" presetID="18" presetClass="entr" presetSubtype="1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 grpId="0"/>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28"/>
        <p:cNvGrpSpPr/>
        <p:nvPr/>
      </p:nvGrpSpPr>
      <p:grpSpPr>
        <a:xfrm>
          <a:off x="0" y="0"/>
          <a:ext cx="0" cy="0"/>
          <a:chOff x="0" y="0"/>
          <a:chExt cx="0" cy="0"/>
        </a:xfrm>
      </p:grpSpPr>
      <p:grpSp>
        <p:nvGrpSpPr>
          <p:cNvPr id="11" name="Group 10">
            <a:extLst>
              <a:ext uri="{FF2B5EF4-FFF2-40B4-BE49-F238E27FC236}">
                <a16:creationId xmlns:a16="http://schemas.microsoft.com/office/drawing/2014/main" id="{3820CB9A-D774-8295-C97D-2B9961A5D19B}"/>
              </a:ext>
            </a:extLst>
          </p:cNvPr>
          <p:cNvGrpSpPr/>
          <p:nvPr/>
        </p:nvGrpSpPr>
        <p:grpSpPr>
          <a:xfrm>
            <a:off x="-102148" y="0"/>
            <a:ext cx="12294148" cy="713984"/>
            <a:chOff x="-81610" y="0"/>
            <a:chExt cx="12294148" cy="848628"/>
          </a:xfrm>
        </p:grpSpPr>
        <p:sp>
          <p:nvSpPr>
            <p:cNvPr id="5" name="Arrow: Pentagon 4">
              <a:extLst>
                <a:ext uri="{FF2B5EF4-FFF2-40B4-BE49-F238E27FC236}">
                  <a16:creationId xmlns:a16="http://schemas.microsoft.com/office/drawing/2014/main" id="{839EEED6-6039-AC4D-5FA1-802E8AAAD6EA}"/>
                </a:ext>
              </a:extLst>
            </p:cNvPr>
            <p:cNvSpPr/>
            <p:nvPr/>
          </p:nvSpPr>
          <p:spPr>
            <a:xfrm>
              <a:off x="0" y="0"/>
              <a:ext cx="12212538" cy="848628"/>
            </a:xfrm>
            <a:prstGeom prst="homePlate">
              <a:avLst/>
            </a:prstGeom>
            <a:solidFill>
              <a:schemeClr val="accent4"/>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C63F"/>
                </a:solidFill>
                <a:effectLst/>
                <a:uLnTx/>
                <a:uFillTx/>
                <a:latin typeface="Arial"/>
                <a:ea typeface="+mn-ea"/>
                <a:cs typeface="+mn-cs"/>
              </a:endParaRPr>
            </a:p>
          </p:txBody>
        </p:sp>
        <p:sp>
          <p:nvSpPr>
            <p:cNvPr id="7" name="TextBox 6">
              <a:extLst>
                <a:ext uri="{FF2B5EF4-FFF2-40B4-BE49-F238E27FC236}">
                  <a16:creationId xmlns:a16="http://schemas.microsoft.com/office/drawing/2014/main" id="{23DE485B-7D06-43AF-44AF-30E46504D788}"/>
                </a:ext>
              </a:extLst>
            </p:cNvPr>
            <p:cNvSpPr txBox="1"/>
            <p:nvPr/>
          </p:nvSpPr>
          <p:spPr>
            <a:xfrm>
              <a:off x="-81610" y="144098"/>
              <a:ext cx="12212538" cy="62188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黑体"/>
                  <a:cs typeface="Times New Roman" panose="02020603050405020304" pitchFamily="18" charset="0"/>
                </a:rPr>
                <a:t>2. Những diễn biến chính và hậu quả của chiến tranh thế giới thứ hai</a:t>
              </a:r>
              <a:endParaRPr kumimoji="0" lang="vi-VN" sz="2800" b="1" i="0" u="none" strike="noStrike" kern="1200" cap="none" spc="0" normalizeH="0" baseline="0" noProof="0">
                <a:ln>
                  <a:noFill/>
                </a:ln>
                <a:solidFill>
                  <a:srgbClr val="FF0000"/>
                </a:solidFill>
                <a:effectLst/>
                <a:uLnTx/>
                <a:uFillTx/>
                <a:latin typeface="Times New Roman" panose="02020603050405020304" pitchFamily="18" charset="0"/>
                <a:ea typeface="黑体"/>
                <a:cs typeface="Times New Roman" panose="02020603050405020304" pitchFamily="18" charset="0"/>
              </a:endParaRPr>
            </a:p>
          </p:txBody>
        </p:sp>
      </p:grpSp>
      <p:pic>
        <p:nvPicPr>
          <p:cNvPr id="4" name="Picture 3">
            <a:extLst>
              <a:ext uri="{FF2B5EF4-FFF2-40B4-BE49-F238E27FC236}">
                <a16:creationId xmlns:a16="http://schemas.microsoft.com/office/drawing/2014/main" id="{83731FA3-0AA3-140D-5A2D-E5ECEF4D1A3B}"/>
              </a:ext>
            </a:extLst>
          </p:cNvPr>
          <p:cNvPicPr>
            <a:picLocks noChangeAspect="1"/>
          </p:cNvPicPr>
          <p:nvPr/>
        </p:nvPicPr>
        <p:blipFill>
          <a:blip r:embed="rId3"/>
          <a:stretch>
            <a:fillRect/>
          </a:stretch>
        </p:blipFill>
        <p:spPr>
          <a:xfrm>
            <a:off x="1440143" y="-1866020"/>
            <a:ext cx="9431329" cy="1981372"/>
          </a:xfrm>
          <a:prstGeom prst="rect">
            <a:avLst/>
          </a:prstGeom>
        </p:spPr>
      </p:pic>
      <p:sp>
        <p:nvSpPr>
          <p:cNvPr id="3" name="TextBox 2">
            <a:extLst>
              <a:ext uri="{FF2B5EF4-FFF2-40B4-BE49-F238E27FC236}">
                <a16:creationId xmlns:a16="http://schemas.microsoft.com/office/drawing/2014/main" id="{2F514B70-18FF-0437-29E5-504F3FFE051C}"/>
              </a:ext>
            </a:extLst>
          </p:cNvPr>
          <p:cNvSpPr txBox="1"/>
          <p:nvPr/>
        </p:nvSpPr>
        <p:spPr>
          <a:xfrm>
            <a:off x="-20539" y="945710"/>
            <a:ext cx="11294293"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 Diễn biến chính</a:t>
            </a:r>
          </a:p>
        </p:txBody>
      </p:sp>
      <p:sp>
        <p:nvSpPr>
          <p:cNvPr id="12" name="TextBox 11">
            <a:extLst>
              <a:ext uri="{FF2B5EF4-FFF2-40B4-BE49-F238E27FC236}">
                <a16:creationId xmlns:a16="http://schemas.microsoft.com/office/drawing/2014/main" id="{5A16AF5C-8EF9-ECD8-693C-A45E4EC397B8}"/>
              </a:ext>
            </a:extLst>
          </p:cNvPr>
          <p:cNvSpPr txBox="1"/>
          <p:nvPr/>
        </p:nvSpPr>
        <p:spPr>
          <a:xfrm>
            <a:off x="444182" y="1656272"/>
            <a:ext cx="10829571"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noProof="0" dirty="0" smtClean="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noProof="0" dirty="0" err="1" smtClean="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Trình</a:t>
            </a:r>
            <a:r>
              <a:rPr kumimoji="0" lang="en-US" sz="4800" b="0" i="0" u="none" strike="noStrike" kern="1200" cap="none" spc="0" normalizeH="0" noProof="0" dirty="0" smtClean="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noProof="0" dirty="0" err="1" smtClean="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bày</a:t>
            </a:r>
            <a:r>
              <a:rPr kumimoji="0" lang="en-US" sz="4800" b="0" i="0" u="none" strike="noStrike" kern="1200" cap="none" spc="0" normalizeH="0" noProof="0" dirty="0" smtClean="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vi-VN" sz="4800" b="0" i="0" u="none" strike="noStrike" kern="1200" cap="none" spc="0" normalizeH="0" baseline="0" noProof="0" dirty="0" smtClean="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nội </a:t>
            </a:r>
            <a:r>
              <a:rPr kumimoji="0" lang="vi-VN" sz="4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dung </a:t>
            </a:r>
            <a:r>
              <a:rPr kumimoji="0" lang="en-US" sz="4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diễn</a:t>
            </a:r>
            <a:r>
              <a:rPr kumimoji="0" lang="en-US" sz="4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biến</a:t>
            </a:r>
            <a:r>
              <a:rPr kumimoji="0" lang="en-US" sz="4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chính</a:t>
            </a:r>
            <a:r>
              <a:rPr kumimoji="0" lang="en-US" sz="4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giai</a:t>
            </a:r>
            <a:r>
              <a:rPr kumimoji="0" lang="en-US" sz="4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4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 2 </a:t>
            </a:r>
            <a:r>
              <a:rPr kumimoji="0" lang="en-US" sz="4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4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chiến</a:t>
            </a:r>
            <a:r>
              <a:rPr kumimoji="0" lang="en-US" sz="4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tranh</a:t>
            </a:r>
            <a:r>
              <a:rPr kumimoji="0" lang="en-US" sz="4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thế</a:t>
            </a:r>
            <a:r>
              <a:rPr kumimoji="0" lang="en-US" sz="4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giới</a:t>
            </a:r>
            <a:r>
              <a:rPr kumimoji="0" lang="en-US" sz="4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thứ</a:t>
            </a:r>
            <a:r>
              <a:rPr kumimoji="0" lang="en-US" sz="4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hai</a:t>
            </a:r>
            <a:r>
              <a:rPr kumimoji="0" lang="en-US" sz="4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4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5F7B3"/>
              </a:solidFill>
              <a:effectLst/>
              <a:uLnTx/>
              <a:uFillTx/>
              <a:latin typeface="Arial"/>
              <a:ea typeface="+mn-ea"/>
              <a:cs typeface="+mn-cs"/>
            </a:endParaRPr>
          </a:p>
        </p:txBody>
      </p:sp>
    </p:spTree>
    <p:extLst>
      <p:ext uri="{BB962C8B-B14F-4D97-AF65-F5344CB8AC3E}">
        <p14:creationId xmlns:p14="http://schemas.microsoft.com/office/powerpoint/2010/main" val="1282153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D9AEB0F-50CD-9C48-90D1-92EC92179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047319" cy="51976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7A0DCED-91B9-B942-A1AA-4DEDFD38F6FA}"/>
              </a:ext>
            </a:extLst>
          </p:cNvPr>
          <p:cNvSpPr/>
          <p:nvPr/>
        </p:nvSpPr>
        <p:spPr>
          <a:xfrm>
            <a:off x="0" y="5290654"/>
            <a:ext cx="6096000" cy="1323632"/>
          </a:xfrm>
          <a:prstGeom prst="rect">
            <a:avLst/>
          </a:prstGeom>
        </p:spPr>
        <p:txBody>
          <a:bodyPr>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Hồng</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quân</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Liên</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Xô</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cắm</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lá</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cờ</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chiến</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thắng</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vào</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ngày</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30/4/1945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trên</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Tòa</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nhà</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Quốc</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hội</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Đức</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2667" b="0"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ở</a:t>
            </a:r>
            <a:r>
              <a:rPr kumimoji="0" lang="en-US" sz="2667"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Berlin</a:t>
            </a:r>
            <a:endParaRPr kumimoji="0" lang="x-none"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4100" name="Picture 4">
            <a:extLst>
              <a:ext uri="{FF2B5EF4-FFF2-40B4-BE49-F238E27FC236}">
                <a16:creationId xmlns:a16="http://schemas.microsoft.com/office/drawing/2014/main" id="{6E7CC89B-BDDA-A744-AB7D-E81A6835B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320" y="1117602"/>
            <a:ext cx="6144681" cy="57323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622CCF3-0EA1-1944-8523-2CCC647CF1AB}"/>
              </a:ext>
            </a:extLst>
          </p:cNvPr>
          <p:cNvSpPr/>
          <p:nvPr/>
        </p:nvSpPr>
        <p:spPr>
          <a:xfrm>
            <a:off x="6144684" y="0"/>
            <a:ext cx="6096000" cy="913199"/>
          </a:xfrm>
          <a:prstGeom prst="rect">
            <a:avLst/>
          </a:prstGeom>
        </p:spPr>
        <p:txBody>
          <a:bodyPr>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2667" b="0" i="0" u="none" strike="noStrike" kern="0" cap="none" spc="0" normalizeH="0" baseline="0" noProof="0" dirty="0">
                <a:ln>
                  <a:noFill/>
                </a:ln>
                <a:solidFill>
                  <a:srgbClr val="212529"/>
                </a:solidFill>
                <a:effectLst/>
                <a:uLnTx/>
                <a:uFillTx/>
                <a:latin typeface="Times New Roman" panose="02020603050405020304" pitchFamily="18" charset="0"/>
                <a:ea typeface="+mn-ea"/>
                <a:cs typeface="Times New Roman" panose="02020603050405020304" pitchFamily="18" charset="0"/>
                <a:sym typeface="Arial"/>
              </a:rPr>
              <a:t>Chiến sĩ Hồng quân Liên Xô chiến đấu trên đường phố Berlin vào tháng 4/1945</a:t>
            </a:r>
            <a:endParaRPr kumimoji="0" lang="x-none"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C9BF7051-816F-AC4E-6B76-53079BE6F75F}"/>
              </a:ext>
            </a:extLst>
          </p:cNvPr>
          <p:cNvSpPr txBox="1"/>
          <p:nvPr/>
        </p:nvSpPr>
        <p:spPr>
          <a:xfrm>
            <a:off x="1015998" y="-1438755"/>
            <a:ext cx="1017451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Quý thầy cô có nhu cầu về các bài giảng PowerPoint và giáo án word lịch sử từ khối 6-12.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Vui lòng liên hệ số điện thoại 0981457911 (cũng là số Zalo).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Ngoài ra còn hỗ trợ về SKKN, biện pháp thi GVG và thao giảng, chuyên đề.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Page: https://www.facebook.com/groups/baigianglichsu</a:t>
            </a:r>
            <a:endPar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917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downLeft)">
                                      <p:cBhvr>
                                        <p:cTn id="7" dur="500"/>
                                        <p:tgtEl>
                                          <p:spTgt spid="409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18" presetClass="entr" presetSubtype="12"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strips(downLeft)">
                                      <p:cBhvr>
                                        <p:cTn id="13" dur="500"/>
                                        <p:tgtEl>
                                          <p:spTgt spid="4100"/>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3CE27972-44A2-D849-9F79-EE4116E3F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096000" cy="57500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CA61ECC-F7F8-8B4A-B5B1-F6982FFDD49D}"/>
              </a:ext>
            </a:extLst>
          </p:cNvPr>
          <p:cNvSpPr/>
          <p:nvPr/>
        </p:nvSpPr>
        <p:spPr>
          <a:xfrm>
            <a:off x="24343" y="5750004"/>
            <a:ext cx="6047317" cy="1077218"/>
          </a:xfrm>
          <a:prstGeom prst="rect">
            <a:avLst/>
          </a:prstGeom>
        </p:spPr>
        <p:txBody>
          <a:bodyPr wrap="square">
            <a:spAutoFit/>
          </a:bodyPr>
          <a:lstStyle/>
          <a:p>
            <a:pPr algn="ctr"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Toàn cảnh buổi lễ ký văn kiện phát xít Đức đầu hàng </a:t>
            </a:r>
            <a:r>
              <a:rPr lang="vi-VN" sz="3200" kern="0">
                <a:solidFill>
                  <a:srgbClr val="000000"/>
                </a:solidFill>
                <a:latin typeface="Times New Roman" panose="02020603050405020304" pitchFamily="18" charset="0"/>
                <a:cs typeface="Times New Roman" panose="02020603050405020304" pitchFamily="18" charset="0"/>
                <a:sym typeface="Arial"/>
              </a:rPr>
              <a:t>ngày </a:t>
            </a:r>
            <a:r>
              <a:rPr lang="en-US" sz="3200" kern="0">
                <a:solidFill>
                  <a:srgbClr val="000000"/>
                </a:solidFill>
                <a:latin typeface="Times New Roman" panose="02020603050405020304" pitchFamily="18" charset="0"/>
                <a:cs typeface="Times New Roman" panose="02020603050405020304" pitchFamily="18" charset="0"/>
                <a:sym typeface="Arial"/>
              </a:rPr>
              <a:t>9</a:t>
            </a:r>
            <a:r>
              <a:rPr lang="vi-VN" sz="3200" kern="0">
                <a:solidFill>
                  <a:srgbClr val="000000"/>
                </a:solidFill>
                <a:latin typeface="Times New Roman" panose="02020603050405020304" pitchFamily="18" charset="0"/>
                <a:cs typeface="Times New Roman" panose="02020603050405020304" pitchFamily="18" charset="0"/>
                <a:sym typeface="Arial"/>
              </a:rPr>
              <a:t>/5/1945</a:t>
            </a:r>
            <a:r>
              <a:rPr lang="vi-VN" sz="3200" kern="0" dirty="0">
                <a:solidFill>
                  <a:srgbClr val="000000"/>
                </a:solidFill>
                <a:latin typeface="Times New Roman" panose="02020603050405020304" pitchFamily="18" charset="0"/>
                <a:cs typeface="Times New Roman" panose="02020603050405020304" pitchFamily="18" charset="0"/>
                <a:sym typeface="Arial"/>
              </a:rPr>
              <a:t>.</a:t>
            </a:r>
            <a:endParaRPr lang="x-none" sz="3200"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6148" name="Picture 4">
            <a:extLst>
              <a:ext uri="{FF2B5EF4-FFF2-40B4-BE49-F238E27FC236}">
                <a16:creationId xmlns:a16="http://schemas.microsoft.com/office/drawing/2014/main" id="{3921E4ED-3667-BF4D-8F2F-B5C9444FC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317" y="0"/>
            <a:ext cx="61446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F93305F-CE07-7F28-434A-58C31C66871D}"/>
              </a:ext>
            </a:extLst>
          </p:cNvPr>
          <p:cNvSpPr txBox="1"/>
          <p:nvPr/>
        </p:nvSpPr>
        <p:spPr>
          <a:xfrm>
            <a:off x="1015998" y="-1438755"/>
            <a:ext cx="1017451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Quý thầy cô có nhu cầu về các bài giảng PowerPoint và giáo án word lịch sử từ khối 6-12.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Vui lòng liên hệ số điện thoại 0981457911 (cũng là số Zalo).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Ngoài ra còn hỗ trợ về SKKN, biện pháp thi GVG và thao giảng, chuyên đề.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Page: https://www.facebook.com/groups/baigianglichsu</a:t>
            </a:r>
            <a:endPar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2743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p:tgtEl>
                                          <p:spTgt spid="6146"/>
                                        </p:tgtEl>
                                        <p:attrNameLst>
                                          <p:attrName>ppt_x</p:attrName>
                                        </p:attrNameLst>
                                      </p:cBhvr>
                                      <p:tavLst>
                                        <p:tav tm="0">
                                          <p:val>
                                            <p:strVal val="#ppt_x+#ppt_w*1.125000"/>
                                          </p:val>
                                        </p:tav>
                                        <p:tav tm="100000">
                                          <p:val>
                                            <p:strVal val="#ppt_x"/>
                                          </p:val>
                                        </p:tav>
                                      </p:tavLst>
                                    </p:anim>
                                    <p:animEffect transition="in" filter="wipe(left)">
                                      <p:cBhvr>
                                        <p:cTn id="8" dur="500"/>
                                        <p:tgtEl>
                                          <p:spTgt spid="6146"/>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par>
                                <p:cTn id="13" presetID="12" presetClass="entr" presetSubtype="2"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anim calcmode="lin" valueType="num">
                                      <p:cBhvr additive="base">
                                        <p:cTn id="15" dur="500"/>
                                        <p:tgtEl>
                                          <p:spTgt spid="6148"/>
                                        </p:tgtEl>
                                        <p:attrNameLst>
                                          <p:attrName>ppt_x</p:attrName>
                                        </p:attrNameLst>
                                      </p:cBhvr>
                                      <p:tavLst>
                                        <p:tav tm="0">
                                          <p:val>
                                            <p:strVal val="#ppt_x+#ppt_w*1.125000"/>
                                          </p:val>
                                        </p:tav>
                                        <p:tav tm="100000">
                                          <p:val>
                                            <p:strVal val="#ppt_x"/>
                                          </p:val>
                                        </p:tav>
                                      </p:tavLst>
                                    </p:anim>
                                    <p:animEffect transition="in" filter="wipe(left)">
                                      <p:cBhvr>
                                        <p:cTn id="16"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5EA9A9E-2C93-229C-3E19-9CD67C1D936D}"/>
              </a:ext>
            </a:extLst>
          </p:cNvPr>
          <p:cNvGraphicFramePr>
            <a:graphicFrameLocks noGrp="1"/>
          </p:cNvGraphicFramePr>
          <p:nvPr/>
        </p:nvGraphicFramePr>
        <p:xfrm>
          <a:off x="0" y="0"/>
          <a:ext cx="12192000" cy="6867525"/>
        </p:xfrm>
        <a:graphic>
          <a:graphicData uri="http://schemas.openxmlformats.org/drawingml/2006/table">
            <a:tbl>
              <a:tblPr firstRow="1" bandRow="1">
                <a:tableStyleId>{10A1B5D5-9B99-4C35-A422-299274C87663}</a:tableStyleId>
              </a:tblPr>
              <a:tblGrid>
                <a:gridCol w="3133725">
                  <a:extLst>
                    <a:ext uri="{9D8B030D-6E8A-4147-A177-3AD203B41FA5}">
                      <a16:colId xmlns:a16="http://schemas.microsoft.com/office/drawing/2014/main" val="3263016528"/>
                    </a:ext>
                  </a:extLst>
                </a:gridCol>
                <a:gridCol w="9058275">
                  <a:extLst>
                    <a:ext uri="{9D8B030D-6E8A-4147-A177-3AD203B41FA5}">
                      <a16:colId xmlns:a16="http://schemas.microsoft.com/office/drawing/2014/main" val="2298297334"/>
                    </a:ext>
                  </a:extLst>
                </a:gridCol>
              </a:tblGrid>
              <a:tr h="650889">
                <a:tc gridSpan="2">
                  <a:txBody>
                    <a:bodyPr/>
                    <a:lstStyle/>
                    <a:p>
                      <a:pPr algn="ctr"/>
                      <a:r>
                        <a:rPr lang="en-US" sz="3200">
                          <a:latin typeface="Times New Roman" panose="02020603050405020304" pitchFamily="18" charset="0"/>
                          <a:cs typeface="Times New Roman" panose="02020603050405020304" pitchFamily="18" charset="0"/>
                        </a:rPr>
                        <a:t>Diễn biến chính giai đoạn 2 của chiến tranh thế giới thứ hai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750278"/>
                  </a:ext>
                </a:extLst>
              </a:tr>
              <a:tr h="552450">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Thời gian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Sự kiện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138"/>
                  </a:ext>
                </a:extLst>
              </a:tr>
              <a:tr h="1402080">
                <a:tc>
                  <a:txBody>
                    <a:bodyPr/>
                    <a:lstStyle/>
                    <a:p>
                      <a:pPr marL="0" indent="0" algn="ctr">
                        <a:buFontTx/>
                        <a:buNone/>
                      </a:pPr>
                      <a:r>
                        <a:rPr lang="en-US" sz="3200" b="1">
                          <a:solidFill>
                            <a:srgbClr val="0070C0"/>
                          </a:solidFill>
                          <a:latin typeface="Times New Roman" panose="02020603050405020304" pitchFamily="18" charset="0"/>
                          <a:cs typeface="Times New Roman" panose="02020603050405020304" pitchFamily="18" charset="0"/>
                        </a:rPr>
                        <a:t>Từ 11 – 1942 đến 2 - 1943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817993"/>
                  </a:ext>
                </a:extLst>
              </a:tr>
              <a:tr h="1349361">
                <a:tc>
                  <a:txBody>
                    <a:bodyPr/>
                    <a:lstStyle/>
                    <a:p>
                      <a:pPr marL="0" indent="0" algn="ctr">
                        <a:buFontTx/>
                        <a:buNone/>
                      </a:pPr>
                      <a:r>
                        <a:rPr lang="en-US" sz="3200" b="1">
                          <a:solidFill>
                            <a:srgbClr val="0070C0"/>
                          </a:solidFill>
                          <a:latin typeface="Times New Roman" panose="02020603050405020304" pitchFamily="18" charset="0"/>
                          <a:cs typeface="Times New Roman" panose="02020603050405020304" pitchFamily="18" charset="0"/>
                        </a:rPr>
                        <a:t>Tháng 6 – 1944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6079259"/>
                  </a:ext>
                </a:extLst>
              </a:tr>
              <a:tr h="990600">
                <a:tc>
                  <a:txBody>
                    <a:bodyPr/>
                    <a:lstStyle/>
                    <a:p>
                      <a:pPr marL="0" indent="0" algn="ctr">
                        <a:buFontTx/>
                        <a:buNone/>
                      </a:pPr>
                      <a:r>
                        <a:rPr lang="en-US" sz="3200" b="1">
                          <a:solidFill>
                            <a:srgbClr val="0070C0"/>
                          </a:solidFill>
                          <a:latin typeface="Times New Roman" panose="02020603050405020304" pitchFamily="18" charset="0"/>
                          <a:cs typeface="Times New Roman" panose="02020603050405020304" pitchFamily="18" charset="0"/>
                        </a:rPr>
                        <a:t>Ngày 16-4-1945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3545733"/>
                  </a:ext>
                </a:extLst>
              </a:tr>
              <a:tr h="1009650">
                <a:tc>
                  <a:txBody>
                    <a:bodyPr/>
                    <a:lstStyle/>
                    <a:p>
                      <a:pPr marL="0" indent="0" algn="ctr">
                        <a:buFontTx/>
                        <a:buNone/>
                      </a:pPr>
                      <a:r>
                        <a:rPr lang="en-US" sz="3200" b="1">
                          <a:solidFill>
                            <a:srgbClr val="0070C0"/>
                          </a:solidFill>
                          <a:latin typeface="Times New Roman" panose="02020603050405020304" pitchFamily="18" charset="0"/>
                          <a:cs typeface="Times New Roman" panose="02020603050405020304" pitchFamily="18" charset="0"/>
                        </a:rPr>
                        <a:t>Ngày 9-5-1945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4443271"/>
                  </a:ext>
                </a:extLst>
              </a:tr>
              <a:tr h="885825">
                <a:tc>
                  <a:txBody>
                    <a:bodyPr/>
                    <a:lstStyle/>
                    <a:p>
                      <a:pPr marL="0" indent="0" algn="ctr">
                        <a:buFontTx/>
                        <a:buNone/>
                      </a:pPr>
                      <a:r>
                        <a:rPr lang="en-US" sz="3200" b="1">
                          <a:solidFill>
                            <a:srgbClr val="0070C0"/>
                          </a:solidFill>
                          <a:latin typeface="Times New Roman" panose="02020603050405020304" pitchFamily="18" charset="0"/>
                          <a:cs typeface="Times New Roman" panose="02020603050405020304" pitchFamily="18" charset="0"/>
                        </a:rPr>
                        <a:t>Ngày 15-8-1945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9310727"/>
                  </a:ext>
                </a:extLst>
              </a:tr>
            </a:tbl>
          </a:graphicData>
        </a:graphic>
      </p:graphicFrame>
      <p:pic>
        <p:nvPicPr>
          <p:cNvPr id="3" name="Picture 2">
            <a:extLst>
              <a:ext uri="{FF2B5EF4-FFF2-40B4-BE49-F238E27FC236}">
                <a16:creationId xmlns:a16="http://schemas.microsoft.com/office/drawing/2014/main" id="{A508E261-5F5E-A874-59F4-44A5D523AFA5}"/>
              </a:ext>
            </a:extLst>
          </p:cNvPr>
          <p:cNvPicPr>
            <a:picLocks noChangeAspect="1"/>
          </p:cNvPicPr>
          <p:nvPr/>
        </p:nvPicPr>
        <p:blipFill>
          <a:blip r:embed="rId3"/>
          <a:stretch>
            <a:fillRect/>
          </a:stretch>
        </p:blipFill>
        <p:spPr>
          <a:xfrm>
            <a:off x="864265" y="-1944286"/>
            <a:ext cx="9431329" cy="1981372"/>
          </a:xfrm>
          <a:prstGeom prst="rect">
            <a:avLst/>
          </a:prstGeom>
        </p:spPr>
      </p:pic>
      <p:sp>
        <p:nvSpPr>
          <p:cNvPr id="14" name="TextBox 13">
            <a:extLst>
              <a:ext uri="{FF2B5EF4-FFF2-40B4-BE49-F238E27FC236}">
                <a16:creationId xmlns:a16="http://schemas.microsoft.com/office/drawing/2014/main" id="{AB5CBE5E-6AD6-15DB-6F9A-7FA82D42720C}"/>
              </a:ext>
            </a:extLst>
          </p:cNvPr>
          <p:cNvSpPr txBox="1"/>
          <p:nvPr/>
        </p:nvSpPr>
        <p:spPr>
          <a:xfrm>
            <a:off x="3117055" y="1215122"/>
            <a:ext cx="8998745" cy="1384995"/>
          </a:xfrm>
          <a:prstGeom prst="rect">
            <a:avLst/>
          </a:prstGeom>
          <a:noFill/>
        </p:spPr>
        <p:txBody>
          <a:bodyPr wrap="square">
            <a:spAutoFit/>
          </a:bodyPr>
          <a:lstStyle/>
          <a:p>
            <a:pPr lvl="0" algn="just"/>
            <a:r>
              <a:rPr lang="vi-VN" sz="2800">
                <a:solidFill>
                  <a:prstClr val="black"/>
                </a:solidFill>
                <a:latin typeface="Times New Roman" panose="02020603050405020304" pitchFamily="18" charset="0"/>
                <a:cs typeface="Times New Roman" panose="02020603050405020304" pitchFamily="18" charset="0"/>
              </a:rPr>
              <a:t>Hồng quân Liên Xô phản công và giành thắng lợi trước quân phát xít tại thành phố Xta-lin-grát, tạo nên bước ngoặt của cuộc chiến tranh</a:t>
            </a:r>
            <a:r>
              <a:rPr lang="en-US" sz="2800">
                <a:solidFill>
                  <a:prstClr val="black"/>
                </a:solidFill>
                <a:latin typeface="Times New Roman" panose="02020603050405020304" pitchFamily="18" charset="0"/>
                <a:cs typeface="Times New Roman" panose="02020603050405020304" pitchFamily="18" charset="0"/>
              </a:rPr>
              <a:t>: từ phòng ngự chuyển sang phản công.</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59A62FDC-D668-AE6B-0B37-764F75D5C6DE}"/>
              </a:ext>
            </a:extLst>
          </p:cNvPr>
          <p:cNvSpPr txBox="1"/>
          <p:nvPr/>
        </p:nvSpPr>
        <p:spPr>
          <a:xfrm>
            <a:off x="3117055" y="2646803"/>
            <a:ext cx="8998745" cy="1384995"/>
          </a:xfrm>
          <a:prstGeom prst="rect">
            <a:avLst/>
          </a:prstGeom>
          <a:noFill/>
        </p:spPr>
        <p:txBody>
          <a:bodyPr wrap="square">
            <a:spAutoFit/>
          </a:bodyPr>
          <a:lstStyle/>
          <a:p>
            <a:pPr lvl="0" algn="just"/>
            <a:r>
              <a:rPr lang="en-US" sz="2800">
                <a:solidFill>
                  <a:prstClr val="black"/>
                </a:solidFill>
                <a:latin typeface="Times New Roman" panose="02020603050405020304" pitchFamily="18" charset="0"/>
                <a:cs typeface="Times New Roman" panose="02020603050405020304" pitchFamily="18" charset="0"/>
              </a:rPr>
              <a:t>L</a:t>
            </a:r>
            <a:r>
              <a:rPr lang="vi-VN" sz="2800">
                <a:solidFill>
                  <a:prstClr val="black"/>
                </a:solidFill>
                <a:latin typeface="Times New Roman" panose="02020603050405020304" pitchFamily="18" charset="0"/>
                <a:cs typeface="Times New Roman" panose="02020603050405020304" pitchFamily="18" charset="0"/>
              </a:rPr>
              <a:t>iên quân Mỹ, Anh và Đồng minh đổ bộ vào Noóc-măng-đi (Bắc Pháp), mở mặt trận thứ hai ở Tây Âu, giải phóng nước Pháp.</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4E5641B5-661C-762C-BC09-30831BE7C8A3}"/>
              </a:ext>
            </a:extLst>
          </p:cNvPr>
          <p:cNvSpPr txBox="1"/>
          <p:nvPr/>
        </p:nvSpPr>
        <p:spPr>
          <a:xfrm>
            <a:off x="3193255" y="4257884"/>
            <a:ext cx="8998745" cy="523220"/>
          </a:xfrm>
          <a:prstGeom prst="rect">
            <a:avLst/>
          </a:prstGeom>
          <a:noFill/>
        </p:spPr>
        <p:txBody>
          <a:bodyPr wrap="square">
            <a:spAutoFit/>
          </a:bodyPr>
          <a:lstStyle/>
          <a:p>
            <a:pPr lvl="0" algn="just"/>
            <a:r>
              <a:rPr lang="en-US" sz="2800">
                <a:solidFill>
                  <a:prstClr val="black"/>
                </a:solidFill>
                <a:latin typeface="Times New Roman" panose="02020603050405020304" pitchFamily="18" charset="0"/>
                <a:cs typeface="Times New Roman" panose="02020603050405020304" pitchFamily="18" charset="0"/>
              </a:rPr>
              <a:t>Hồng quân Liên Xô mở chiến dịch công phá Béc-lin (Đức).</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66FEC65C-DFF5-C2E1-C928-ECFF1E4DB53E}"/>
              </a:ext>
            </a:extLst>
          </p:cNvPr>
          <p:cNvSpPr txBox="1"/>
          <p:nvPr/>
        </p:nvSpPr>
        <p:spPr>
          <a:xfrm>
            <a:off x="3317081" y="5021977"/>
            <a:ext cx="8798720" cy="954107"/>
          </a:xfrm>
          <a:prstGeom prst="rect">
            <a:avLst/>
          </a:prstGeom>
          <a:noFill/>
        </p:spPr>
        <p:txBody>
          <a:bodyPr wrap="square">
            <a:spAutoFit/>
          </a:bodyPr>
          <a:lstStyle/>
          <a:p>
            <a:pPr lvl="0" algn="just"/>
            <a:r>
              <a:rPr lang="en-US" sz="2800">
                <a:solidFill>
                  <a:prstClr val="black"/>
                </a:solidFill>
                <a:latin typeface="Times New Roman" panose="02020603050405020304" pitchFamily="18" charset="0"/>
                <a:cs typeface="Times New Roman" panose="02020603050405020304" pitchFamily="18" charset="0"/>
              </a:rPr>
              <a:t>Đức kí văn kiện đầu hàng Đồng minh không điều kiện. Chiến tranh kết thúc ở châu Âu.</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370A6532-AEA7-1045-BFFD-73E7030F20D0}"/>
              </a:ext>
            </a:extLst>
          </p:cNvPr>
          <p:cNvSpPr txBox="1"/>
          <p:nvPr/>
        </p:nvSpPr>
        <p:spPr>
          <a:xfrm>
            <a:off x="3240882" y="5936761"/>
            <a:ext cx="8798720" cy="954107"/>
          </a:xfrm>
          <a:prstGeom prst="rect">
            <a:avLst/>
          </a:prstGeom>
          <a:noFill/>
        </p:spPr>
        <p:txBody>
          <a:bodyPr wrap="square">
            <a:spAutoFit/>
          </a:bodyPr>
          <a:lstStyle/>
          <a:p>
            <a:pPr lvl="0" algn="just"/>
            <a:r>
              <a:rPr lang="en-US" sz="2800">
                <a:solidFill>
                  <a:prstClr val="black"/>
                </a:solidFill>
                <a:latin typeface="Times New Roman" panose="02020603050405020304" pitchFamily="18" charset="0"/>
                <a:cs typeface="Times New Roman" panose="02020603050405020304" pitchFamily="18" charset="0"/>
              </a:rPr>
              <a:t>Nhật Bản tuyên bố đầu hàng Đồng minh không điều kiện. Chiến tranh thế giới thứ hai kết thúc.</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67447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BD1281F-D3F9-8248-BC2E-145B41588A83}"/>
              </a:ext>
            </a:extLst>
          </p:cNvPr>
          <p:cNvGrpSpPr/>
          <p:nvPr/>
        </p:nvGrpSpPr>
        <p:grpSpPr>
          <a:xfrm>
            <a:off x="1" y="2228"/>
            <a:ext cx="12191999" cy="6822766"/>
            <a:chOff x="0" y="1671"/>
            <a:chExt cx="9143999" cy="5117074"/>
          </a:xfrm>
        </p:grpSpPr>
        <p:pic>
          <p:nvPicPr>
            <p:cNvPr id="2" name="Picture 5" descr="Japan_1945_SurrenderSigning">
              <a:extLst>
                <a:ext uri="{FF2B5EF4-FFF2-40B4-BE49-F238E27FC236}">
                  <a16:creationId xmlns:a16="http://schemas.microsoft.com/office/drawing/2014/main" id="{AC3F65CD-DA33-9D42-BC6B-4C640869C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1671"/>
              <a:ext cx="9143999" cy="5115364"/>
            </a:xfrm>
            <a:prstGeom prst="rect">
              <a:avLst/>
            </a:prstGeom>
            <a:noFill/>
            <a:ln>
              <a:noFill/>
            </a:ln>
          </p:spPr>
        </p:pic>
        <p:sp>
          <p:nvSpPr>
            <p:cNvPr id="3" name="Rectangle 2">
              <a:extLst>
                <a:ext uri="{FF2B5EF4-FFF2-40B4-BE49-F238E27FC236}">
                  <a16:creationId xmlns:a16="http://schemas.microsoft.com/office/drawing/2014/main" id="{353F5B7B-465B-2B46-97D6-959DA9550859}"/>
                </a:ext>
              </a:extLst>
            </p:cNvPr>
            <p:cNvSpPr/>
            <p:nvPr/>
          </p:nvSpPr>
          <p:spPr>
            <a:xfrm>
              <a:off x="105357" y="4680164"/>
              <a:ext cx="8974984" cy="438581"/>
            </a:xfrm>
            <a:prstGeom prst="rect">
              <a:avLst/>
            </a:prstGeom>
            <a:solidFill>
              <a:schemeClr val="bg1"/>
            </a:solidFill>
          </p:spPr>
          <p:txBody>
            <a:bodyPr wrap="square">
              <a:spAutoFit/>
            </a:bodyPr>
            <a:lstStyle/>
            <a:p>
              <a:pPr algn="ctr" defTabSz="1219170">
                <a:buClr>
                  <a:srgbClr val="000000"/>
                </a:buClr>
              </a:pPr>
              <a:r>
                <a:rPr lang="en-US" altLang="x-none" sz="3200" b="1" kern="0" dirty="0" err="1">
                  <a:solidFill>
                    <a:srgbClr val="FF3300"/>
                  </a:solidFill>
                  <a:latin typeface="Times New Roman" panose="02020603050405020304" pitchFamily="18" charset="0"/>
                  <a:cs typeface="Arial"/>
                  <a:sym typeface="Arial"/>
                </a:rPr>
                <a:t>Nhật</a:t>
              </a:r>
              <a:r>
                <a:rPr lang="en-US" altLang="x-none" sz="3200" b="1" kern="0" dirty="0">
                  <a:solidFill>
                    <a:srgbClr val="FF3300"/>
                  </a:solidFill>
                  <a:latin typeface="Times New Roman" panose="02020603050405020304" pitchFamily="18" charset="0"/>
                  <a:cs typeface="Arial"/>
                  <a:sym typeface="Arial"/>
                </a:rPr>
                <a:t> </a:t>
              </a:r>
              <a:r>
                <a:rPr lang="en-US" altLang="x-none" sz="3200" b="1" kern="0" dirty="0" err="1">
                  <a:solidFill>
                    <a:srgbClr val="FF3300"/>
                  </a:solidFill>
                  <a:latin typeface="Times New Roman" panose="02020603050405020304" pitchFamily="18" charset="0"/>
                  <a:cs typeface="Arial"/>
                  <a:sym typeface="Arial"/>
                </a:rPr>
                <a:t>kí</a:t>
              </a:r>
              <a:r>
                <a:rPr lang="en-US" altLang="x-none" sz="3200" b="1" kern="0" dirty="0">
                  <a:solidFill>
                    <a:srgbClr val="FF3300"/>
                  </a:solidFill>
                  <a:latin typeface="Times New Roman" panose="02020603050405020304" pitchFamily="18" charset="0"/>
                  <a:cs typeface="Arial"/>
                  <a:sym typeface="Arial"/>
                </a:rPr>
                <a:t> </a:t>
              </a:r>
              <a:r>
                <a:rPr lang="en-US" altLang="x-none" sz="3200" b="1" kern="0" dirty="0" err="1">
                  <a:solidFill>
                    <a:srgbClr val="FF3300"/>
                  </a:solidFill>
                  <a:latin typeface="Times New Roman" panose="02020603050405020304" pitchFamily="18" charset="0"/>
                  <a:cs typeface="Arial"/>
                  <a:sym typeface="Arial"/>
                </a:rPr>
                <a:t>hiệp</a:t>
              </a:r>
              <a:r>
                <a:rPr lang="en-US" altLang="x-none" sz="3200" b="1" kern="0" dirty="0">
                  <a:solidFill>
                    <a:srgbClr val="FF3300"/>
                  </a:solidFill>
                  <a:latin typeface="Times New Roman" panose="02020603050405020304" pitchFamily="18" charset="0"/>
                  <a:cs typeface="Arial"/>
                  <a:sym typeface="Arial"/>
                </a:rPr>
                <a:t> </a:t>
              </a:r>
              <a:r>
                <a:rPr lang="en-US" altLang="x-none" sz="3200" b="1" kern="0" dirty="0" err="1">
                  <a:solidFill>
                    <a:srgbClr val="FF3300"/>
                  </a:solidFill>
                  <a:latin typeface="Times New Roman" panose="02020603050405020304" pitchFamily="18" charset="0"/>
                  <a:cs typeface="Arial"/>
                  <a:sym typeface="Arial"/>
                </a:rPr>
                <a:t>ước</a:t>
              </a:r>
              <a:r>
                <a:rPr lang="en-US" altLang="x-none" sz="3200" b="1" kern="0" dirty="0">
                  <a:solidFill>
                    <a:srgbClr val="FF3300"/>
                  </a:solidFill>
                  <a:latin typeface="Times New Roman" panose="02020603050405020304" pitchFamily="18" charset="0"/>
                  <a:cs typeface="Arial"/>
                  <a:sym typeface="Arial"/>
                </a:rPr>
                <a:t>  </a:t>
              </a:r>
              <a:r>
                <a:rPr lang="en-US" altLang="x-none" sz="3200" b="1" kern="0" dirty="0" err="1">
                  <a:solidFill>
                    <a:srgbClr val="FF3300"/>
                  </a:solidFill>
                  <a:latin typeface="Times New Roman" panose="02020603050405020304" pitchFamily="18" charset="0"/>
                  <a:cs typeface="Arial"/>
                  <a:sym typeface="Arial"/>
                </a:rPr>
                <a:t>đầu</a:t>
              </a:r>
              <a:r>
                <a:rPr lang="en-US" altLang="x-none" sz="3200" b="1" kern="0" dirty="0">
                  <a:solidFill>
                    <a:srgbClr val="FF3300"/>
                  </a:solidFill>
                  <a:latin typeface="Times New Roman" panose="02020603050405020304" pitchFamily="18" charset="0"/>
                  <a:cs typeface="Arial"/>
                  <a:sym typeface="Arial"/>
                </a:rPr>
                <a:t> </a:t>
              </a:r>
              <a:r>
                <a:rPr lang="en-US" altLang="x-none" sz="3200" b="1" kern="0" dirty="0" err="1">
                  <a:solidFill>
                    <a:srgbClr val="FF3300"/>
                  </a:solidFill>
                  <a:latin typeface="Times New Roman" panose="02020603050405020304" pitchFamily="18" charset="0"/>
                  <a:cs typeface="Arial"/>
                  <a:sym typeface="Arial"/>
                </a:rPr>
                <a:t>hàng</a:t>
              </a:r>
              <a:r>
                <a:rPr lang="en-US" altLang="x-none" sz="3200" b="1" kern="0" dirty="0">
                  <a:solidFill>
                    <a:srgbClr val="FF3300"/>
                  </a:solidFill>
                  <a:latin typeface="Times New Roman" panose="02020603050405020304" pitchFamily="18" charset="0"/>
                  <a:cs typeface="Arial"/>
                  <a:sym typeface="Arial"/>
                </a:rPr>
                <a:t> </a:t>
              </a:r>
              <a:r>
                <a:rPr lang="en-US" altLang="x-none" sz="3200" b="1" kern="0" dirty="0" err="1">
                  <a:solidFill>
                    <a:srgbClr val="FF3300"/>
                  </a:solidFill>
                  <a:latin typeface="Times New Roman" panose="02020603050405020304" pitchFamily="18" charset="0"/>
                  <a:cs typeface="Arial"/>
                  <a:sym typeface="Arial"/>
                </a:rPr>
                <a:t>đồng</a:t>
              </a:r>
              <a:r>
                <a:rPr lang="en-US" altLang="x-none" sz="3200" b="1" kern="0" dirty="0">
                  <a:solidFill>
                    <a:srgbClr val="FF3300"/>
                  </a:solidFill>
                  <a:latin typeface="Times New Roman" panose="02020603050405020304" pitchFamily="18" charset="0"/>
                  <a:cs typeface="Arial"/>
                  <a:sym typeface="Arial"/>
                </a:rPr>
                <a:t> </a:t>
              </a:r>
              <a:r>
                <a:rPr lang="en-US" altLang="x-none" sz="3200" b="1" kern="0" dirty="0" err="1">
                  <a:solidFill>
                    <a:srgbClr val="FF3300"/>
                  </a:solidFill>
                  <a:latin typeface="Times New Roman" panose="02020603050405020304" pitchFamily="18" charset="0"/>
                  <a:cs typeface="Arial"/>
                  <a:sym typeface="Arial"/>
                </a:rPr>
                <a:t>minh</a:t>
              </a:r>
              <a:r>
                <a:rPr lang="en-US" altLang="x-none" sz="3200" b="1" kern="0" dirty="0">
                  <a:solidFill>
                    <a:srgbClr val="FF3300"/>
                  </a:solidFill>
                  <a:latin typeface="Times New Roman" panose="02020603050405020304" pitchFamily="18" charset="0"/>
                  <a:cs typeface="Arial"/>
                  <a:sym typeface="Arial"/>
                </a:rPr>
                <a:t> (2/9/1945)</a:t>
              </a:r>
              <a:endParaRPr lang="x-none" sz="3200" kern="0" dirty="0">
                <a:solidFill>
                  <a:srgbClr val="000000"/>
                </a:solidFill>
                <a:latin typeface="Arial"/>
                <a:cs typeface="Arial"/>
                <a:sym typeface="Arial"/>
              </a:endParaRPr>
            </a:p>
          </p:txBody>
        </p:sp>
      </p:grpSp>
      <p:sp>
        <p:nvSpPr>
          <p:cNvPr id="6" name="TextBox 5">
            <a:extLst>
              <a:ext uri="{FF2B5EF4-FFF2-40B4-BE49-F238E27FC236}">
                <a16:creationId xmlns:a16="http://schemas.microsoft.com/office/drawing/2014/main" id="{DE81BA09-88BC-6BB9-EB67-4E1750E0AFBB}"/>
              </a:ext>
            </a:extLst>
          </p:cNvPr>
          <p:cNvSpPr txBox="1"/>
          <p:nvPr/>
        </p:nvSpPr>
        <p:spPr>
          <a:xfrm>
            <a:off x="1015998" y="-1438755"/>
            <a:ext cx="1017451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Quý thầy cô có nhu cầu về các bài giảng PowerPoint và giáo án word lịch sử từ khối 6-12.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Vui lòng liên hệ số điện thoại 0981457911 (cũng là số Zalo).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Ngoài ra còn hỗ trợ về SKKN, biện pháp thi GVG và thao giảng, chuyên đề.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Page: https://www.facebook.com/groups/baigianglichsu</a:t>
            </a:r>
            <a:endPar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90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alpha val="61000"/>
          </a:schemeClr>
        </a:solidFill>
        <a:effectLst/>
      </p:bgPr>
    </p:bg>
    <p:spTree>
      <p:nvGrpSpPr>
        <p:cNvPr id="1" name="Shape 374"/>
        <p:cNvGrpSpPr/>
        <p:nvPr/>
      </p:nvGrpSpPr>
      <p:grpSpPr>
        <a:xfrm>
          <a:off x="0" y="0"/>
          <a:ext cx="0" cy="0"/>
          <a:chOff x="0" y="0"/>
          <a:chExt cx="0" cy="0"/>
        </a:xfrm>
      </p:grpSpPr>
      <p:sp>
        <p:nvSpPr>
          <p:cNvPr id="45" name="Google Shape;1057;p39">
            <a:extLst>
              <a:ext uri="{FF2B5EF4-FFF2-40B4-BE49-F238E27FC236}">
                <a16:creationId xmlns:a16="http://schemas.microsoft.com/office/drawing/2014/main" id="{51FE0EE8-8EAC-5F40-AED6-2C5C94C5BA6E}"/>
              </a:ext>
            </a:extLst>
          </p:cNvPr>
          <p:cNvSpPr txBox="1">
            <a:spLocks/>
          </p:cNvSpPr>
          <p:nvPr/>
        </p:nvSpPr>
        <p:spPr>
          <a:xfrm>
            <a:off x="0" y="1"/>
            <a:ext cx="7391400" cy="8809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en-US" altLang="x-none" sz="4000" b="1" kern="0">
                <a:solidFill>
                  <a:srgbClr val="C00000"/>
                </a:solidFill>
                <a:latin typeface="Times New Roman" panose="02020603050405020304" pitchFamily="18" charset="0"/>
                <a:cs typeface="Times New Roman" panose="02020603050405020304" pitchFamily="18" charset="0"/>
              </a:rPr>
              <a:t>b. Hậu quả của chiến tranh</a:t>
            </a:r>
          </a:p>
        </p:txBody>
      </p:sp>
      <p:grpSp>
        <p:nvGrpSpPr>
          <p:cNvPr id="8" name="Group 7">
            <a:extLst>
              <a:ext uri="{FF2B5EF4-FFF2-40B4-BE49-F238E27FC236}">
                <a16:creationId xmlns:a16="http://schemas.microsoft.com/office/drawing/2014/main" id="{8563C159-D2A5-104B-83D4-2F769AF4D22A}"/>
              </a:ext>
            </a:extLst>
          </p:cNvPr>
          <p:cNvGrpSpPr/>
          <p:nvPr/>
        </p:nvGrpSpPr>
        <p:grpSpPr>
          <a:xfrm>
            <a:off x="919728" y="2167114"/>
            <a:ext cx="7727375" cy="2247950"/>
            <a:chOff x="503084" y="1174840"/>
            <a:chExt cx="5795531" cy="1100995"/>
          </a:xfrm>
        </p:grpSpPr>
        <p:sp>
          <p:nvSpPr>
            <p:cNvPr id="7" name="Terminator 6">
              <a:extLst>
                <a:ext uri="{FF2B5EF4-FFF2-40B4-BE49-F238E27FC236}">
                  <a16:creationId xmlns:a16="http://schemas.microsoft.com/office/drawing/2014/main" id="{9F213669-C43F-1645-86B2-1FF06A7FEA48}"/>
                </a:ext>
              </a:extLst>
            </p:cNvPr>
            <p:cNvSpPr/>
            <p:nvPr/>
          </p:nvSpPr>
          <p:spPr>
            <a:xfrm>
              <a:off x="503084" y="1174840"/>
              <a:ext cx="5795531" cy="1100995"/>
            </a:xfrm>
            <a:prstGeom prst="flowChartTerminator">
              <a:avLst/>
            </a:prstGeom>
            <a:solidFill>
              <a:schemeClr val="accent3">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x-none" sz="1867" kern="0">
                <a:solidFill>
                  <a:srgbClr val="FFFFFF"/>
                </a:solidFill>
                <a:latin typeface="Arial"/>
                <a:sym typeface="Arial"/>
              </a:endParaRPr>
            </a:p>
          </p:txBody>
        </p:sp>
        <p:sp>
          <p:nvSpPr>
            <p:cNvPr id="6" name="Rectangle 5">
              <a:extLst>
                <a:ext uri="{FF2B5EF4-FFF2-40B4-BE49-F238E27FC236}">
                  <a16:creationId xmlns:a16="http://schemas.microsoft.com/office/drawing/2014/main" id="{3BA96096-38F2-B442-A724-AF91E8DDE109}"/>
                </a:ext>
              </a:extLst>
            </p:cNvPr>
            <p:cNvSpPr/>
            <p:nvPr/>
          </p:nvSpPr>
          <p:spPr>
            <a:xfrm>
              <a:off x="587081" y="1434837"/>
              <a:ext cx="5425267" cy="688451"/>
            </a:xfrm>
            <a:prstGeom prst="rect">
              <a:avLst/>
            </a:prstGeom>
          </p:spPr>
          <p:txBody>
            <a:bodyPr wrap="square">
              <a:spAutoFit/>
            </a:bodyPr>
            <a:lstStyle/>
            <a:p>
              <a:pPr algn="ctr" defTabSz="1219170">
                <a:buClr>
                  <a:srgbClr val="000000"/>
                </a:buClr>
                <a:defRPr/>
              </a:pPr>
              <a:r>
                <a:rPr lang="en-US" sz="4267" kern="0" dirty="0" err="1">
                  <a:solidFill>
                    <a:srgbClr val="000000"/>
                  </a:solidFill>
                  <a:latin typeface="Times New Roman" panose="02020603050405020304" pitchFamily="18" charset="0"/>
                  <a:cs typeface="Times New Roman" panose="02020603050405020304" pitchFamily="18" charset="0"/>
                  <a:sym typeface="Arial"/>
                </a:rPr>
                <a:t>Em</a:t>
              </a:r>
              <a:r>
                <a:rPr lang="en-US" sz="4267" kern="0" dirty="0">
                  <a:solidFill>
                    <a:srgbClr val="000000"/>
                  </a:solidFill>
                  <a:latin typeface="Times New Roman" panose="02020603050405020304" pitchFamily="18" charset="0"/>
                  <a:cs typeface="Times New Roman" panose="02020603050405020304" pitchFamily="18" charset="0"/>
                  <a:sym typeface="Arial"/>
                </a:rPr>
                <a:t> </a:t>
              </a:r>
              <a:r>
                <a:rPr lang="en-US" sz="4267" kern="0" dirty="0" err="1">
                  <a:solidFill>
                    <a:srgbClr val="000000"/>
                  </a:solidFill>
                  <a:latin typeface="Times New Roman" panose="02020603050405020304" pitchFamily="18" charset="0"/>
                  <a:cs typeface="Times New Roman" panose="02020603050405020304" pitchFamily="18" charset="0"/>
                  <a:sym typeface="Arial"/>
                </a:rPr>
                <a:t>hãy</a:t>
              </a:r>
              <a:r>
                <a:rPr lang="en-US" sz="4267" kern="0" dirty="0">
                  <a:solidFill>
                    <a:srgbClr val="000000"/>
                  </a:solidFill>
                  <a:latin typeface="Times New Roman" panose="02020603050405020304" pitchFamily="18" charset="0"/>
                  <a:cs typeface="Times New Roman" panose="02020603050405020304" pitchFamily="18" charset="0"/>
                  <a:sym typeface="Arial"/>
                </a:rPr>
                <a:t> </a:t>
              </a:r>
              <a:r>
                <a:rPr lang="en-US" sz="4267" kern="0" dirty="0" err="1">
                  <a:solidFill>
                    <a:srgbClr val="000000"/>
                  </a:solidFill>
                  <a:latin typeface="Times New Roman" panose="02020603050405020304" pitchFamily="18" charset="0"/>
                  <a:cs typeface="Times New Roman" panose="02020603050405020304" pitchFamily="18" charset="0"/>
                  <a:sym typeface="Arial"/>
                </a:rPr>
                <a:t>trình</a:t>
              </a:r>
              <a:r>
                <a:rPr lang="en-US" sz="4267" kern="0" dirty="0">
                  <a:solidFill>
                    <a:srgbClr val="000000"/>
                  </a:solidFill>
                  <a:latin typeface="Times New Roman" panose="02020603050405020304" pitchFamily="18" charset="0"/>
                  <a:cs typeface="Times New Roman" panose="02020603050405020304" pitchFamily="18" charset="0"/>
                  <a:sym typeface="Arial"/>
                </a:rPr>
                <a:t> </a:t>
              </a:r>
              <a:r>
                <a:rPr lang="en-US" sz="4267" kern="0" dirty="0" err="1">
                  <a:solidFill>
                    <a:srgbClr val="000000"/>
                  </a:solidFill>
                  <a:latin typeface="Times New Roman" panose="02020603050405020304" pitchFamily="18" charset="0"/>
                  <a:cs typeface="Times New Roman" panose="02020603050405020304" pitchFamily="18" charset="0"/>
                  <a:sym typeface="Arial"/>
                </a:rPr>
                <a:t>bày</a:t>
              </a:r>
              <a:r>
                <a:rPr lang="en-US" sz="4267" kern="0" dirty="0">
                  <a:solidFill>
                    <a:srgbClr val="000000"/>
                  </a:solidFill>
                  <a:latin typeface="Times New Roman" panose="02020603050405020304" pitchFamily="18" charset="0"/>
                  <a:cs typeface="Times New Roman" panose="02020603050405020304" pitchFamily="18" charset="0"/>
                  <a:sym typeface="Arial"/>
                </a:rPr>
                <a:t> </a:t>
              </a:r>
              <a:r>
                <a:rPr lang="en-US" sz="4267" kern="0" dirty="0" err="1">
                  <a:solidFill>
                    <a:srgbClr val="000000"/>
                  </a:solidFill>
                  <a:latin typeface="Times New Roman" panose="02020603050405020304" pitchFamily="18" charset="0"/>
                  <a:cs typeface="Times New Roman" panose="02020603050405020304" pitchFamily="18" charset="0"/>
                  <a:sym typeface="Arial"/>
                </a:rPr>
                <a:t>hậu</a:t>
              </a:r>
              <a:r>
                <a:rPr lang="en-US" sz="4267" kern="0" dirty="0">
                  <a:solidFill>
                    <a:srgbClr val="000000"/>
                  </a:solidFill>
                  <a:latin typeface="Times New Roman" panose="02020603050405020304" pitchFamily="18" charset="0"/>
                  <a:cs typeface="Times New Roman" panose="02020603050405020304" pitchFamily="18" charset="0"/>
                  <a:sym typeface="Arial"/>
                </a:rPr>
                <a:t> </a:t>
              </a:r>
              <a:r>
                <a:rPr lang="en-US" sz="4267" kern="0" dirty="0" err="1">
                  <a:solidFill>
                    <a:srgbClr val="000000"/>
                  </a:solidFill>
                  <a:latin typeface="Times New Roman" panose="02020603050405020304" pitchFamily="18" charset="0"/>
                  <a:cs typeface="Times New Roman" panose="02020603050405020304" pitchFamily="18" charset="0"/>
                  <a:sym typeface="Arial"/>
                </a:rPr>
                <a:t>quả</a:t>
              </a:r>
              <a:r>
                <a:rPr lang="en-US" sz="4267" kern="0" dirty="0">
                  <a:solidFill>
                    <a:srgbClr val="000000"/>
                  </a:solidFill>
                  <a:latin typeface="Times New Roman" panose="02020603050405020304" pitchFamily="18" charset="0"/>
                  <a:cs typeface="Times New Roman" panose="02020603050405020304" pitchFamily="18" charset="0"/>
                  <a:sym typeface="Arial"/>
                </a:rPr>
                <a:t> </a:t>
              </a:r>
              <a:r>
                <a:rPr lang="en-US" sz="4267" kern="0" dirty="0" err="1">
                  <a:solidFill>
                    <a:srgbClr val="000000"/>
                  </a:solidFill>
                  <a:latin typeface="Times New Roman" panose="02020603050405020304" pitchFamily="18" charset="0"/>
                  <a:cs typeface="Times New Roman" panose="02020603050405020304" pitchFamily="18" charset="0"/>
                  <a:sym typeface="Arial"/>
                </a:rPr>
                <a:t>của</a:t>
              </a:r>
              <a:r>
                <a:rPr lang="en-US" sz="4267" kern="0" dirty="0">
                  <a:solidFill>
                    <a:srgbClr val="000000"/>
                  </a:solidFill>
                  <a:latin typeface="Times New Roman" panose="02020603050405020304" pitchFamily="18" charset="0"/>
                  <a:cs typeface="Times New Roman" panose="02020603050405020304" pitchFamily="18" charset="0"/>
                  <a:sym typeface="Arial"/>
                </a:rPr>
                <a:t> </a:t>
              </a:r>
              <a:r>
                <a:rPr lang="en-US" sz="4267" kern="0" dirty="0" err="1">
                  <a:solidFill>
                    <a:srgbClr val="000000"/>
                  </a:solidFill>
                  <a:latin typeface="Times New Roman" panose="02020603050405020304" pitchFamily="18" charset="0"/>
                  <a:cs typeface="Times New Roman" panose="02020603050405020304" pitchFamily="18" charset="0"/>
                  <a:sym typeface="Arial"/>
                </a:rPr>
                <a:t>cuộc</a:t>
              </a:r>
              <a:r>
                <a:rPr lang="en-US" sz="4267" kern="0" dirty="0">
                  <a:solidFill>
                    <a:srgbClr val="000000"/>
                  </a:solidFill>
                  <a:latin typeface="Times New Roman" panose="02020603050405020304" pitchFamily="18" charset="0"/>
                  <a:cs typeface="Times New Roman" panose="02020603050405020304" pitchFamily="18" charset="0"/>
                  <a:sym typeface="Arial"/>
                </a:rPr>
                <a:t> </a:t>
              </a:r>
              <a:r>
                <a:rPr lang="en-US" sz="4267" kern="0" dirty="0" err="1">
                  <a:solidFill>
                    <a:srgbClr val="000000"/>
                  </a:solidFill>
                  <a:latin typeface="Times New Roman" panose="02020603050405020304" pitchFamily="18" charset="0"/>
                  <a:cs typeface="Times New Roman" panose="02020603050405020304" pitchFamily="18" charset="0"/>
                  <a:sym typeface="Arial"/>
                </a:rPr>
                <a:t>chiến</a:t>
              </a:r>
              <a:r>
                <a:rPr lang="en-US" sz="4267" kern="0" dirty="0">
                  <a:solidFill>
                    <a:srgbClr val="000000"/>
                  </a:solidFill>
                  <a:latin typeface="Times New Roman" panose="02020603050405020304" pitchFamily="18" charset="0"/>
                  <a:cs typeface="Times New Roman" panose="02020603050405020304" pitchFamily="18" charset="0"/>
                  <a:sym typeface="Arial"/>
                </a:rPr>
                <a:t> </a:t>
              </a:r>
              <a:r>
                <a:rPr lang="en-US" sz="4267" kern="0" dirty="0" err="1">
                  <a:solidFill>
                    <a:srgbClr val="000000"/>
                  </a:solidFill>
                  <a:latin typeface="Times New Roman" panose="02020603050405020304" pitchFamily="18" charset="0"/>
                  <a:cs typeface="Times New Roman" panose="02020603050405020304" pitchFamily="18" charset="0"/>
                  <a:sym typeface="Arial"/>
                </a:rPr>
                <a:t>tranh</a:t>
              </a:r>
              <a:r>
                <a:rPr lang="en-US" sz="4267" kern="0" dirty="0">
                  <a:solidFill>
                    <a:srgbClr val="000000"/>
                  </a:solidFill>
                  <a:latin typeface="Times New Roman" panose="02020603050405020304" pitchFamily="18" charset="0"/>
                  <a:cs typeface="Times New Roman" panose="02020603050405020304" pitchFamily="18" charset="0"/>
                  <a:sym typeface="Arial"/>
                </a:rPr>
                <a:t>?</a:t>
              </a:r>
              <a:endParaRPr lang="x-none" sz="4267" kern="0" dirty="0">
                <a:solidFill>
                  <a:srgbClr val="000000"/>
                </a:solidFill>
                <a:latin typeface="Times New Roman" panose="02020603050405020304" pitchFamily="18" charset="0"/>
                <a:cs typeface="Times New Roman" panose="02020603050405020304" pitchFamily="18" charset="0"/>
                <a:sym typeface="Arial"/>
              </a:endParaRPr>
            </a:p>
          </p:txBody>
        </p:sp>
      </p:grpSp>
      <p:sp>
        <p:nvSpPr>
          <p:cNvPr id="2" name="TextBox 1">
            <a:extLst>
              <a:ext uri="{FF2B5EF4-FFF2-40B4-BE49-F238E27FC236}">
                <a16:creationId xmlns:a16="http://schemas.microsoft.com/office/drawing/2014/main" id="{E23C5F8B-C37B-B02E-C886-73BB9A7A8C88}"/>
              </a:ext>
            </a:extLst>
          </p:cNvPr>
          <p:cNvSpPr txBox="1"/>
          <p:nvPr/>
        </p:nvSpPr>
        <p:spPr>
          <a:xfrm>
            <a:off x="1015998" y="-1438755"/>
            <a:ext cx="1017451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Quý thầy cô có nhu cầu về các bài giảng PowerPoint và giáo án word lịch sử từ khối 6-12.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Vui lòng liên hệ số điện thoại 0981457911 (cũng là số Zalo).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Ngoài ra còn hỗ trợ về SKKN, biện pháp thi GVG và thao giảng, chuyên đề.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Page: https://www.facebook.com/groups/baigianglichsu</a:t>
            </a:r>
            <a:endParaRPr kumimoji="0" lang="en-US"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14:bounceEnd="50000">
                                          <p:cBhvr additive="base">
                                            <p:cTn id="7"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5"/>
                                            </p:tgtEl>
                                            <p:attrNameLst>
                                              <p:attrName>ppt_y</p:attrName>
                                            </p:attrNameLst>
                                          </p:cBhvr>
                                          <p:tavLst>
                                            <p:tav tm="0">
                                              <p:val>
                                                <p:strVal val="0-#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nodeType="clickEffect">
                                      <p:stCondLst>
                                        <p:cond delay="0"/>
                                      </p:stCondLst>
                                      <p:childTnLst>
                                        <p:animEffect transition="out" filter="checkerboard(across)">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nodeType="clickEffect">
                                      <p:stCondLst>
                                        <p:cond delay="0"/>
                                      </p:stCondLst>
                                      <p:childTnLst>
                                        <p:animEffect transition="out" filter="checkerboard(across)">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1000" r="-9000" b="-1000"/>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0CC9D55-6B18-C121-0F19-68E65D4A956C}"/>
              </a:ext>
            </a:extLst>
          </p:cNvPr>
          <p:cNvSpPr txBox="1"/>
          <p:nvPr/>
        </p:nvSpPr>
        <p:spPr>
          <a:xfrm>
            <a:off x="0" y="1163857"/>
            <a:ext cx="1211217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Nguyên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thắng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lợi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ý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nghĩa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lịch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sử</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vai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trò</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Liên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Xô</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nước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minh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chiến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thắng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chủ</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nghĩa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phát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xít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651789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_rels/them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theme1.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World War II D-Day Invasion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orld War II D-Day Invasion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ncient History of China Thesis Infographics by Slidesgo">
  <a:themeElements>
    <a:clrScheme name="Simple Light">
      <a:dk1>
        <a:srgbClr val="232322"/>
      </a:dk1>
      <a:lt1>
        <a:srgbClr val="F7FAF2"/>
      </a:lt1>
      <a:dk2>
        <a:srgbClr val="99C8A7"/>
      </a:dk2>
      <a:lt2>
        <a:srgbClr val="97B2A4"/>
      </a:lt2>
      <a:accent1>
        <a:srgbClr val="7C836B"/>
      </a:accent1>
      <a:accent2>
        <a:srgbClr val="F0E5D0"/>
      </a:accent2>
      <a:accent3>
        <a:srgbClr val="9A5C47"/>
      </a:accent3>
      <a:accent4>
        <a:srgbClr val="D48C72"/>
      </a:accent4>
      <a:accent5>
        <a:srgbClr val="F19072"/>
      </a:accent5>
      <a:accent6>
        <a:srgbClr val="F8CDC1"/>
      </a:accent6>
      <a:hlink>
        <a:srgbClr val="2323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wn and Garden Month by Slidesgo">
  <a:themeElements>
    <a:clrScheme name="Simple Light">
      <a:dk1>
        <a:srgbClr val="E5F7B3"/>
      </a:dk1>
      <a:lt1>
        <a:srgbClr val="8CC63F"/>
      </a:lt1>
      <a:dk2>
        <a:srgbClr val="24962F"/>
      </a:dk2>
      <a:lt2>
        <a:srgbClr val="76512D"/>
      </a:lt2>
      <a:accent1>
        <a:srgbClr val="C69C6D"/>
      </a:accent1>
      <a:accent2>
        <a:srgbClr val="FBB03B"/>
      </a:accent2>
      <a:accent3>
        <a:srgbClr val="F15A24"/>
      </a:accent3>
      <a:accent4>
        <a:srgbClr val="E6F7FF"/>
      </a:accent4>
      <a:accent5>
        <a:srgbClr val="FDFDFD"/>
      </a:accent5>
      <a:accent6>
        <a:srgbClr val="666666"/>
      </a:accent6>
      <a:hlink>
        <a:srgbClr val="8C6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852</Words>
  <Application>Microsoft Office PowerPoint</Application>
  <PresentationFormat>Widescreen</PresentationFormat>
  <Paragraphs>144</Paragraphs>
  <Slides>12</Slides>
  <Notes>9</Notes>
  <HiddenSlides>0</HiddenSlides>
  <MMClips>0</MMClips>
  <ScaleCrop>false</ScaleCrop>
  <HeadingPairs>
    <vt:vector size="6" baseType="variant">
      <vt:variant>
        <vt:lpstr>Fonts Used</vt:lpstr>
      </vt:variant>
      <vt:variant>
        <vt:i4>19</vt:i4>
      </vt:variant>
      <vt:variant>
        <vt:lpstr>Theme</vt:lpstr>
      </vt:variant>
      <vt:variant>
        <vt:i4>6</vt:i4>
      </vt:variant>
      <vt:variant>
        <vt:lpstr>Slide Titles</vt:lpstr>
      </vt:variant>
      <vt:variant>
        <vt:i4>12</vt:i4>
      </vt:variant>
    </vt:vector>
  </HeadingPairs>
  <TitlesOfParts>
    <vt:vector size="37" baseType="lpstr">
      <vt:lpstr>Advent Pro</vt:lpstr>
      <vt:lpstr>Anaheim</vt:lpstr>
      <vt:lpstr>Antic</vt:lpstr>
      <vt:lpstr>Arial</vt:lpstr>
      <vt:lpstr>Assistant</vt:lpstr>
      <vt:lpstr>Assistant Medium</vt:lpstr>
      <vt:lpstr>Calibri</vt:lpstr>
      <vt:lpstr>Cambria</vt:lpstr>
      <vt:lpstr>Garamond</vt:lpstr>
      <vt:lpstr>Jua</vt:lpstr>
      <vt:lpstr>Livvic</vt:lpstr>
      <vt:lpstr>Maven Pro</vt:lpstr>
      <vt:lpstr>Merienda One</vt:lpstr>
      <vt:lpstr>Neucha</vt:lpstr>
      <vt:lpstr>Nunito</vt:lpstr>
      <vt:lpstr>Rajdhani</vt:lpstr>
      <vt:lpstr>Roboto Condensed Light</vt:lpstr>
      <vt:lpstr>黑体</vt:lpstr>
      <vt:lpstr>Times New Roman</vt:lpstr>
      <vt:lpstr>1_War Background by Slidesgo</vt:lpstr>
      <vt:lpstr>2_World War II D-Day Invasion by Slidesgo</vt:lpstr>
      <vt:lpstr>1_World War II D-Day Invasion by Slidesgo</vt:lpstr>
      <vt:lpstr>Ancient History of China Thesis Infographics by Slidesgo</vt:lpstr>
      <vt:lpstr>Lawn and Garden Month by Slidesgo</vt:lpstr>
      <vt:lpstr>Organic</vt:lpstr>
      <vt:lpstr>PowerPoint Presentation</vt:lpstr>
      <vt:lpstr>2. Những diễn biến chính và hậu quả của chiến tranh thế giới thứ hai: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Duc Huong</dc:creator>
  <cp:lastModifiedBy>SingPC</cp:lastModifiedBy>
  <cp:revision>24</cp:revision>
  <dcterms:created xsi:type="dcterms:W3CDTF">2024-04-10T16:07:58Z</dcterms:created>
  <dcterms:modified xsi:type="dcterms:W3CDTF">2026-04-24T08:36:49Z</dcterms:modified>
</cp:coreProperties>
</file>