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 id="2147483898" r:id="rId2"/>
  </p:sldMasterIdLst>
  <p:notesMasterIdLst>
    <p:notesMasterId r:id="rId25"/>
  </p:notesMasterIdLst>
  <p:sldIdLst>
    <p:sldId id="256" r:id="rId3"/>
    <p:sldId id="258" r:id="rId4"/>
    <p:sldId id="259" r:id="rId5"/>
    <p:sldId id="3133" r:id="rId6"/>
    <p:sldId id="3124" r:id="rId7"/>
    <p:sldId id="3136" r:id="rId8"/>
    <p:sldId id="3137" r:id="rId9"/>
    <p:sldId id="3135" r:id="rId10"/>
    <p:sldId id="3125" r:id="rId11"/>
    <p:sldId id="3138" r:id="rId12"/>
    <p:sldId id="3144" r:id="rId13"/>
    <p:sldId id="3145" r:id="rId14"/>
    <p:sldId id="263" r:id="rId15"/>
    <p:sldId id="3146" r:id="rId16"/>
    <p:sldId id="3127" r:id="rId17"/>
    <p:sldId id="3126" r:id="rId18"/>
    <p:sldId id="3140" r:id="rId19"/>
    <p:sldId id="3141" r:id="rId20"/>
    <p:sldId id="3129" r:id="rId21"/>
    <p:sldId id="3142" r:id="rId22"/>
    <p:sldId id="264" r:id="rId23"/>
    <p:sldId id="31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D5"/>
    <a:srgbClr val="F18105"/>
    <a:srgbClr val="0000FF"/>
    <a:srgbClr val="FCBA75"/>
    <a:srgbClr val="F0677C"/>
    <a:srgbClr val="FF3399"/>
    <a:srgbClr val="0998D7"/>
    <a:srgbClr val="FCBB75"/>
    <a:srgbClr val="0C6D39"/>
    <a:srgbClr val="ED3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1" autoAdjust="0"/>
    <p:restoredTop sz="88854" autoAdjust="0"/>
  </p:normalViewPr>
  <p:slideViewPr>
    <p:cSldViewPr snapToGrid="0">
      <p:cViewPr varScale="1">
        <p:scale>
          <a:sx n="89" d="100"/>
          <a:sy n="89" d="100"/>
        </p:scale>
        <p:origin x="3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3de5052a6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3de5052a6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745d1862b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a745d1862b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atin typeface="UTM Avo" panose="02040603050506020204" pitchFamily="18" charset="0"/>
                <a:cs typeface="Times New Roman" panose="02020603050405020304" pitchFamily="18" charset="0"/>
              </a:rPr>
              <a:t>Hình 3.1 là ví dụ về một cách đặt tên tệp, thư mục và thư mục con khá hợp lí, vì nó cho em biết trong đó chứa những gì.</a:t>
            </a:r>
            <a:endParaRPr lang="en-US">
              <a:latin typeface="UTM Avo" panose="020406030505060202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28346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400">
                <a:latin typeface="UTM Avo" panose="02040603050506020204" pitchFamily="18" charset="0"/>
                <a:cs typeface="Times New Roman" panose="02020603050405020304" pitchFamily="18" charset="0"/>
              </a:rPr>
              <a:t>Các chương trình máy tính cũng được lưu trữ dưới dạng tệp giống như tệp dữ</a:t>
            </a:r>
            <a:r>
              <a:rPr lang="en-US" sz="1400">
                <a:latin typeface="UTM Avo" panose="02040603050506020204" pitchFamily="18" charset="0"/>
                <a:cs typeface="Times New Roman" panose="02020603050405020304" pitchFamily="18" charset="0"/>
              </a:rPr>
              <a:t> </a:t>
            </a:r>
            <a:r>
              <a:rPr lang="vi-VN" sz="1400">
                <a:latin typeface="UTM Avo" panose="02040603050506020204" pitchFamily="18" charset="0"/>
                <a:cs typeface="Times New Roman" panose="02020603050405020304" pitchFamily="18" charset="0"/>
              </a:rPr>
              <a:t>liệu. </a:t>
            </a:r>
            <a:endParaRPr lang="en-US" sz="1400">
              <a:latin typeface="UTM Avo" panose="0204060305050602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latin typeface="UTM Avo" panose="0204060305050602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400">
                <a:latin typeface="UTM Avo" panose="02040603050506020204" pitchFamily="18" charset="0"/>
                <a:cs typeface="Times New Roman" panose="02020603050405020304" pitchFamily="18" charset="0"/>
              </a:rPr>
              <a:t>Trong hệ điều hành Windows, chúng thường có phần mở rộng .exe, .com, bat, msi. </a:t>
            </a:r>
          </a:p>
          <a:p>
            <a:r>
              <a:rPr lang="vi-VN" sz="1400">
                <a:latin typeface="UTM Avo" panose="02040603050506020204" pitchFamily="18" charset="0"/>
                <a:cs typeface="Times New Roman" panose="02020603050405020304" pitchFamily="18" charset="0"/>
              </a:rPr>
              <a:t>Không nên xoá hay di chuyển những tệp này nếu không có lí do xác đáng vì chúng có thể cần thiết với một số hoạt động của máy tính.</a:t>
            </a:r>
            <a:endParaRPr lang="en-US" sz="1400">
              <a:latin typeface="UTM Avo" panose="02040603050506020204" pitchFamily="18" charset="0"/>
              <a:cs typeface="Times New Roman" panose="02020603050405020304" pitchFamily="18" charset="0"/>
            </a:endParaRPr>
          </a:p>
          <a:p>
            <a:endParaRPr lang="en-US" sz="1400"/>
          </a:p>
        </p:txBody>
      </p:sp>
      <p:sp>
        <p:nvSpPr>
          <p:cNvPr id="4" name="Slide Number Placeholder 3"/>
          <p:cNvSpPr>
            <a:spLocks noGrp="1"/>
          </p:cNvSpPr>
          <p:nvPr>
            <p:ph type="sldNum" sz="quarter" idx="5"/>
          </p:nvPr>
        </p:nvSpPr>
        <p:spPr/>
        <p:txBody>
          <a:bodyPr/>
          <a:lstStyle/>
          <a:p>
            <a:fld id="{628B0E19-C2A7-4FE4-8BEE-17463F03FF49}" type="slidenum">
              <a:rPr lang="en-GB" smtClean="0"/>
              <a:t>6</a:t>
            </a:fld>
            <a:endParaRPr lang="en-GB"/>
          </a:p>
        </p:txBody>
      </p:sp>
    </p:spTree>
    <p:extLst>
      <p:ext uri="{BB962C8B-B14F-4D97-AF65-F5344CB8AC3E}">
        <p14:creationId xmlns:p14="http://schemas.microsoft.com/office/powerpoint/2010/main" val="291550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Chương trình máy tính được lưu trữ trên thiết bị nhớ giống như một tệp dữ liệu. Tệp chương trình máy tính trong hệ điều hành Windows thường có phần mở rộng .exe,.bat, .msi.</a:t>
            </a:r>
          </a:p>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7</a:t>
            </a:fld>
            <a:endParaRPr lang="en-GB"/>
          </a:p>
        </p:txBody>
      </p:sp>
    </p:spTree>
    <p:extLst>
      <p:ext uri="{BB962C8B-B14F-4D97-AF65-F5344CB8AC3E}">
        <p14:creationId xmlns:p14="http://schemas.microsoft.com/office/powerpoint/2010/main" val="197481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9fa85cf4fd_0_4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9fa85cf4fd_0_4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71291a826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71291a826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ABF6-7C25-BAEE-6BCC-424866409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4FDBF-3FAF-C59F-BD00-D105E7F47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8B9A3C-0306-7E93-37B1-D8CB379FDD8C}"/>
              </a:ext>
            </a:extLst>
          </p:cNvPr>
          <p:cNvSpPr>
            <a:spLocks noGrp="1"/>
          </p:cNvSpPr>
          <p:nvPr>
            <p:ph type="dt" sz="half" idx="10"/>
          </p:nvPr>
        </p:nvSpPr>
        <p:spPr/>
        <p:txBody>
          <a:bodyPr/>
          <a:lstStyle/>
          <a:p>
            <a:fld id="{DDA51639-B2D6-4652-B8C3-1B4C224A7BAF}" type="datetimeFigureOut">
              <a:rPr lang="en-US" smtClean="0"/>
              <a:t>12/24/2025</a:t>
            </a:fld>
            <a:endParaRPr lang="en-US" dirty="0"/>
          </a:p>
        </p:txBody>
      </p:sp>
      <p:sp>
        <p:nvSpPr>
          <p:cNvPr id="5" name="Footer Placeholder 4">
            <a:extLst>
              <a:ext uri="{FF2B5EF4-FFF2-40B4-BE49-F238E27FC236}">
                <a16:creationId xmlns:a16="http://schemas.microsoft.com/office/drawing/2014/main" id="{AB443876-D51D-95C0-EDD5-EEE7FB99E9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7E016B-24D8-C105-A917-6C58D1D9E51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061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1116-36CB-14BE-A415-CC652C10A8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872F5-6F76-73C4-E8E8-FB22822679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A64A4-D324-52BE-6AA8-E32EEA53FF94}"/>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5" name="Footer Placeholder 4">
            <a:extLst>
              <a:ext uri="{FF2B5EF4-FFF2-40B4-BE49-F238E27FC236}">
                <a16:creationId xmlns:a16="http://schemas.microsoft.com/office/drawing/2014/main" id="{F461DB19-045F-76BD-DD51-344260FBEC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48C6D6-3B5C-760B-DE03-647E6BD7BEF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855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6EA2C-61E7-548B-11DA-6A657D5994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ED57E7-E0EB-C4F2-8852-1D38049322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90146-21E3-5802-6718-EDBC8FDADD17}"/>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5" name="Footer Placeholder 4">
            <a:extLst>
              <a:ext uri="{FF2B5EF4-FFF2-40B4-BE49-F238E27FC236}">
                <a16:creationId xmlns:a16="http://schemas.microsoft.com/office/drawing/2014/main" id="{B8D0D903-69AC-BC29-8594-52F5778F89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BE12BE-279F-A695-1D0D-180AEC8D7BC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628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466910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0201" y="3713722"/>
            <a:ext cx="3368819" cy="1166085"/>
            <a:chOff x="3457434" y="4469778"/>
            <a:chExt cx="1572451" cy="544289"/>
          </a:xfrm>
        </p:grpSpPr>
        <p:sp>
          <p:nvSpPr>
            <p:cNvPr id="10" name="Google Shape;10;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6"/>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137001" y="4907522"/>
            <a:ext cx="3368819" cy="1166085"/>
            <a:chOff x="3457434" y="4469778"/>
            <a:chExt cx="1572451" cy="544289"/>
          </a:xfrm>
        </p:grpSpPr>
        <p:sp>
          <p:nvSpPr>
            <p:cNvPr id="31" name="Google Shape;31;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31662" y="4536065"/>
              <a:ext cx="477978" cy="102941"/>
            </a:xfrm>
            <a:custGeom>
              <a:avLst/>
              <a:gdLst/>
              <a:ahLst/>
              <a:cxnLst/>
              <a:rect l="l" t="t" r="r" b="b"/>
              <a:pathLst>
                <a:path w="19743" h="4252" extrusionOk="0">
                  <a:moveTo>
                    <a:pt x="859" y="1"/>
                  </a:moveTo>
                  <a:cubicBezTo>
                    <a:pt x="327" y="328"/>
                    <a:pt x="0" y="859"/>
                    <a:pt x="0" y="1350"/>
                  </a:cubicBezTo>
                  <a:cubicBezTo>
                    <a:pt x="0" y="3066"/>
                    <a:pt x="3393" y="4252"/>
                    <a:pt x="7480" y="4252"/>
                  </a:cubicBezTo>
                  <a:lnTo>
                    <a:pt x="19742" y="4252"/>
                  </a:lnTo>
                  <a:cubicBezTo>
                    <a:pt x="12753" y="3761"/>
                    <a:pt x="4946" y="2739"/>
                    <a:pt x="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637751" y="-152412"/>
            <a:ext cx="2554263" cy="6155029"/>
            <a:chOff x="7899913" y="-114309"/>
            <a:chExt cx="1915697" cy="4616272"/>
          </a:xfrm>
        </p:grpSpPr>
        <p:sp>
          <p:nvSpPr>
            <p:cNvPr id="53" name="Google Shape;53;p2"/>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899913"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533641" y="95279"/>
            <a:ext cx="13259281" cy="7493159"/>
            <a:chOff x="-1009131" y="114298"/>
            <a:chExt cx="11162264" cy="5619869"/>
          </a:xfrm>
        </p:grpSpPr>
        <p:grpSp>
          <p:nvGrpSpPr>
            <p:cNvPr id="70" name="Google Shape;70;p2"/>
            <p:cNvGrpSpPr/>
            <p:nvPr/>
          </p:nvGrpSpPr>
          <p:grpSpPr>
            <a:xfrm>
              <a:off x="-1009131" y="114298"/>
              <a:ext cx="11162264" cy="5619869"/>
              <a:chOff x="-852900" y="114300"/>
              <a:chExt cx="10849790" cy="6172288"/>
            </a:xfrm>
          </p:grpSpPr>
          <p:sp>
            <p:nvSpPr>
              <p:cNvPr id="71" name="Google Shape;71;p2"/>
              <p:cNvSpPr/>
              <p:nvPr/>
            </p:nvSpPr>
            <p:spPr>
              <a:xfrm>
                <a:off x="-845014" y="129282"/>
                <a:ext cx="10826179" cy="6147915"/>
              </a:xfrm>
              <a:custGeom>
                <a:avLst/>
                <a:gdLst/>
                <a:ahLst/>
                <a:cxnLst/>
                <a:rect l="l" t="t" r="r" b="b"/>
                <a:pathLst>
                  <a:path w="225135" h="134190" extrusionOk="0">
                    <a:moveTo>
                      <a:pt x="41896" y="1"/>
                    </a:moveTo>
                    <a:cubicBezTo>
                      <a:pt x="37114" y="1"/>
                      <a:pt x="33190" y="3924"/>
                      <a:pt x="33190" y="8707"/>
                    </a:cubicBezTo>
                    <a:lnTo>
                      <a:pt x="33190" y="102349"/>
                    </a:lnTo>
                    <a:lnTo>
                      <a:pt x="1676" y="125197"/>
                    </a:lnTo>
                    <a:lnTo>
                      <a:pt x="2044" y="125197"/>
                    </a:lnTo>
                    <a:cubicBezTo>
                      <a:pt x="859" y="126015"/>
                      <a:pt x="0" y="127568"/>
                      <a:pt x="0" y="129081"/>
                    </a:cubicBezTo>
                    <a:cubicBezTo>
                      <a:pt x="0" y="131819"/>
                      <a:pt x="2371" y="134190"/>
                      <a:pt x="5109" y="134190"/>
                    </a:cubicBezTo>
                    <a:lnTo>
                      <a:pt x="220188" y="134190"/>
                    </a:lnTo>
                    <a:cubicBezTo>
                      <a:pt x="222927" y="134190"/>
                      <a:pt x="225134" y="131819"/>
                      <a:pt x="225134" y="129081"/>
                    </a:cubicBezTo>
                    <a:cubicBezTo>
                      <a:pt x="225134" y="127732"/>
                      <a:pt x="224644" y="126383"/>
                      <a:pt x="223622" y="125524"/>
                    </a:cubicBezTo>
                    <a:lnTo>
                      <a:pt x="223785" y="125524"/>
                    </a:lnTo>
                    <a:lnTo>
                      <a:pt x="192762" y="102349"/>
                    </a:lnTo>
                    <a:lnTo>
                      <a:pt x="192762" y="8707"/>
                    </a:lnTo>
                    <a:cubicBezTo>
                      <a:pt x="192762" y="3924"/>
                      <a:pt x="188879" y="1"/>
                      <a:pt x="184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2900" y="114300"/>
                <a:ext cx="10849790" cy="6172288"/>
              </a:xfrm>
              <a:custGeom>
                <a:avLst/>
                <a:gdLst/>
                <a:ahLst/>
                <a:cxnLst/>
                <a:rect l="l" t="t" r="r" b="b"/>
                <a:pathLst>
                  <a:path w="225626" h="134722" extrusionOk="0">
                    <a:moveTo>
                      <a:pt x="184261" y="491"/>
                    </a:moveTo>
                    <a:cubicBezTo>
                      <a:pt x="186468" y="491"/>
                      <a:pt x="188675" y="1513"/>
                      <a:pt x="190228" y="3066"/>
                    </a:cubicBezTo>
                    <a:cubicBezTo>
                      <a:pt x="191577" y="4578"/>
                      <a:pt x="192599" y="6622"/>
                      <a:pt x="192599" y="9034"/>
                    </a:cubicBezTo>
                    <a:lnTo>
                      <a:pt x="192599" y="102839"/>
                    </a:lnTo>
                    <a:lnTo>
                      <a:pt x="223381" y="125714"/>
                    </a:lnTo>
                    <a:lnTo>
                      <a:pt x="223581" y="126015"/>
                    </a:lnTo>
                    <a:cubicBezTo>
                      <a:pt x="224440" y="126873"/>
                      <a:pt x="225135" y="128059"/>
                      <a:pt x="225135" y="129408"/>
                    </a:cubicBezTo>
                    <a:cubicBezTo>
                      <a:pt x="225135" y="130797"/>
                      <a:pt x="224603" y="131983"/>
                      <a:pt x="223581" y="132841"/>
                    </a:cubicBezTo>
                    <a:cubicBezTo>
                      <a:pt x="222764" y="133699"/>
                      <a:pt x="221538" y="134190"/>
                      <a:pt x="220352" y="134190"/>
                    </a:cubicBezTo>
                    <a:lnTo>
                      <a:pt x="5273" y="134190"/>
                    </a:lnTo>
                    <a:cubicBezTo>
                      <a:pt x="3884" y="134190"/>
                      <a:pt x="2698" y="133699"/>
                      <a:pt x="1840" y="132841"/>
                    </a:cubicBezTo>
                    <a:cubicBezTo>
                      <a:pt x="1023" y="131983"/>
                      <a:pt x="491" y="130797"/>
                      <a:pt x="491" y="129408"/>
                    </a:cubicBezTo>
                    <a:cubicBezTo>
                      <a:pt x="491" y="127895"/>
                      <a:pt x="1186" y="126546"/>
                      <a:pt x="2371" y="125688"/>
                    </a:cubicBezTo>
                    <a:lnTo>
                      <a:pt x="2862" y="125157"/>
                    </a:lnTo>
                    <a:lnTo>
                      <a:pt x="2698" y="125157"/>
                    </a:lnTo>
                    <a:lnTo>
                      <a:pt x="33722" y="102839"/>
                    </a:lnTo>
                    <a:lnTo>
                      <a:pt x="33722" y="9034"/>
                    </a:lnTo>
                    <a:cubicBezTo>
                      <a:pt x="33722" y="6622"/>
                      <a:pt x="34539" y="4578"/>
                      <a:pt x="36092" y="3066"/>
                    </a:cubicBezTo>
                    <a:cubicBezTo>
                      <a:pt x="37605" y="1513"/>
                      <a:pt x="39853" y="491"/>
                      <a:pt x="42060" y="491"/>
                    </a:cubicBezTo>
                    <a:close/>
                    <a:moveTo>
                      <a:pt x="42060" y="1"/>
                    </a:moveTo>
                    <a:cubicBezTo>
                      <a:pt x="37114" y="1"/>
                      <a:pt x="33190" y="4088"/>
                      <a:pt x="33190" y="9034"/>
                    </a:cubicBezTo>
                    <a:lnTo>
                      <a:pt x="33190" y="102676"/>
                    </a:lnTo>
                    <a:lnTo>
                      <a:pt x="1023" y="125688"/>
                    </a:lnTo>
                    <a:lnTo>
                      <a:pt x="1589" y="125688"/>
                    </a:lnTo>
                    <a:cubicBezTo>
                      <a:pt x="620" y="126584"/>
                      <a:pt x="1" y="127949"/>
                      <a:pt x="1" y="129408"/>
                    </a:cubicBezTo>
                    <a:cubicBezTo>
                      <a:pt x="1" y="132310"/>
                      <a:pt x="2371" y="134721"/>
                      <a:pt x="5273" y="134721"/>
                    </a:cubicBezTo>
                    <a:lnTo>
                      <a:pt x="220352" y="134721"/>
                    </a:lnTo>
                    <a:cubicBezTo>
                      <a:pt x="223254" y="134721"/>
                      <a:pt x="225625" y="132310"/>
                      <a:pt x="225625" y="129408"/>
                    </a:cubicBezTo>
                    <a:cubicBezTo>
                      <a:pt x="225625" y="128054"/>
                      <a:pt x="225101" y="126962"/>
                      <a:pt x="224258" y="126015"/>
                    </a:cubicBezTo>
                    <a:lnTo>
                      <a:pt x="224603" y="126015"/>
                    </a:lnTo>
                    <a:lnTo>
                      <a:pt x="223949" y="125530"/>
                    </a:lnTo>
                    <a:lnTo>
                      <a:pt x="223949" y="125530"/>
                    </a:lnTo>
                    <a:lnTo>
                      <a:pt x="223949" y="125524"/>
                    </a:lnTo>
                    <a:lnTo>
                      <a:pt x="223942" y="125524"/>
                    </a:lnTo>
                    <a:lnTo>
                      <a:pt x="193130" y="102676"/>
                    </a:lnTo>
                    <a:lnTo>
                      <a:pt x="193130" y="9034"/>
                    </a:lnTo>
                    <a:cubicBezTo>
                      <a:pt x="193130" y="4088"/>
                      <a:pt x="189043" y="1"/>
                      <a:pt x="184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7366" y="4975819"/>
                <a:ext cx="9247851" cy="702298"/>
              </a:xfrm>
              <a:custGeom>
                <a:avLst/>
                <a:gdLst/>
                <a:ahLst/>
                <a:cxnLst/>
                <a:rect l="l" t="t" r="r" b="b"/>
                <a:pathLst>
                  <a:path w="192313" h="15329" extrusionOk="0">
                    <a:moveTo>
                      <a:pt x="20806" y="164"/>
                    </a:moveTo>
                    <a:lnTo>
                      <a:pt x="44043" y="327"/>
                    </a:lnTo>
                    <a:lnTo>
                      <a:pt x="43777" y="327"/>
                    </a:lnTo>
                    <a:lnTo>
                      <a:pt x="42428" y="1840"/>
                    </a:lnTo>
                    <a:lnTo>
                      <a:pt x="30329" y="1676"/>
                    </a:lnTo>
                    <a:lnTo>
                      <a:pt x="32046" y="327"/>
                    </a:lnTo>
                    <a:lnTo>
                      <a:pt x="31188" y="327"/>
                    </a:lnTo>
                    <a:lnTo>
                      <a:pt x="29471" y="1676"/>
                    </a:lnTo>
                    <a:lnTo>
                      <a:pt x="18925" y="1676"/>
                    </a:lnTo>
                    <a:lnTo>
                      <a:pt x="20806" y="164"/>
                    </a:lnTo>
                    <a:close/>
                    <a:moveTo>
                      <a:pt x="44632" y="332"/>
                    </a:moveTo>
                    <a:lnTo>
                      <a:pt x="67279" y="491"/>
                    </a:lnTo>
                    <a:lnTo>
                      <a:pt x="66625" y="2044"/>
                    </a:lnTo>
                    <a:lnTo>
                      <a:pt x="55876" y="2044"/>
                    </a:lnTo>
                    <a:lnTo>
                      <a:pt x="56897" y="491"/>
                    </a:lnTo>
                    <a:lnTo>
                      <a:pt x="56039" y="491"/>
                    </a:lnTo>
                    <a:lnTo>
                      <a:pt x="55017" y="1840"/>
                    </a:lnTo>
                    <a:lnTo>
                      <a:pt x="43286" y="1840"/>
                    </a:lnTo>
                    <a:lnTo>
                      <a:pt x="44632" y="332"/>
                    </a:lnTo>
                    <a:close/>
                    <a:moveTo>
                      <a:pt x="68138" y="491"/>
                    </a:moveTo>
                    <a:lnTo>
                      <a:pt x="80073" y="654"/>
                    </a:lnTo>
                    <a:lnTo>
                      <a:pt x="79542" y="2208"/>
                    </a:lnTo>
                    <a:lnTo>
                      <a:pt x="67443" y="2044"/>
                    </a:lnTo>
                    <a:lnTo>
                      <a:pt x="68138" y="491"/>
                    </a:lnTo>
                    <a:close/>
                    <a:moveTo>
                      <a:pt x="80727" y="654"/>
                    </a:moveTo>
                    <a:lnTo>
                      <a:pt x="92335" y="818"/>
                    </a:lnTo>
                    <a:lnTo>
                      <a:pt x="92335" y="2208"/>
                    </a:lnTo>
                    <a:lnTo>
                      <a:pt x="80400" y="2208"/>
                    </a:lnTo>
                    <a:lnTo>
                      <a:pt x="80727" y="654"/>
                    </a:lnTo>
                    <a:close/>
                    <a:moveTo>
                      <a:pt x="104597" y="818"/>
                    </a:moveTo>
                    <a:lnTo>
                      <a:pt x="104761" y="2371"/>
                    </a:lnTo>
                    <a:lnTo>
                      <a:pt x="93194" y="2208"/>
                    </a:lnTo>
                    <a:lnTo>
                      <a:pt x="93194" y="818"/>
                    </a:lnTo>
                    <a:close/>
                    <a:moveTo>
                      <a:pt x="105456" y="818"/>
                    </a:moveTo>
                    <a:lnTo>
                      <a:pt x="116492" y="1022"/>
                    </a:lnTo>
                    <a:lnTo>
                      <a:pt x="116860" y="2371"/>
                    </a:lnTo>
                    <a:lnTo>
                      <a:pt x="105619" y="2371"/>
                    </a:lnTo>
                    <a:lnTo>
                      <a:pt x="105456" y="818"/>
                    </a:lnTo>
                    <a:close/>
                    <a:moveTo>
                      <a:pt x="128100" y="1022"/>
                    </a:moveTo>
                    <a:lnTo>
                      <a:pt x="128754" y="2535"/>
                    </a:lnTo>
                    <a:lnTo>
                      <a:pt x="117718" y="2371"/>
                    </a:lnTo>
                    <a:lnTo>
                      <a:pt x="117187" y="1022"/>
                    </a:lnTo>
                    <a:close/>
                    <a:moveTo>
                      <a:pt x="128958" y="1022"/>
                    </a:moveTo>
                    <a:lnTo>
                      <a:pt x="139504" y="1186"/>
                    </a:lnTo>
                    <a:lnTo>
                      <a:pt x="140526" y="2535"/>
                    </a:lnTo>
                    <a:lnTo>
                      <a:pt x="129612" y="2535"/>
                    </a:lnTo>
                    <a:lnTo>
                      <a:pt x="128958" y="1022"/>
                    </a:lnTo>
                    <a:close/>
                    <a:moveTo>
                      <a:pt x="150744" y="1186"/>
                    </a:moveTo>
                    <a:lnTo>
                      <a:pt x="151929" y="2698"/>
                    </a:lnTo>
                    <a:lnTo>
                      <a:pt x="141220" y="2535"/>
                    </a:lnTo>
                    <a:lnTo>
                      <a:pt x="140362" y="1186"/>
                    </a:lnTo>
                    <a:close/>
                    <a:moveTo>
                      <a:pt x="151439" y="1186"/>
                    </a:moveTo>
                    <a:lnTo>
                      <a:pt x="162843" y="1349"/>
                    </a:lnTo>
                    <a:lnTo>
                      <a:pt x="164355" y="2698"/>
                    </a:lnTo>
                    <a:lnTo>
                      <a:pt x="152624" y="2698"/>
                    </a:lnTo>
                    <a:lnTo>
                      <a:pt x="151439" y="1186"/>
                    </a:lnTo>
                    <a:close/>
                    <a:moveTo>
                      <a:pt x="163701" y="1349"/>
                    </a:moveTo>
                    <a:lnTo>
                      <a:pt x="174574" y="1513"/>
                    </a:lnTo>
                    <a:lnTo>
                      <a:pt x="176290" y="2862"/>
                    </a:lnTo>
                    <a:lnTo>
                      <a:pt x="165050" y="2698"/>
                    </a:lnTo>
                    <a:lnTo>
                      <a:pt x="163701" y="1349"/>
                    </a:lnTo>
                    <a:close/>
                    <a:moveTo>
                      <a:pt x="18598" y="1840"/>
                    </a:moveTo>
                    <a:lnTo>
                      <a:pt x="29307" y="2044"/>
                    </a:lnTo>
                    <a:lnTo>
                      <a:pt x="27427" y="3556"/>
                    </a:lnTo>
                    <a:lnTo>
                      <a:pt x="16350" y="3556"/>
                    </a:lnTo>
                    <a:lnTo>
                      <a:pt x="18598" y="1840"/>
                    </a:lnTo>
                    <a:close/>
                    <a:moveTo>
                      <a:pt x="42265" y="2044"/>
                    </a:moveTo>
                    <a:lnTo>
                      <a:pt x="40711" y="3720"/>
                    </a:lnTo>
                    <a:lnTo>
                      <a:pt x="28286" y="3556"/>
                    </a:lnTo>
                    <a:lnTo>
                      <a:pt x="30166" y="2044"/>
                    </a:lnTo>
                    <a:close/>
                    <a:moveTo>
                      <a:pt x="43123" y="2044"/>
                    </a:moveTo>
                    <a:lnTo>
                      <a:pt x="54854" y="2208"/>
                    </a:lnTo>
                    <a:lnTo>
                      <a:pt x="53832" y="3720"/>
                    </a:lnTo>
                    <a:lnTo>
                      <a:pt x="41733" y="3720"/>
                    </a:lnTo>
                    <a:lnTo>
                      <a:pt x="43123" y="2044"/>
                    </a:lnTo>
                    <a:close/>
                    <a:moveTo>
                      <a:pt x="66421" y="2208"/>
                    </a:moveTo>
                    <a:lnTo>
                      <a:pt x="65604" y="3883"/>
                    </a:lnTo>
                    <a:lnTo>
                      <a:pt x="54690" y="3720"/>
                    </a:lnTo>
                    <a:lnTo>
                      <a:pt x="55876" y="2208"/>
                    </a:lnTo>
                    <a:close/>
                    <a:moveTo>
                      <a:pt x="67279" y="2208"/>
                    </a:moveTo>
                    <a:lnTo>
                      <a:pt x="79542" y="2371"/>
                    </a:lnTo>
                    <a:lnTo>
                      <a:pt x="79051" y="3883"/>
                    </a:lnTo>
                    <a:lnTo>
                      <a:pt x="66625" y="3883"/>
                    </a:lnTo>
                    <a:lnTo>
                      <a:pt x="67279" y="2208"/>
                    </a:lnTo>
                    <a:close/>
                    <a:moveTo>
                      <a:pt x="92335" y="2371"/>
                    </a:moveTo>
                    <a:lnTo>
                      <a:pt x="92172" y="4088"/>
                    </a:lnTo>
                    <a:lnTo>
                      <a:pt x="79909" y="3883"/>
                    </a:lnTo>
                    <a:lnTo>
                      <a:pt x="80400" y="2371"/>
                    </a:lnTo>
                    <a:close/>
                    <a:moveTo>
                      <a:pt x="93194" y="2371"/>
                    </a:moveTo>
                    <a:lnTo>
                      <a:pt x="104761" y="2535"/>
                    </a:lnTo>
                    <a:lnTo>
                      <a:pt x="104924" y="4088"/>
                    </a:lnTo>
                    <a:lnTo>
                      <a:pt x="92989" y="4088"/>
                    </a:lnTo>
                    <a:lnTo>
                      <a:pt x="93194" y="2371"/>
                    </a:lnTo>
                    <a:close/>
                    <a:moveTo>
                      <a:pt x="117023" y="2535"/>
                    </a:moveTo>
                    <a:lnTo>
                      <a:pt x="117514" y="4088"/>
                    </a:lnTo>
                    <a:lnTo>
                      <a:pt x="105783" y="4088"/>
                    </a:lnTo>
                    <a:lnTo>
                      <a:pt x="105619" y="2535"/>
                    </a:lnTo>
                    <a:close/>
                    <a:moveTo>
                      <a:pt x="117718" y="2535"/>
                    </a:moveTo>
                    <a:lnTo>
                      <a:pt x="128958" y="2698"/>
                    </a:lnTo>
                    <a:lnTo>
                      <a:pt x="129776" y="4251"/>
                    </a:lnTo>
                    <a:lnTo>
                      <a:pt x="118372" y="4088"/>
                    </a:lnTo>
                    <a:lnTo>
                      <a:pt x="117718" y="2535"/>
                    </a:lnTo>
                    <a:close/>
                    <a:moveTo>
                      <a:pt x="140689" y="2698"/>
                    </a:moveTo>
                    <a:lnTo>
                      <a:pt x="141711" y="4251"/>
                    </a:lnTo>
                    <a:lnTo>
                      <a:pt x="130471" y="4251"/>
                    </a:lnTo>
                    <a:lnTo>
                      <a:pt x="129776" y="2698"/>
                    </a:lnTo>
                    <a:close/>
                    <a:moveTo>
                      <a:pt x="141384" y="2698"/>
                    </a:moveTo>
                    <a:lnTo>
                      <a:pt x="152093" y="2862"/>
                    </a:lnTo>
                    <a:lnTo>
                      <a:pt x="153483" y="4415"/>
                    </a:lnTo>
                    <a:lnTo>
                      <a:pt x="153483" y="4415"/>
                    </a:lnTo>
                    <a:lnTo>
                      <a:pt x="142569" y="4251"/>
                    </a:lnTo>
                    <a:lnTo>
                      <a:pt x="141384" y="2698"/>
                    </a:lnTo>
                    <a:close/>
                    <a:moveTo>
                      <a:pt x="164519" y="2862"/>
                    </a:moveTo>
                    <a:lnTo>
                      <a:pt x="166235" y="4415"/>
                    </a:lnTo>
                    <a:lnTo>
                      <a:pt x="154137" y="4415"/>
                    </a:lnTo>
                    <a:lnTo>
                      <a:pt x="152788" y="2862"/>
                    </a:lnTo>
                    <a:close/>
                    <a:moveTo>
                      <a:pt x="165377" y="2862"/>
                    </a:moveTo>
                    <a:lnTo>
                      <a:pt x="176617" y="3066"/>
                    </a:lnTo>
                    <a:lnTo>
                      <a:pt x="178498" y="4415"/>
                    </a:lnTo>
                    <a:lnTo>
                      <a:pt x="166930" y="4415"/>
                    </a:lnTo>
                    <a:lnTo>
                      <a:pt x="165377" y="2862"/>
                    </a:lnTo>
                    <a:close/>
                    <a:moveTo>
                      <a:pt x="16187" y="3720"/>
                    </a:moveTo>
                    <a:lnTo>
                      <a:pt x="27100" y="3883"/>
                    </a:lnTo>
                    <a:lnTo>
                      <a:pt x="25220" y="5600"/>
                    </a:lnTo>
                    <a:lnTo>
                      <a:pt x="13816" y="5600"/>
                    </a:lnTo>
                    <a:lnTo>
                      <a:pt x="16187" y="3720"/>
                    </a:lnTo>
                    <a:close/>
                    <a:moveTo>
                      <a:pt x="40548" y="3883"/>
                    </a:moveTo>
                    <a:lnTo>
                      <a:pt x="39035" y="5600"/>
                    </a:lnTo>
                    <a:lnTo>
                      <a:pt x="26242" y="5600"/>
                    </a:lnTo>
                    <a:lnTo>
                      <a:pt x="28122" y="3883"/>
                    </a:lnTo>
                    <a:close/>
                    <a:moveTo>
                      <a:pt x="53668" y="3883"/>
                    </a:moveTo>
                    <a:lnTo>
                      <a:pt x="52483" y="5764"/>
                    </a:lnTo>
                    <a:lnTo>
                      <a:pt x="40057" y="5600"/>
                    </a:lnTo>
                    <a:lnTo>
                      <a:pt x="41570" y="3883"/>
                    </a:lnTo>
                    <a:close/>
                    <a:moveTo>
                      <a:pt x="54527" y="3883"/>
                    </a:moveTo>
                    <a:lnTo>
                      <a:pt x="65604" y="4088"/>
                    </a:lnTo>
                    <a:lnTo>
                      <a:pt x="64745" y="5764"/>
                    </a:lnTo>
                    <a:lnTo>
                      <a:pt x="53341" y="5764"/>
                    </a:lnTo>
                    <a:lnTo>
                      <a:pt x="54527" y="3883"/>
                    </a:lnTo>
                    <a:close/>
                    <a:moveTo>
                      <a:pt x="79051" y="4088"/>
                    </a:moveTo>
                    <a:lnTo>
                      <a:pt x="78520" y="5764"/>
                    </a:lnTo>
                    <a:lnTo>
                      <a:pt x="65604" y="5764"/>
                    </a:lnTo>
                    <a:lnTo>
                      <a:pt x="66421" y="4088"/>
                    </a:lnTo>
                    <a:close/>
                    <a:moveTo>
                      <a:pt x="79909" y="4088"/>
                    </a:moveTo>
                    <a:lnTo>
                      <a:pt x="92172" y="4251"/>
                    </a:lnTo>
                    <a:lnTo>
                      <a:pt x="91967" y="5927"/>
                    </a:lnTo>
                    <a:lnTo>
                      <a:pt x="79378" y="5764"/>
                    </a:lnTo>
                    <a:lnTo>
                      <a:pt x="79909" y="4088"/>
                    </a:lnTo>
                    <a:close/>
                    <a:moveTo>
                      <a:pt x="104924" y="4251"/>
                    </a:moveTo>
                    <a:lnTo>
                      <a:pt x="105088" y="5927"/>
                    </a:lnTo>
                    <a:lnTo>
                      <a:pt x="92826" y="5927"/>
                    </a:lnTo>
                    <a:lnTo>
                      <a:pt x="92989" y="4251"/>
                    </a:lnTo>
                    <a:close/>
                    <a:moveTo>
                      <a:pt x="105783" y="4251"/>
                    </a:moveTo>
                    <a:lnTo>
                      <a:pt x="117514" y="4415"/>
                    </a:lnTo>
                    <a:lnTo>
                      <a:pt x="118045" y="5927"/>
                    </a:lnTo>
                    <a:lnTo>
                      <a:pt x="106110" y="5927"/>
                    </a:lnTo>
                    <a:lnTo>
                      <a:pt x="105783" y="4251"/>
                    </a:lnTo>
                    <a:close/>
                    <a:moveTo>
                      <a:pt x="129776" y="4415"/>
                    </a:moveTo>
                    <a:lnTo>
                      <a:pt x="130634" y="5927"/>
                    </a:lnTo>
                    <a:lnTo>
                      <a:pt x="118903" y="5927"/>
                    </a:lnTo>
                    <a:lnTo>
                      <a:pt x="118372" y="4415"/>
                    </a:lnTo>
                    <a:close/>
                    <a:moveTo>
                      <a:pt x="141874" y="4415"/>
                    </a:moveTo>
                    <a:lnTo>
                      <a:pt x="142896" y="6131"/>
                    </a:lnTo>
                    <a:lnTo>
                      <a:pt x="131492" y="6131"/>
                    </a:lnTo>
                    <a:lnTo>
                      <a:pt x="130634" y="4415"/>
                    </a:lnTo>
                    <a:close/>
                    <a:moveTo>
                      <a:pt x="142569" y="4415"/>
                    </a:moveTo>
                    <a:lnTo>
                      <a:pt x="153646" y="4578"/>
                    </a:lnTo>
                    <a:lnTo>
                      <a:pt x="154995" y="6131"/>
                    </a:lnTo>
                    <a:lnTo>
                      <a:pt x="143755" y="6131"/>
                    </a:lnTo>
                    <a:lnTo>
                      <a:pt x="142569" y="4415"/>
                    </a:lnTo>
                    <a:close/>
                    <a:moveTo>
                      <a:pt x="166399" y="4578"/>
                    </a:moveTo>
                    <a:lnTo>
                      <a:pt x="168116" y="6131"/>
                    </a:lnTo>
                    <a:lnTo>
                      <a:pt x="155853" y="6131"/>
                    </a:lnTo>
                    <a:lnTo>
                      <a:pt x="154300" y="4578"/>
                    </a:lnTo>
                    <a:close/>
                    <a:moveTo>
                      <a:pt x="167094" y="4578"/>
                    </a:moveTo>
                    <a:lnTo>
                      <a:pt x="178661" y="4742"/>
                    </a:lnTo>
                    <a:lnTo>
                      <a:pt x="180705" y="6295"/>
                    </a:lnTo>
                    <a:lnTo>
                      <a:pt x="168974" y="6131"/>
                    </a:lnTo>
                    <a:lnTo>
                      <a:pt x="167094" y="4578"/>
                    </a:lnTo>
                    <a:close/>
                    <a:moveTo>
                      <a:pt x="24893" y="5764"/>
                    </a:moveTo>
                    <a:lnTo>
                      <a:pt x="22849" y="7644"/>
                    </a:lnTo>
                    <a:lnTo>
                      <a:pt x="11078" y="7644"/>
                    </a:lnTo>
                    <a:lnTo>
                      <a:pt x="13653" y="5764"/>
                    </a:lnTo>
                    <a:close/>
                    <a:moveTo>
                      <a:pt x="25915" y="5764"/>
                    </a:moveTo>
                    <a:lnTo>
                      <a:pt x="38831" y="5927"/>
                    </a:lnTo>
                    <a:lnTo>
                      <a:pt x="37155" y="7807"/>
                    </a:lnTo>
                    <a:lnTo>
                      <a:pt x="23871" y="7644"/>
                    </a:lnTo>
                    <a:lnTo>
                      <a:pt x="25915" y="5764"/>
                    </a:lnTo>
                    <a:close/>
                    <a:moveTo>
                      <a:pt x="52320" y="5927"/>
                    </a:moveTo>
                    <a:lnTo>
                      <a:pt x="51093" y="7807"/>
                    </a:lnTo>
                    <a:lnTo>
                      <a:pt x="38177" y="7807"/>
                    </a:lnTo>
                    <a:lnTo>
                      <a:pt x="39689" y="5927"/>
                    </a:lnTo>
                    <a:close/>
                    <a:moveTo>
                      <a:pt x="64582" y="5927"/>
                    </a:moveTo>
                    <a:lnTo>
                      <a:pt x="63723" y="7807"/>
                    </a:lnTo>
                    <a:lnTo>
                      <a:pt x="51952" y="7807"/>
                    </a:lnTo>
                    <a:lnTo>
                      <a:pt x="53341" y="5927"/>
                    </a:lnTo>
                    <a:close/>
                    <a:moveTo>
                      <a:pt x="65604" y="5927"/>
                    </a:moveTo>
                    <a:lnTo>
                      <a:pt x="78356" y="6131"/>
                    </a:lnTo>
                    <a:lnTo>
                      <a:pt x="77866" y="7807"/>
                    </a:lnTo>
                    <a:lnTo>
                      <a:pt x="64582" y="7807"/>
                    </a:lnTo>
                    <a:lnTo>
                      <a:pt x="65604" y="5927"/>
                    </a:lnTo>
                    <a:close/>
                    <a:moveTo>
                      <a:pt x="91967" y="6131"/>
                    </a:moveTo>
                    <a:lnTo>
                      <a:pt x="91804" y="7807"/>
                    </a:lnTo>
                    <a:lnTo>
                      <a:pt x="78888" y="7807"/>
                    </a:lnTo>
                    <a:lnTo>
                      <a:pt x="79378" y="6131"/>
                    </a:lnTo>
                    <a:close/>
                    <a:moveTo>
                      <a:pt x="105251" y="6131"/>
                    </a:moveTo>
                    <a:lnTo>
                      <a:pt x="105456" y="7971"/>
                    </a:lnTo>
                    <a:lnTo>
                      <a:pt x="105456" y="7971"/>
                    </a:lnTo>
                    <a:lnTo>
                      <a:pt x="92826" y="7807"/>
                    </a:lnTo>
                    <a:lnTo>
                      <a:pt x="92826" y="6131"/>
                    </a:lnTo>
                    <a:close/>
                    <a:moveTo>
                      <a:pt x="118208" y="6131"/>
                    </a:moveTo>
                    <a:lnTo>
                      <a:pt x="118740" y="7971"/>
                    </a:lnTo>
                    <a:lnTo>
                      <a:pt x="106273" y="7971"/>
                    </a:lnTo>
                    <a:lnTo>
                      <a:pt x="106110" y="6131"/>
                    </a:lnTo>
                    <a:close/>
                    <a:moveTo>
                      <a:pt x="119067" y="6131"/>
                    </a:moveTo>
                    <a:lnTo>
                      <a:pt x="130798" y="6295"/>
                    </a:lnTo>
                    <a:lnTo>
                      <a:pt x="131656" y="7971"/>
                    </a:lnTo>
                    <a:lnTo>
                      <a:pt x="119557" y="7971"/>
                    </a:lnTo>
                    <a:lnTo>
                      <a:pt x="119067" y="6131"/>
                    </a:lnTo>
                    <a:close/>
                    <a:moveTo>
                      <a:pt x="143060" y="6295"/>
                    </a:moveTo>
                    <a:lnTo>
                      <a:pt x="144286" y="7971"/>
                    </a:lnTo>
                    <a:lnTo>
                      <a:pt x="132514" y="7971"/>
                    </a:lnTo>
                    <a:lnTo>
                      <a:pt x="131656" y="6295"/>
                    </a:lnTo>
                    <a:close/>
                    <a:moveTo>
                      <a:pt x="155158" y="6295"/>
                    </a:moveTo>
                    <a:lnTo>
                      <a:pt x="156712" y="7971"/>
                    </a:lnTo>
                    <a:lnTo>
                      <a:pt x="145103" y="7971"/>
                    </a:lnTo>
                    <a:lnTo>
                      <a:pt x="143918" y="6295"/>
                    </a:lnTo>
                    <a:close/>
                    <a:moveTo>
                      <a:pt x="156017" y="6295"/>
                    </a:moveTo>
                    <a:lnTo>
                      <a:pt x="168279" y="6458"/>
                    </a:lnTo>
                    <a:lnTo>
                      <a:pt x="170159" y="7971"/>
                    </a:lnTo>
                    <a:lnTo>
                      <a:pt x="157570" y="7971"/>
                    </a:lnTo>
                    <a:lnTo>
                      <a:pt x="156017" y="6295"/>
                    </a:lnTo>
                    <a:close/>
                    <a:moveTo>
                      <a:pt x="180868" y="6458"/>
                    </a:moveTo>
                    <a:lnTo>
                      <a:pt x="183116" y="8175"/>
                    </a:lnTo>
                    <a:lnTo>
                      <a:pt x="171018" y="7971"/>
                    </a:lnTo>
                    <a:lnTo>
                      <a:pt x="169137" y="6458"/>
                    </a:lnTo>
                    <a:close/>
                    <a:moveTo>
                      <a:pt x="22686" y="7971"/>
                    </a:moveTo>
                    <a:lnTo>
                      <a:pt x="20274" y="10014"/>
                    </a:lnTo>
                    <a:lnTo>
                      <a:pt x="8176" y="10014"/>
                    </a:lnTo>
                    <a:lnTo>
                      <a:pt x="10751" y="7971"/>
                    </a:lnTo>
                    <a:close/>
                    <a:moveTo>
                      <a:pt x="36992" y="7971"/>
                    </a:moveTo>
                    <a:lnTo>
                      <a:pt x="35112" y="10014"/>
                    </a:lnTo>
                    <a:lnTo>
                      <a:pt x="21460" y="10014"/>
                    </a:lnTo>
                    <a:lnTo>
                      <a:pt x="23708" y="7971"/>
                    </a:lnTo>
                    <a:close/>
                    <a:moveTo>
                      <a:pt x="50930" y="7971"/>
                    </a:moveTo>
                    <a:lnTo>
                      <a:pt x="49581" y="10014"/>
                    </a:lnTo>
                    <a:lnTo>
                      <a:pt x="36133" y="10014"/>
                    </a:lnTo>
                    <a:lnTo>
                      <a:pt x="37809" y="7971"/>
                    </a:lnTo>
                    <a:close/>
                    <a:moveTo>
                      <a:pt x="63560" y="7971"/>
                    </a:moveTo>
                    <a:lnTo>
                      <a:pt x="62538" y="10014"/>
                    </a:lnTo>
                    <a:lnTo>
                      <a:pt x="50603" y="10014"/>
                    </a:lnTo>
                    <a:lnTo>
                      <a:pt x="51788" y="7971"/>
                    </a:lnTo>
                    <a:close/>
                    <a:moveTo>
                      <a:pt x="64582" y="7971"/>
                    </a:moveTo>
                    <a:lnTo>
                      <a:pt x="77866" y="8175"/>
                    </a:lnTo>
                    <a:lnTo>
                      <a:pt x="77334" y="10014"/>
                    </a:lnTo>
                    <a:lnTo>
                      <a:pt x="63560" y="10014"/>
                    </a:lnTo>
                    <a:lnTo>
                      <a:pt x="64582" y="7971"/>
                    </a:lnTo>
                    <a:close/>
                    <a:moveTo>
                      <a:pt x="91804" y="8175"/>
                    </a:moveTo>
                    <a:lnTo>
                      <a:pt x="91640" y="10014"/>
                    </a:lnTo>
                    <a:lnTo>
                      <a:pt x="78356" y="10014"/>
                    </a:lnTo>
                    <a:lnTo>
                      <a:pt x="78888" y="8175"/>
                    </a:lnTo>
                    <a:close/>
                    <a:moveTo>
                      <a:pt x="105456" y="8175"/>
                    </a:moveTo>
                    <a:lnTo>
                      <a:pt x="105619" y="10014"/>
                    </a:lnTo>
                    <a:lnTo>
                      <a:pt x="92662" y="10014"/>
                    </a:lnTo>
                    <a:lnTo>
                      <a:pt x="92662" y="8175"/>
                    </a:lnTo>
                    <a:close/>
                    <a:moveTo>
                      <a:pt x="118740" y="8175"/>
                    </a:moveTo>
                    <a:lnTo>
                      <a:pt x="119394" y="10014"/>
                    </a:lnTo>
                    <a:lnTo>
                      <a:pt x="106641" y="10014"/>
                    </a:lnTo>
                    <a:lnTo>
                      <a:pt x="106273" y="8175"/>
                    </a:lnTo>
                    <a:close/>
                    <a:moveTo>
                      <a:pt x="131819" y="8175"/>
                    </a:moveTo>
                    <a:lnTo>
                      <a:pt x="132678" y="10014"/>
                    </a:lnTo>
                    <a:lnTo>
                      <a:pt x="120252" y="10014"/>
                    </a:lnTo>
                    <a:lnTo>
                      <a:pt x="119557" y="8175"/>
                    </a:lnTo>
                    <a:close/>
                    <a:moveTo>
                      <a:pt x="144449" y="8175"/>
                    </a:moveTo>
                    <a:lnTo>
                      <a:pt x="145798" y="10014"/>
                    </a:lnTo>
                    <a:lnTo>
                      <a:pt x="133536" y="10014"/>
                    </a:lnTo>
                    <a:lnTo>
                      <a:pt x="132678" y="8175"/>
                    </a:lnTo>
                    <a:close/>
                    <a:moveTo>
                      <a:pt x="156875" y="8175"/>
                    </a:moveTo>
                    <a:lnTo>
                      <a:pt x="158388" y="10014"/>
                    </a:lnTo>
                    <a:lnTo>
                      <a:pt x="146657" y="10014"/>
                    </a:lnTo>
                    <a:lnTo>
                      <a:pt x="145308" y="8175"/>
                    </a:lnTo>
                    <a:close/>
                    <a:moveTo>
                      <a:pt x="157734" y="8175"/>
                    </a:moveTo>
                    <a:lnTo>
                      <a:pt x="170323" y="8339"/>
                    </a:lnTo>
                    <a:lnTo>
                      <a:pt x="172366" y="10014"/>
                    </a:lnTo>
                    <a:lnTo>
                      <a:pt x="159246" y="10014"/>
                    </a:lnTo>
                    <a:lnTo>
                      <a:pt x="157734" y="8175"/>
                    </a:lnTo>
                    <a:close/>
                    <a:moveTo>
                      <a:pt x="183280" y="8339"/>
                    </a:moveTo>
                    <a:lnTo>
                      <a:pt x="185487" y="10014"/>
                    </a:lnTo>
                    <a:lnTo>
                      <a:pt x="173061" y="10014"/>
                    </a:lnTo>
                    <a:lnTo>
                      <a:pt x="171181" y="8339"/>
                    </a:lnTo>
                    <a:close/>
                    <a:moveTo>
                      <a:pt x="172530" y="10219"/>
                    </a:moveTo>
                    <a:lnTo>
                      <a:pt x="174574" y="12058"/>
                    </a:lnTo>
                    <a:lnTo>
                      <a:pt x="161126" y="12058"/>
                    </a:lnTo>
                    <a:lnTo>
                      <a:pt x="159409" y="10219"/>
                    </a:lnTo>
                    <a:close/>
                    <a:moveTo>
                      <a:pt x="185814" y="10219"/>
                    </a:moveTo>
                    <a:lnTo>
                      <a:pt x="188226" y="12058"/>
                    </a:lnTo>
                    <a:lnTo>
                      <a:pt x="175432" y="12058"/>
                    </a:lnTo>
                    <a:lnTo>
                      <a:pt x="173388" y="10219"/>
                    </a:lnTo>
                    <a:close/>
                    <a:moveTo>
                      <a:pt x="77171" y="10219"/>
                    </a:moveTo>
                    <a:lnTo>
                      <a:pt x="76640" y="12263"/>
                    </a:lnTo>
                    <a:lnTo>
                      <a:pt x="62538" y="12263"/>
                    </a:lnTo>
                    <a:lnTo>
                      <a:pt x="63355" y="10219"/>
                    </a:lnTo>
                    <a:close/>
                    <a:moveTo>
                      <a:pt x="91640" y="10219"/>
                    </a:moveTo>
                    <a:lnTo>
                      <a:pt x="91477" y="12263"/>
                    </a:lnTo>
                    <a:lnTo>
                      <a:pt x="77661" y="12263"/>
                    </a:lnTo>
                    <a:lnTo>
                      <a:pt x="78193" y="10219"/>
                    </a:lnTo>
                    <a:close/>
                    <a:moveTo>
                      <a:pt x="105783" y="10219"/>
                    </a:moveTo>
                    <a:lnTo>
                      <a:pt x="105946" y="12263"/>
                    </a:lnTo>
                    <a:lnTo>
                      <a:pt x="92499" y="12263"/>
                    </a:lnTo>
                    <a:lnTo>
                      <a:pt x="92662" y="10219"/>
                    </a:lnTo>
                    <a:close/>
                    <a:moveTo>
                      <a:pt x="119394" y="10219"/>
                    </a:moveTo>
                    <a:lnTo>
                      <a:pt x="120089" y="12263"/>
                    </a:lnTo>
                    <a:lnTo>
                      <a:pt x="106968" y="12263"/>
                    </a:lnTo>
                    <a:lnTo>
                      <a:pt x="106641" y="10219"/>
                    </a:lnTo>
                    <a:close/>
                    <a:moveTo>
                      <a:pt x="132841" y="10219"/>
                    </a:moveTo>
                    <a:lnTo>
                      <a:pt x="133863" y="12263"/>
                    </a:lnTo>
                    <a:lnTo>
                      <a:pt x="120947" y="12263"/>
                    </a:lnTo>
                    <a:lnTo>
                      <a:pt x="120252" y="10219"/>
                    </a:lnTo>
                    <a:close/>
                    <a:moveTo>
                      <a:pt x="145962" y="10219"/>
                    </a:moveTo>
                    <a:lnTo>
                      <a:pt x="147147" y="12263"/>
                    </a:lnTo>
                    <a:lnTo>
                      <a:pt x="134721" y="12263"/>
                    </a:lnTo>
                    <a:lnTo>
                      <a:pt x="133700" y="10219"/>
                    </a:lnTo>
                    <a:close/>
                    <a:moveTo>
                      <a:pt x="158755" y="10219"/>
                    </a:moveTo>
                    <a:lnTo>
                      <a:pt x="160268" y="12058"/>
                    </a:lnTo>
                    <a:lnTo>
                      <a:pt x="148169" y="12263"/>
                    </a:lnTo>
                    <a:lnTo>
                      <a:pt x="146820" y="10219"/>
                    </a:lnTo>
                    <a:close/>
                    <a:moveTo>
                      <a:pt x="20111" y="10219"/>
                    </a:moveTo>
                    <a:lnTo>
                      <a:pt x="17740" y="12426"/>
                    </a:lnTo>
                    <a:lnTo>
                      <a:pt x="5110" y="12426"/>
                    </a:lnTo>
                    <a:lnTo>
                      <a:pt x="7849" y="10219"/>
                    </a:lnTo>
                    <a:close/>
                    <a:moveTo>
                      <a:pt x="34948" y="10219"/>
                    </a:moveTo>
                    <a:lnTo>
                      <a:pt x="33068" y="12426"/>
                    </a:lnTo>
                    <a:lnTo>
                      <a:pt x="18762" y="12426"/>
                    </a:lnTo>
                    <a:lnTo>
                      <a:pt x="21133" y="10219"/>
                    </a:lnTo>
                    <a:close/>
                    <a:moveTo>
                      <a:pt x="49417" y="10219"/>
                    </a:moveTo>
                    <a:lnTo>
                      <a:pt x="47864" y="12426"/>
                    </a:lnTo>
                    <a:lnTo>
                      <a:pt x="34090" y="12426"/>
                    </a:lnTo>
                    <a:lnTo>
                      <a:pt x="35970" y="10219"/>
                    </a:lnTo>
                    <a:close/>
                    <a:moveTo>
                      <a:pt x="62538" y="10219"/>
                    </a:moveTo>
                    <a:lnTo>
                      <a:pt x="61516" y="12263"/>
                    </a:lnTo>
                    <a:lnTo>
                      <a:pt x="48886" y="12426"/>
                    </a:lnTo>
                    <a:lnTo>
                      <a:pt x="50439" y="10219"/>
                    </a:lnTo>
                    <a:close/>
                    <a:moveTo>
                      <a:pt x="174737" y="12426"/>
                    </a:moveTo>
                    <a:lnTo>
                      <a:pt x="177149" y="14470"/>
                    </a:lnTo>
                    <a:lnTo>
                      <a:pt x="163333" y="14470"/>
                    </a:lnTo>
                    <a:lnTo>
                      <a:pt x="161453" y="12426"/>
                    </a:lnTo>
                    <a:close/>
                    <a:moveTo>
                      <a:pt x="188553" y="12426"/>
                    </a:moveTo>
                    <a:lnTo>
                      <a:pt x="191087" y="14470"/>
                    </a:lnTo>
                    <a:lnTo>
                      <a:pt x="178007" y="14470"/>
                    </a:lnTo>
                    <a:lnTo>
                      <a:pt x="175595" y="12426"/>
                    </a:lnTo>
                    <a:close/>
                    <a:moveTo>
                      <a:pt x="32700" y="12590"/>
                    </a:moveTo>
                    <a:lnTo>
                      <a:pt x="30656" y="14960"/>
                    </a:lnTo>
                    <a:lnTo>
                      <a:pt x="15860" y="14960"/>
                    </a:lnTo>
                    <a:lnTo>
                      <a:pt x="18394" y="12590"/>
                    </a:lnTo>
                    <a:close/>
                    <a:moveTo>
                      <a:pt x="47701" y="12590"/>
                    </a:moveTo>
                    <a:lnTo>
                      <a:pt x="46188" y="14960"/>
                    </a:lnTo>
                    <a:lnTo>
                      <a:pt x="31678" y="14960"/>
                    </a:lnTo>
                    <a:lnTo>
                      <a:pt x="33722" y="12590"/>
                    </a:lnTo>
                    <a:close/>
                    <a:moveTo>
                      <a:pt x="160636" y="12426"/>
                    </a:moveTo>
                    <a:lnTo>
                      <a:pt x="162311" y="14470"/>
                    </a:lnTo>
                    <a:lnTo>
                      <a:pt x="47210" y="14960"/>
                    </a:lnTo>
                    <a:lnTo>
                      <a:pt x="48723" y="12590"/>
                    </a:lnTo>
                    <a:lnTo>
                      <a:pt x="106968" y="12590"/>
                    </a:lnTo>
                    <a:lnTo>
                      <a:pt x="106968" y="12426"/>
                    </a:lnTo>
                    <a:lnTo>
                      <a:pt x="120089" y="12426"/>
                    </a:lnTo>
                    <a:lnTo>
                      <a:pt x="120089" y="12590"/>
                    </a:lnTo>
                    <a:lnTo>
                      <a:pt x="121110" y="12590"/>
                    </a:lnTo>
                    <a:lnTo>
                      <a:pt x="121110" y="12426"/>
                    </a:lnTo>
                    <a:lnTo>
                      <a:pt x="133863" y="12426"/>
                    </a:lnTo>
                    <a:lnTo>
                      <a:pt x="134067" y="12590"/>
                    </a:lnTo>
                    <a:lnTo>
                      <a:pt x="134885" y="12590"/>
                    </a:lnTo>
                    <a:lnTo>
                      <a:pt x="134885" y="12426"/>
                    </a:lnTo>
                    <a:lnTo>
                      <a:pt x="147352" y="12426"/>
                    </a:lnTo>
                    <a:lnTo>
                      <a:pt x="147515" y="12590"/>
                    </a:lnTo>
                    <a:lnTo>
                      <a:pt x="148373" y="12590"/>
                    </a:lnTo>
                    <a:lnTo>
                      <a:pt x="148373" y="12426"/>
                    </a:lnTo>
                    <a:close/>
                    <a:moveTo>
                      <a:pt x="17372" y="12590"/>
                    </a:moveTo>
                    <a:lnTo>
                      <a:pt x="14675" y="14960"/>
                    </a:lnTo>
                    <a:lnTo>
                      <a:pt x="1554" y="15124"/>
                    </a:lnTo>
                    <a:lnTo>
                      <a:pt x="4783" y="12753"/>
                    </a:lnTo>
                    <a:lnTo>
                      <a:pt x="17372" y="12590"/>
                    </a:lnTo>
                    <a:close/>
                    <a:moveTo>
                      <a:pt x="20111" y="0"/>
                    </a:moveTo>
                    <a:lnTo>
                      <a:pt x="1" y="15328"/>
                    </a:lnTo>
                    <a:lnTo>
                      <a:pt x="31515" y="15328"/>
                    </a:lnTo>
                    <a:lnTo>
                      <a:pt x="45984" y="15124"/>
                    </a:lnTo>
                    <a:lnTo>
                      <a:pt x="45821" y="15328"/>
                    </a:lnTo>
                    <a:lnTo>
                      <a:pt x="47006" y="15328"/>
                    </a:lnTo>
                    <a:lnTo>
                      <a:pt x="47006" y="15124"/>
                    </a:lnTo>
                    <a:lnTo>
                      <a:pt x="192313" y="14633"/>
                    </a:lnTo>
                    <a:lnTo>
                      <a:pt x="175105" y="1349"/>
                    </a:lnTo>
                    <a:lnTo>
                      <a:pt x="163333" y="1186"/>
                    </a:lnTo>
                    <a:lnTo>
                      <a:pt x="162679" y="1186"/>
                    </a:lnTo>
                    <a:lnTo>
                      <a:pt x="151235" y="1022"/>
                    </a:lnTo>
                    <a:lnTo>
                      <a:pt x="139340" y="1022"/>
                    </a:lnTo>
                    <a:lnTo>
                      <a:pt x="128754" y="818"/>
                    </a:lnTo>
                    <a:lnTo>
                      <a:pt x="116328" y="818"/>
                    </a:lnTo>
                    <a:lnTo>
                      <a:pt x="105251" y="654"/>
                    </a:lnTo>
                    <a:lnTo>
                      <a:pt x="104597" y="654"/>
                    </a:lnTo>
                    <a:lnTo>
                      <a:pt x="93194" y="491"/>
                    </a:lnTo>
                    <a:lnTo>
                      <a:pt x="80073" y="491"/>
                    </a:lnTo>
                    <a:lnTo>
                      <a:pt x="68301" y="327"/>
                    </a:lnTo>
                    <a:lnTo>
                      <a:pt x="67443" y="327"/>
                    </a:lnTo>
                    <a:lnTo>
                      <a:pt x="20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a:off x="904874" y="328675"/>
              <a:ext cx="7315554" cy="4024396"/>
              <a:chOff x="992433" y="538196"/>
              <a:chExt cx="7139913" cy="4021179"/>
            </a:xfrm>
          </p:grpSpPr>
          <p:sp>
            <p:nvSpPr>
              <p:cNvPr id="75" name="Google Shape;75;p2"/>
              <p:cNvSpPr/>
              <p:nvPr/>
            </p:nvSpPr>
            <p:spPr>
              <a:xfrm>
                <a:off x="992433" y="538196"/>
                <a:ext cx="7139815" cy="4021171"/>
              </a:xfrm>
              <a:custGeom>
                <a:avLst/>
                <a:gdLst/>
                <a:ahLst/>
                <a:cxnLst/>
                <a:rect l="l" t="t" r="r" b="b"/>
                <a:pathLst>
                  <a:path w="139504" h="82566" extrusionOk="0">
                    <a:moveTo>
                      <a:pt x="8871" y="0"/>
                    </a:moveTo>
                    <a:cubicBezTo>
                      <a:pt x="3925" y="0"/>
                      <a:pt x="1" y="4088"/>
                      <a:pt x="1" y="8829"/>
                    </a:cubicBezTo>
                    <a:lnTo>
                      <a:pt x="1" y="73573"/>
                    </a:lnTo>
                    <a:cubicBezTo>
                      <a:pt x="1" y="78478"/>
                      <a:pt x="3925" y="82566"/>
                      <a:pt x="8871" y="82566"/>
                    </a:cubicBezTo>
                    <a:lnTo>
                      <a:pt x="130471" y="82566"/>
                    </a:lnTo>
                    <a:cubicBezTo>
                      <a:pt x="135416" y="82566"/>
                      <a:pt x="139504" y="78478"/>
                      <a:pt x="139504" y="73573"/>
                    </a:cubicBezTo>
                    <a:lnTo>
                      <a:pt x="139504" y="8829"/>
                    </a:lnTo>
                    <a:cubicBezTo>
                      <a:pt x="139504" y="4088"/>
                      <a:pt x="135416" y="0"/>
                      <a:pt x="130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237231" y="669547"/>
                <a:ext cx="6641936" cy="3758421"/>
              </a:xfrm>
              <a:custGeom>
                <a:avLst/>
                <a:gdLst/>
                <a:ahLst/>
                <a:cxnLst/>
                <a:rect l="l" t="t" r="r" b="b"/>
                <a:pathLst>
                  <a:path w="129776" h="77171" extrusionOk="0">
                    <a:moveTo>
                      <a:pt x="121232" y="696"/>
                    </a:moveTo>
                    <a:cubicBezTo>
                      <a:pt x="123480" y="696"/>
                      <a:pt x="125320" y="1554"/>
                      <a:pt x="126873" y="3066"/>
                    </a:cubicBezTo>
                    <a:cubicBezTo>
                      <a:pt x="128222" y="4456"/>
                      <a:pt x="129080" y="6500"/>
                      <a:pt x="129080" y="8543"/>
                    </a:cubicBezTo>
                    <a:lnTo>
                      <a:pt x="129080" y="68465"/>
                    </a:lnTo>
                    <a:cubicBezTo>
                      <a:pt x="129080" y="70672"/>
                      <a:pt x="128222" y="72716"/>
                      <a:pt x="126873" y="74105"/>
                    </a:cubicBezTo>
                    <a:cubicBezTo>
                      <a:pt x="125320" y="75454"/>
                      <a:pt x="123480" y="76476"/>
                      <a:pt x="121232" y="76476"/>
                    </a:cubicBezTo>
                    <a:lnTo>
                      <a:pt x="8665" y="76476"/>
                    </a:lnTo>
                    <a:cubicBezTo>
                      <a:pt x="6458" y="76476"/>
                      <a:pt x="4415" y="75454"/>
                      <a:pt x="3066" y="74105"/>
                    </a:cubicBezTo>
                    <a:cubicBezTo>
                      <a:pt x="1676" y="72716"/>
                      <a:pt x="654" y="70672"/>
                      <a:pt x="654" y="68465"/>
                    </a:cubicBezTo>
                    <a:lnTo>
                      <a:pt x="654" y="8543"/>
                    </a:lnTo>
                    <a:cubicBezTo>
                      <a:pt x="654" y="6500"/>
                      <a:pt x="1676" y="4456"/>
                      <a:pt x="3066" y="3066"/>
                    </a:cubicBezTo>
                    <a:cubicBezTo>
                      <a:pt x="4415" y="1554"/>
                      <a:pt x="6458" y="696"/>
                      <a:pt x="8665" y="696"/>
                    </a:cubicBezTo>
                    <a:close/>
                    <a:moveTo>
                      <a:pt x="8665" y="1"/>
                    </a:moveTo>
                    <a:cubicBezTo>
                      <a:pt x="3924" y="1"/>
                      <a:pt x="0" y="3925"/>
                      <a:pt x="0" y="8543"/>
                    </a:cubicBezTo>
                    <a:lnTo>
                      <a:pt x="0" y="68465"/>
                    </a:lnTo>
                    <a:cubicBezTo>
                      <a:pt x="0" y="73247"/>
                      <a:pt x="3924" y="77171"/>
                      <a:pt x="8665" y="77171"/>
                    </a:cubicBezTo>
                    <a:lnTo>
                      <a:pt x="121232" y="77171"/>
                    </a:lnTo>
                    <a:cubicBezTo>
                      <a:pt x="126015" y="77171"/>
                      <a:pt x="129775" y="73247"/>
                      <a:pt x="129775" y="68465"/>
                    </a:cubicBezTo>
                    <a:lnTo>
                      <a:pt x="129775" y="8543"/>
                    </a:lnTo>
                    <a:cubicBezTo>
                      <a:pt x="129775" y="3925"/>
                      <a:pt x="126015" y="1"/>
                      <a:pt x="12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992433" y="2437258"/>
                <a:ext cx="1255241" cy="1293977"/>
              </a:xfrm>
              <a:custGeom>
                <a:avLst/>
                <a:gdLst/>
                <a:ahLst/>
                <a:cxnLst/>
                <a:rect l="l" t="t" r="r" b="b"/>
                <a:pathLst>
                  <a:path w="24526" h="26569" extrusionOk="0">
                    <a:moveTo>
                      <a:pt x="1" y="1"/>
                    </a:moveTo>
                    <a:lnTo>
                      <a:pt x="1" y="4252"/>
                    </a:lnTo>
                    <a:lnTo>
                      <a:pt x="4783" y="9034"/>
                    </a:lnTo>
                    <a:lnTo>
                      <a:pt x="4783" y="4947"/>
                    </a:lnTo>
                    <a:lnTo>
                      <a:pt x="1" y="1"/>
                    </a:lnTo>
                    <a:close/>
                    <a:moveTo>
                      <a:pt x="5437" y="5601"/>
                    </a:moveTo>
                    <a:lnTo>
                      <a:pt x="5437" y="9688"/>
                    </a:lnTo>
                    <a:lnTo>
                      <a:pt x="21787" y="26038"/>
                    </a:lnTo>
                    <a:cubicBezTo>
                      <a:pt x="22155" y="26405"/>
                      <a:pt x="22482" y="26569"/>
                      <a:pt x="22809" y="26569"/>
                    </a:cubicBezTo>
                    <a:cubicBezTo>
                      <a:pt x="23340" y="26569"/>
                      <a:pt x="23667" y="26405"/>
                      <a:pt x="24035" y="26038"/>
                    </a:cubicBezTo>
                    <a:cubicBezTo>
                      <a:pt x="24525" y="25547"/>
                      <a:pt x="24525" y="24525"/>
                      <a:pt x="24035" y="23994"/>
                    </a:cubicBezTo>
                    <a:lnTo>
                      <a:pt x="5437" y="560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992433" y="2080949"/>
                <a:ext cx="872414" cy="927685"/>
              </a:xfrm>
              <a:custGeom>
                <a:avLst/>
                <a:gdLst/>
                <a:ahLst/>
                <a:cxnLst/>
                <a:rect l="l" t="t" r="r" b="b"/>
                <a:pathLst>
                  <a:path w="17046" h="19048" extrusionOk="0">
                    <a:moveTo>
                      <a:pt x="1" y="0"/>
                    </a:moveTo>
                    <a:lnTo>
                      <a:pt x="1" y="4088"/>
                    </a:lnTo>
                    <a:lnTo>
                      <a:pt x="4783" y="8993"/>
                    </a:lnTo>
                    <a:lnTo>
                      <a:pt x="4783" y="4742"/>
                    </a:lnTo>
                    <a:lnTo>
                      <a:pt x="1" y="0"/>
                    </a:lnTo>
                    <a:close/>
                    <a:moveTo>
                      <a:pt x="5437" y="5437"/>
                    </a:moveTo>
                    <a:lnTo>
                      <a:pt x="5437" y="9688"/>
                    </a:lnTo>
                    <a:lnTo>
                      <a:pt x="14470" y="18557"/>
                    </a:lnTo>
                    <a:cubicBezTo>
                      <a:pt x="14634" y="18884"/>
                      <a:pt x="15165" y="19048"/>
                      <a:pt x="15492" y="19048"/>
                    </a:cubicBezTo>
                    <a:cubicBezTo>
                      <a:pt x="15860" y="19048"/>
                      <a:pt x="16187" y="18884"/>
                      <a:pt x="16514" y="18557"/>
                    </a:cubicBezTo>
                    <a:cubicBezTo>
                      <a:pt x="17045" y="18026"/>
                      <a:pt x="17045" y="17004"/>
                      <a:pt x="16514" y="16514"/>
                    </a:cubicBezTo>
                    <a:lnTo>
                      <a:pt x="5437" y="5437"/>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5597" y="538196"/>
                <a:ext cx="1018840" cy="770425"/>
              </a:xfrm>
              <a:custGeom>
                <a:avLst/>
                <a:gdLst/>
                <a:ahLst/>
                <a:cxnLst/>
                <a:rect l="l" t="t" r="r" b="b"/>
                <a:pathLst>
                  <a:path w="19907" h="15819" extrusionOk="0">
                    <a:moveTo>
                      <a:pt x="1" y="0"/>
                    </a:moveTo>
                    <a:lnTo>
                      <a:pt x="3066" y="2698"/>
                    </a:lnTo>
                    <a:lnTo>
                      <a:pt x="7481" y="2698"/>
                    </a:lnTo>
                    <a:lnTo>
                      <a:pt x="4415" y="0"/>
                    </a:lnTo>
                    <a:close/>
                    <a:moveTo>
                      <a:pt x="3924" y="3393"/>
                    </a:moveTo>
                    <a:lnTo>
                      <a:pt x="17209" y="15491"/>
                    </a:lnTo>
                    <a:cubicBezTo>
                      <a:pt x="17536" y="15655"/>
                      <a:pt x="17863" y="15818"/>
                      <a:pt x="18230" y="15818"/>
                    </a:cubicBezTo>
                    <a:cubicBezTo>
                      <a:pt x="18557" y="15818"/>
                      <a:pt x="19089" y="15655"/>
                      <a:pt x="19252" y="15328"/>
                    </a:cubicBezTo>
                    <a:cubicBezTo>
                      <a:pt x="19906" y="14633"/>
                      <a:pt x="19743" y="13775"/>
                      <a:pt x="19252" y="13284"/>
                    </a:cubicBezTo>
                    <a:lnTo>
                      <a:pt x="8339"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387775" y="3862589"/>
                <a:ext cx="922622" cy="696787"/>
              </a:xfrm>
              <a:custGeom>
                <a:avLst/>
                <a:gdLst/>
                <a:ahLst/>
                <a:cxnLst/>
                <a:rect l="l" t="t" r="r" b="b"/>
                <a:pathLst>
                  <a:path w="18027" h="14307" extrusionOk="0">
                    <a:moveTo>
                      <a:pt x="1677" y="1"/>
                    </a:moveTo>
                    <a:cubicBezTo>
                      <a:pt x="1186" y="1"/>
                      <a:pt x="859" y="205"/>
                      <a:pt x="491" y="532"/>
                    </a:cubicBezTo>
                    <a:cubicBezTo>
                      <a:pt x="1" y="1227"/>
                      <a:pt x="1" y="2044"/>
                      <a:pt x="655" y="2576"/>
                    </a:cubicBezTo>
                    <a:lnTo>
                      <a:pt x="9688" y="10914"/>
                    </a:lnTo>
                    <a:lnTo>
                      <a:pt x="14143" y="10914"/>
                    </a:lnTo>
                    <a:lnTo>
                      <a:pt x="2535" y="368"/>
                    </a:lnTo>
                    <a:cubicBezTo>
                      <a:pt x="2372" y="205"/>
                      <a:pt x="2045" y="1"/>
                      <a:pt x="1677" y="1"/>
                    </a:cubicBezTo>
                    <a:close/>
                    <a:moveTo>
                      <a:pt x="10546" y="11609"/>
                    </a:moveTo>
                    <a:lnTo>
                      <a:pt x="13612" y="14307"/>
                    </a:lnTo>
                    <a:lnTo>
                      <a:pt x="18026" y="14307"/>
                    </a:lnTo>
                    <a:lnTo>
                      <a:pt x="14961" y="11609"/>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19134" y="3972072"/>
                <a:ext cx="792932" cy="587303"/>
              </a:xfrm>
              <a:custGeom>
                <a:avLst/>
                <a:gdLst/>
                <a:ahLst/>
                <a:cxnLst/>
                <a:rect l="l" t="t" r="r" b="b"/>
                <a:pathLst>
                  <a:path w="15493" h="12059" extrusionOk="0">
                    <a:moveTo>
                      <a:pt x="1718" y="1"/>
                    </a:moveTo>
                    <a:cubicBezTo>
                      <a:pt x="1186" y="1"/>
                      <a:pt x="859" y="164"/>
                      <a:pt x="491" y="491"/>
                    </a:cubicBezTo>
                    <a:cubicBezTo>
                      <a:pt x="1" y="1186"/>
                      <a:pt x="1" y="2044"/>
                      <a:pt x="696" y="2535"/>
                    </a:cubicBezTo>
                    <a:lnTo>
                      <a:pt x="7317" y="8666"/>
                    </a:lnTo>
                    <a:lnTo>
                      <a:pt x="11732" y="8666"/>
                    </a:lnTo>
                    <a:lnTo>
                      <a:pt x="2535" y="328"/>
                    </a:lnTo>
                    <a:cubicBezTo>
                      <a:pt x="2372" y="164"/>
                      <a:pt x="2045" y="1"/>
                      <a:pt x="1718" y="1"/>
                    </a:cubicBezTo>
                    <a:close/>
                    <a:moveTo>
                      <a:pt x="8012" y="9361"/>
                    </a:moveTo>
                    <a:lnTo>
                      <a:pt x="11078" y="12059"/>
                    </a:lnTo>
                    <a:lnTo>
                      <a:pt x="15492" y="12059"/>
                    </a:lnTo>
                    <a:lnTo>
                      <a:pt x="12427" y="936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402324" y="538196"/>
                <a:ext cx="803321" cy="587255"/>
              </a:xfrm>
              <a:custGeom>
                <a:avLst/>
                <a:gdLst/>
                <a:ahLst/>
                <a:cxnLst/>
                <a:rect l="l" t="t" r="r" b="b"/>
                <a:pathLst>
                  <a:path w="15696" h="12058" extrusionOk="0">
                    <a:moveTo>
                      <a:pt x="0" y="0"/>
                    </a:moveTo>
                    <a:lnTo>
                      <a:pt x="3066" y="2698"/>
                    </a:lnTo>
                    <a:lnTo>
                      <a:pt x="7521" y="2698"/>
                    </a:lnTo>
                    <a:lnTo>
                      <a:pt x="4456" y="0"/>
                    </a:lnTo>
                    <a:close/>
                    <a:moveTo>
                      <a:pt x="3761" y="3393"/>
                    </a:moveTo>
                    <a:lnTo>
                      <a:pt x="12957" y="11731"/>
                    </a:lnTo>
                    <a:cubicBezTo>
                      <a:pt x="13284" y="11894"/>
                      <a:pt x="13652" y="12058"/>
                      <a:pt x="13979" y="12058"/>
                    </a:cubicBezTo>
                    <a:cubicBezTo>
                      <a:pt x="14511" y="12058"/>
                      <a:pt x="14838" y="11894"/>
                      <a:pt x="15165" y="11567"/>
                    </a:cubicBezTo>
                    <a:cubicBezTo>
                      <a:pt x="15696" y="11036"/>
                      <a:pt x="15696" y="10014"/>
                      <a:pt x="15001" y="9524"/>
                    </a:cubicBezTo>
                    <a:lnTo>
                      <a:pt x="8175"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519396" y="538196"/>
                <a:ext cx="1167365" cy="8958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320631" y="777083"/>
                <a:ext cx="811715" cy="78834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92433" y="3464445"/>
                <a:ext cx="811766" cy="788347"/>
              </a:xfrm>
              <a:custGeom>
                <a:avLst/>
                <a:gdLst/>
                <a:ahLst/>
                <a:cxnLst/>
                <a:rect l="l" t="t" r="r" b="b"/>
                <a:pathLst>
                  <a:path w="15861" h="16187" extrusionOk="0">
                    <a:moveTo>
                      <a:pt x="1" y="1"/>
                    </a:moveTo>
                    <a:lnTo>
                      <a:pt x="1" y="3925"/>
                    </a:lnTo>
                    <a:lnTo>
                      <a:pt x="13121" y="15860"/>
                    </a:lnTo>
                    <a:cubicBezTo>
                      <a:pt x="13448" y="16023"/>
                      <a:pt x="13816" y="16187"/>
                      <a:pt x="14143" y="16187"/>
                    </a:cubicBezTo>
                    <a:cubicBezTo>
                      <a:pt x="14470" y="16187"/>
                      <a:pt x="15002" y="16023"/>
                      <a:pt x="15165" y="15696"/>
                    </a:cubicBezTo>
                    <a:cubicBezTo>
                      <a:pt x="15860" y="15165"/>
                      <a:pt x="15656" y="14143"/>
                      <a:pt x="15165" y="13653"/>
                    </a:cubicBezTo>
                    <a:lnTo>
                      <a:pt x="1" y="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38064" y="3597841"/>
                <a:ext cx="1236355" cy="961533"/>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 name="Google Shape;87;p2"/>
          <p:cNvGrpSpPr/>
          <p:nvPr/>
        </p:nvGrpSpPr>
        <p:grpSpPr>
          <a:xfrm>
            <a:off x="5846920" y="197599"/>
            <a:ext cx="498163" cy="120647"/>
            <a:chOff x="4685288" y="186288"/>
            <a:chExt cx="419375" cy="90485"/>
          </a:xfrm>
        </p:grpSpPr>
        <p:sp>
          <p:nvSpPr>
            <p:cNvPr id="88" name="Google Shape;88;p2"/>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 name="Google Shape;89;p2"/>
            <p:cNvGrpSpPr/>
            <p:nvPr/>
          </p:nvGrpSpPr>
          <p:grpSpPr>
            <a:xfrm>
              <a:off x="4685288" y="186300"/>
              <a:ext cx="419375" cy="90473"/>
              <a:chOff x="4390000" y="182175"/>
              <a:chExt cx="419375" cy="90473"/>
            </a:xfrm>
          </p:grpSpPr>
          <p:sp>
            <p:nvSpPr>
              <p:cNvPr id="90" name="Google Shape;90;p2"/>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 name="Google Shape;92;p2"/>
          <p:cNvSpPr txBox="1">
            <a:spLocks noGrp="1"/>
          </p:cNvSpPr>
          <p:nvPr>
            <p:ph type="ctrTitle"/>
          </p:nvPr>
        </p:nvSpPr>
        <p:spPr>
          <a:xfrm>
            <a:off x="2124200" y="1132467"/>
            <a:ext cx="79436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5200"/>
              <a:buNone/>
              <a:defRPr sz="6000">
                <a:solidFill>
                  <a:schemeClr val="accent5"/>
                </a:solidFill>
                <a:latin typeface="Aldrich"/>
                <a:ea typeface="Aldrich"/>
                <a:cs typeface="Aldrich"/>
                <a:sym typeface="Aldrich"/>
              </a:defRPr>
            </a:lvl1pPr>
            <a:lvl2pPr lvl="1" algn="ctr">
              <a:spcBef>
                <a:spcPts val="0"/>
              </a:spcBef>
              <a:spcAft>
                <a:spcPts val="0"/>
              </a:spcAft>
              <a:buClr>
                <a:schemeClr val="accent5"/>
              </a:buClr>
              <a:buSzPts val="5200"/>
              <a:buNone/>
              <a:defRPr sz="6933">
                <a:solidFill>
                  <a:schemeClr val="accent5"/>
                </a:solidFill>
              </a:defRPr>
            </a:lvl2pPr>
            <a:lvl3pPr lvl="2" algn="ctr">
              <a:spcBef>
                <a:spcPts val="0"/>
              </a:spcBef>
              <a:spcAft>
                <a:spcPts val="0"/>
              </a:spcAft>
              <a:buClr>
                <a:schemeClr val="accent5"/>
              </a:buClr>
              <a:buSzPts val="5200"/>
              <a:buNone/>
              <a:defRPr sz="6933">
                <a:solidFill>
                  <a:schemeClr val="accent5"/>
                </a:solidFill>
              </a:defRPr>
            </a:lvl3pPr>
            <a:lvl4pPr lvl="3" algn="ctr">
              <a:spcBef>
                <a:spcPts val="0"/>
              </a:spcBef>
              <a:spcAft>
                <a:spcPts val="0"/>
              </a:spcAft>
              <a:buClr>
                <a:schemeClr val="accent5"/>
              </a:buClr>
              <a:buSzPts val="5200"/>
              <a:buNone/>
              <a:defRPr sz="6933">
                <a:solidFill>
                  <a:schemeClr val="accent5"/>
                </a:solidFill>
              </a:defRPr>
            </a:lvl4pPr>
            <a:lvl5pPr lvl="4" algn="ctr">
              <a:spcBef>
                <a:spcPts val="0"/>
              </a:spcBef>
              <a:spcAft>
                <a:spcPts val="0"/>
              </a:spcAft>
              <a:buClr>
                <a:schemeClr val="accent5"/>
              </a:buClr>
              <a:buSzPts val="5200"/>
              <a:buNone/>
              <a:defRPr sz="6933">
                <a:solidFill>
                  <a:schemeClr val="accent5"/>
                </a:solidFill>
              </a:defRPr>
            </a:lvl5pPr>
            <a:lvl6pPr lvl="5" algn="ctr">
              <a:spcBef>
                <a:spcPts val="0"/>
              </a:spcBef>
              <a:spcAft>
                <a:spcPts val="0"/>
              </a:spcAft>
              <a:buClr>
                <a:schemeClr val="accent5"/>
              </a:buClr>
              <a:buSzPts val="5200"/>
              <a:buNone/>
              <a:defRPr sz="6933">
                <a:solidFill>
                  <a:schemeClr val="accent5"/>
                </a:solidFill>
              </a:defRPr>
            </a:lvl6pPr>
            <a:lvl7pPr lvl="6" algn="ctr">
              <a:spcBef>
                <a:spcPts val="0"/>
              </a:spcBef>
              <a:spcAft>
                <a:spcPts val="0"/>
              </a:spcAft>
              <a:buClr>
                <a:schemeClr val="accent5"/>
              </a:buClr>
              <a:buSzPts val="5200"/>
              <a:buNone/>
              <a:defRPr sz="6933">
                <a:solidFill>
                  <a:schemeClr val="accent5"/>
                </a:solidFill>
              </a:defRPr>
            </a:lvl7pPr>
            <a:lvl8pPr lvl="7" algn="ctr">
              <a:spcBef>
                <a:spcPts val="0"/>
              </a:spcBef>
              <a:spcAft>
                <a:spcPts val="0"/>
              </a:spcAft>
              <a:buClr>
                <a:schemeClr val="accent5"/>
              </a:buClr>
              <a:buSzPts val="5200"/>
              <a:buNone/>
              <a:defRPr sz="6933">
                <a:solidFill>
                  <a:schemeClr val="accent5"/>
                </a:solidFill>
              </a:defRPr>
            </a:lvl8pPr>
            <a:lvl9pPr lvl="8" algn="ctr">
              <a:spcBef>
                <a:spcPts val="0"/>
              </a:spcBef>
              <a:spcAft>
                <a:spcPts val="0"/>
              </a:spcAft>
              <a:buClr>
                <a:schemeClr val="accent5"/>
              </a:buClr>
              <a:buSzPts val="5200"/>
              <a:buNone/>
              <a:defRPr sz="6933">
                <a:solidFill>
                  <a:schemeClr val="accent5"/>
                </a:solidFill>
              </a:defRPr>
            </a:lvl9pPr>
          </a:lstStyle>
          <a:p>
            <a:endParaRPr/>
          </a:p>
        </p:txBody>
      </p:sp>
      <p:sp>
        <p:nvSpPr>
          <p:cNvPr id="93" name="Google Shape;93;p2"/>
          <p:cNvSpPr txBox="1">
            <a:spLocks noGrp="1"/>
          </p:cNvSpPr>
          <p:nvPr>
            <p:ph type="subTitle" idx="1"/>
          </p:nvPr>
        </p:nvSpPr>
        <p:spPr>
          <a:xfrm>
            <a:off x="3005400" y="3816933"/>
            <a:ext cx="6181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6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94" name="Google Shape;94;p2"/>
          <p:cNvGrpSpPr/>
          <p:nvPr/>
        </p:nvGrpSpPr>
        <p:grpSpPr>
          <a:xfrm rot="-230834">
            <a:off x="552558" y="402249"/>
            <a:ext cx="1848007" cy="3607199"/>
            <a:chOff x="409722" y="228600"/>
            <a:chExt cx="1385931" cy="2705253"/>
          </a:xfrm>
        </p:grpSpPr>
        <p:grpSp>
          <p:nvGrpSpPr>
            <p:cNvPr id="95" name="Google Shape;95;p2"/>
            <p:cNvGrpSpPr/>
            <p:nvPr/>
          </p:nvGrpSpPr>
          <p:grpSpPr>
            <a:xfrm rot="-617154" flipH="1">
              <a:off x="575967" y="402323"/>
              <a:ext cx="1053440" cy="2450002"/>
              <a:chOff x="3817855" y="1437512"/>
              <a:chExt cx="541146" cy="1128254"/>
            </a:xfrm>
          </p:grpSpPr>
          <p:sp>
            <p:nvSpPr>
              <p:cNvPr id="96" name="Google Shape;96;p2"/>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2"/>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2367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99"/>
        <p:cNvGrpSpPr/>
        <p:nvPr/>
      </p:nvGrpSpPr>
      <p:grpSpPr>
        <a:xfrm>
          <a:off x="0" y="0"/>
          <a:ext cx="0" cy="0"/>
          <a:chOff x="0" y="0"/>
          <a:chExt cx="0" cy="0"/>
        </a:xfrm>
      </p:grpSpPr>
      <p:grpSp>
        <p:nvGrpSpPr>
          <p:cNvPr id="100" name="Google Shape;100;p3"/>
          <p:cNvGrpSpPr/>
          <p:nvPr/>
        </p:nvGrpSpPr>
        <p:grpSpPr>
          <a:xfrm>
            <a:off x="425391" y="377800"/>
            <a:ext cx="11341200" cy="6102400"/>
            <a:chOff x="319043" y="283350"/>
            <a:chExt cx="8505900" cy="4576800"/>
          </a:xfrm>
        </p:grpSpPr>
        <p:sp>
          <p:nvSpPr>
            <p:cNvPr id="101" name="Google Shape;101;p3"/>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3"/>
          <p:cNvGrpSpPr/>
          <p:nvPr/>
        </p:nvGrpSpPr>
        <p:grpSpPr>
          <a:xfrm>
            <a:off x="5708554" y="500286"/>
            <a:ext cx="774893" cy="167204"/>
            <a:chOff x="4685288" y="186288"/>
            <a:chExt cx="419375" cy="90485"/>
          </a:xfrm>
        </p:grpSpPr>
        <p:sp>
          <p:nvSpPr>
            <p:cNvPr id="106" name="Google Shape;106;p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 name="Google Shape;107;p3"/>
            <p:cNvGrpSpPr/>
            <p:nvPr/>
          </p:nvGrpSpPr>
          <p:grpSpPr>
            <a:xfrm>
              <a:off x="4685288" y="186300"/>
              <a:ext cx="419375" cy="90473"/>
              <a:chOff x="4390000" y="182175"/>
              <a:chExt cx="419375" cy="90473"/>
            </a:xfrm>
          </p:grpSpPr>
          <p:sp>
            <p:nvSpPr>
              <p:cNvPr id="108" name="Google Shape;108;p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0" name="Google Shape;110;p3"/>
          <p:cNvSpPr txBox="1">
            <a:spLocks noGrp="1"/>
          </p:cNvSpPr>
          <p:nvPr>
            <p:ph type="ctrTitle"/>
          </p:nvPr>
        </p:nvSpPr>
        <p:spPr>
          <a:xfrm>
            <a:off x="3322800" y="2831300"/>
            <a:ext cx="5546400" cy="1499200"/>
          </a:xfrm>
          <a:prstGeom prst="rect">
            <a:avLst/>
          </a:prstGeom>
        </p:spPr>
        <p:txBody>
          <a:bodyPr spcFirstLastPara="1" wrap="square" lIns="0" tIns="0" rIns="0" bIns="0" anchor="b" anchorCtr="0">
            <a:noAutofit/>
          </a:bodyPr>
          <a:lstStyle>
            <a:lvl1pPr lvl="0" algn="ctr" rtl="0">
              <a:spcBef>
                <a:spcPts val="0"/>
              </a:spcBef>
              <a:spcAft>
                <a:spcPts val="0"/>
              </a:spcAft>
              <a:buSzPts val="8000"/>
              <a:buNone/>
              <a:defRPr sz="6667"/>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endParaRPr/>
          </a:p>
        </p:txBody>
      </p:sp>
      <p:sp>
        <p:nvSpPr>
          <p:cNvPr id="111" name="Google Shape;111;p3"/>
          <p:cNvSpPr txBox="1">
            <a:spLocks noGrp="1"/>
          </p:cNvSpPr>
          <p:nvPr>
            <p:ph type="subTitle" idx="1"/>
          </p:nvPr>
        </p:nvSpPr>
        <p:spPr>
          <a:xfrm>
            <a:off x="3322800" y="4431752"/>
            <a:ext cx="5546400" cy="44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3"/>
          <p:cNvSpPr txBox="1">
            <a:spLocks noGrp="1"/>
          </p:cNvSpPr>
          <p:nvPr>
            <p:ph type="title" idx="2" hasCustomPrompt="1"/>
          </p:nvPr>
        </p:nvSpPr>
        <p:spPr>
          <a:xfrm>
            <a:off x="3322800" y="1977848"/>
            <a:ext cx="5546400" cy="939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2"/>
              </a:buClr>
              <a:buSzPts val="5000"/>
              <a:buNone/>
              <a:defRPr sz="9333">
                <a:solidFill>
                  <a:schemeClr val="accent3"/>
                </a:solidFill>
              </a:defRPr>
            </a:lvl1pPr>
            <a:lvl2pPr lvl="1" algn="ctr" rtl="0">
              <a:spcBef>
                <a:spcPts val="0"/>
              </a:spcBef>
              <a:spcAft>
                <a:spcPts val="0"/>
              </a:spcAft>
              <a:buSzPts val="10000"/>
              <a:buNone/>
              <a:defRPr sz="13333"/>
            </a:lvl2pPr>
            <a:lvl3pPr lvl="2" algn="ctr" rtl="0">
              <a:spcBef>
                <a:spcPts val="0"/>
              </a:spcBef>
              <a:spcAft>
                <a:spcPts val="0"/>
              </a:spcAft>
              <a:buSzPts val="10000"/>
              <a:buNone/>
              <a:defRPr sz="13333"/>
            </a:lvl3pPr>
            <a:lvl4pPr lvl="3" algn="ctr" rtl="0">
              <a:spcBef>
                <a:spcPts val="0"/>
              </a:spcBef>
              <a:spcAft>
                <a:spcPts val="0"/>
              </a:spcAft>
              <a:buSzPts val="10000"/>
              <a:buNone/>
              <a:defRPr sz="13333"/>
            </a:lvl4pPr>
            <a:lvl5pPr lvl="4" algn="ctr" rtl="0">
              <a:spcBef>
                <a:spcPts val="0"/>
              </a:spcBef>
              <a:spcAft>
                <a:spcPts val="0"/>
              </a:spcAft>
              <a:buSzPts val="10000"/>
              <a:buNone/>
              <a:defRPr sz="13333"/>
            </a:lvl5pPr>
            <a:lvl6pPr lvl="5" algn="ctr" rtl="0">
              <a:spcBef>
                <a:spcPts val="0"/>
              </a:spcBef>
              <a:spcAft>
                <a:spcPts val="0"/>
              </a:spcAft>
              <a:buSzPts val="10000"/>
              <a:buNone/>
              <a:defRPr sz="13333"/>
            </a:lvl6pPr>
            <a:lvl7pPr lvl="6" algn="ctr" rtl="0">
              <a:spcBef>
                <a:spcPts val="0"/>
              </a:spcBef>
              <a:spcAft>
                <a:spcPts val="0"/>
              </a:spcAft>
              <a:buSzPts val="10000"/>
              <a:buNone/>
              <a:defRPr sz="13333"/>
            </a:lvl7pPr>
            <a:lvl8pPr lvl="7" algn="ctr" rtl="0">
              <a:spcBef>
                <a:spcPts val="0"/>
              </a:spcBef>
              <a:spcAft>
                <a:spcPts val="0"/>
              </a:spcAft>
              <a:buSzPts val="10000"/>
              <a:buNone/>
              <a:defRPr sz="13333"/>
            </a:lvl8pPr>
            <a:lvl9pPr lvl="8" algn="ctr" rtl="0">
              <a:spcBef>
                <a:spcPts val="0"/>
              </a:spcBef>
              <a:spcAft>
                <a:spcPts val="0"/>
              </a:spcAft>
              <a:buSzPts val="10000"/>
              <a:buNone/>
              <a:defRPr sz="13333"/>
            </a:lvl9pPr>
          </a:lstStyle>
          <a:p>
            <a:r>
              <a:t>xx%</a:t>
            </a:r>
          </a:p>
        </p:txBody>
      </p:sp>
    </p:spTree>
    <p:extLst>
      <p:ext uri="{BB962C8B-B14F-4D97-AF65-F5344CB8AC3E}">
        <p14:creationId xmlns:p14="http://schemas.microsoft.com/office/powerpoint/2010/main" val="232142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963167" y="1473133"/>
            <a:ext cx="10265600" cy="4665200"/>
          </a:xfrm>
          <a:prstGeom prst="rect">
            <a:avLst/>
          </a:prstGeom>
        </p:spPr>
        <p:txBody>
          <a:bodyPr spcFirstLastPara="1" wrap="square" lIns="91425" tIns="91425" rIns="91425" bIns="91425" anchor="t" anchorCtr="0">
            <a:noAutofit/>
          </a:bodyPr>
          <a:lstStyle>
            <a:lvl1pPr marL="609585" lvl="0" indent="-491054">
              <a:lnSpc>
                <a:spcPct val="100000"/>
              </a:lnSpc>
              <a:spcBef>
                <a:spcPts val="0"/>
              </a:spcBef>
              <a:spcAft>
                <a:spcPts val="0"/>
              </a:spcAft>
              <a:buSzPts val="22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15" name="Google Shape;115;p4"/>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6" name="Google Shape;116;p4"/>
          <p:cNvGrpSpPr/>
          <p:nvPr/>
        </p:nvGrpSpPr>
        <p:grpSpPr>
          <a:xfrm>
            <a:off x="11019819" y="2849130"/>
            <a:ext cx="1573004" cy="3805655"/>
            <a:chOff x="7907551" y="-114309"/>
            <a:chExt cx="1908059" cy="4616272"/>
          </a:xfrm>
        </p:grpSpPr>
        <p:sp>
          <p:nvSpPr>
            <p:cNvPr id="117" name="Google Shape;117;p4"/>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a:off x="1075634" y="62334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4" name="Google Shape;134;p4"/>
          <p:cNvCxnSpPr/>
          <p:nvPr/>
        </p:nvCxnSpPr>
        <p:spPr>
          <a:xfrm rot="10800000">
            <a:off x="9842600" y="6527800"/>
            <a:ext cx="15112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77210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84B3-2D50-64AA-0637-2E3F1BBB4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E8402-C74D-CA99-86B5-988C4518B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81102-6FA5-03E3-F8B1-00C3142F0362}"/>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5" name="Footer Placeholder 4">
            <a:extLst>
              <a:ext uri="{FF2B5EF4-FFF2-40B4-BE49-F238E27FC236}">
                <a16:creationId xmlns:a16="http://schemas.microsoft.com/office/drawing/2014/main" id="{9E5ECD3F-FD40-8F53-1E47-2911B39B80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8100E3-09C8-73DB-FA69-CB0573F48CC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981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135"/>
        <p:cNvGrpSpPr/>
        <p:nvPr/>
      </p:nvGrpSpPr>
      <p:grpSpPr>
        <a:xfrm>
          <a:off x="0" y="0"/>
          <a:ext cx="0" cy="0"/>
          <a:chOff x="0" y="0"/>
          <a:chExt cx="0" cy="0"/>
        </a:xfrm>
      </p:grpSpPr>
      <p:sp>
        <p:nvSpPr>
          <p:cNvPr id="136" name="Google Shape;136;p5"/>
          <p:cNvSpPr/>
          <p:nvPr/>
        </p:nvSpPr>
        <p:spPr>
          <a:xfrm flipH="1">
            <a:off x="425391" y="377800"/>
            <a:ext cx="11341200" cy="61024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0800000" flipH="1">
            <a:off x="6233467" y="772416"/>
            <a:ext cx="5072000" cy="53112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flipH="1">
            <a:off x="8879504" y="4727460"/>
            <a:ext cx="1683824" cy="1336469"/>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rot="10800000" flipH="1">
            <a:off x="10148820" y="4618849"/>
            <a:ext cx="1137585" cy="112758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10800000" flipH="1">
            <a:off x="881567" y="768016"/>
            <a:ext cx="5076800" cy="5315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flipH="1">
            <a:off x="1262667" y="788946"/>
            <a:ext cx="1371733" cy="109419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flipH="1">
            <a:off x="2047358" y="787538"/>
            <a:ext cx="1072175" cy="855199"/>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flipH="1">
            <a:off x="899685" y="2131743"/>
            <a:ext cx="1025243" cy="97267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 name="Google Shape;144;p5"/>
          <p:cNvGrpSpPr/>
          <p:nvPr/>
        </p:nvGrpSpPr>
        <p:grpSpPr>
          <a:xfrm>
            <a:off x="5708554" y="500286"/>
            <a:ext cx="774893" cy="167204"/>
            <a:chOff x="4685288" y="186288"/>
            <a:chExt cx="419375" cy="90485"/>
          </a:xfrm>
        </p:grpSpPr>
        <p:sp>
          <p:nvSpPr>
            <p:cNvPr id="145" name="Google Shape;145;p5"/>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 name="Google Shape;146;p5"/>
            <p:cNvGrpSpPr/>
            <p:nvPr/>
          </p:nvGrpSpPr>
          <p:grpSpPr>
            <a:xfrm>
              <a:off x="4685288" y="186300"/>
              <a:ext cx="419375" cy="90473"/>
              <a:chOff x="4390000" y="182175"/>
              <a:chExt cx="419375" cy="90473"/>
            </a:xfrm>
          </p:grpSpPr>
          <p:sp>
            <p:nvSpPr>
              <p:cNvPr id="147" name="Google Shape;147;p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9" name="Google Shape;149;p5"/>
          <p:cNvGrpSpPr/>
          <p:nvPr/>
        </p:nvGrpSpPr>
        <p:grpSpPr>
          <a:xfrm rot="-10283466" flipH="1">
            <a:off x="297617" y="190574"/>
            <a:ext cx="721516" cy="2967095"/>
            <a:chOff x="871338" y="1945155"/>
            <a:chExt cx="247109" cy="1016148"/>
          </a:xfrm>
        </p:grpSpPr>
        <p:sp>
          <p:nvSpPr>
            <p:cNvPr id="150" name="Google Shape;150;p5"/>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5"/>
          <p:cNvGrpSpPr/>
          <p:nvPr/>
        </p:nvGrpSpPr>
        <p:grpSpPr>
          <a:xfrm rot="-1025565">
            <a:off x="10554279" y="220336"/>
            <a:ext cx="1281565" cy="2616033"/>
            <a:chOff x="3789888" y="1403830"/>
            <a:chExt cx="569113" cy="1161936"/>
          </a:xfrm>
        </p:grpSpPr>
        <p:sp>
          <p:nvSpPr>
            <p:cNvPr id="154" name="Google Shape;154;p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3789888" y="1403830"/>
              <a:ext cx="81102" cy="79229"/>
            </a:xfrm>
            <a:custGeom>
              <a:avLst/>
              <a:gdLst/>
              <a:ahLst/>
              <a:cxnLst/>
              <a:rect l="l" t="t" r="r" b="b"/>
              <a:pathLst>
                <a:path w="4286" h="4187" extrusionOk="0">
                  <a:moveTo>
                    <a:pt x="2206" y="1"/>
                  </a:moveTo>
                  <a:cubicBezTo>
                    <a:pt x="1053" y="1"/>
                    <a:pt x="0" y="953"/>
                    <a:pt x="126" y="2106"/>
                  </a:cubicBezTo>
                  <a:cubicBezTo>
                    <a:pt x="126" y="3259"/>
                    <a:pt x="1053" y="4186"/>
                    <a:pt x="2206" y="4186"/>
                  </a:cubicBezTo>
                  <a:cubicBezTo>
                    <a:pt x="3258" y="4186"/>
                    <a:pt x="4286" y="3259"/>
                    <a:pt x="4286" y="2106"/>
                  </a:cubicBezTo>
                  <a:cubicBezTo>
                    <a:pt x="4186" y="953"/>
                    <a:pt x="3359" y="1"/>
                    <a:pt x="2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5"/>
          <p:cNvSpPr txBox="1">
            <a:spLocks noGrp="1"/>
          </p:cNvSpPr>
          <p:nvPr>
            <p:ph type="subTitle" idx="1"/>
          </p:nvPr>
        </p:nvSpPr>
        <p:spPr>
          <a:xfrm>
            <a:off x="1838767" y="4112807"/>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5"/>
          <p:cNvSpPr txBox="1">
            <a:spLocks noGrp="1"/>
          </p:cNvSpPr>
          <p:nvPr>
            <p:ph type="subTitle" idx="2"/>
          </p:nvPr>
        </p:nvSpPr>
        <p:spPr>
          <a:xfrm>
            <a:off x="7188267" y="4112808"/>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9" name="Google Shape;159;p5"/>
          <p:cNvSpPr/>
          <p:nvPr/>
        </p:nvSpPr>
        <p:spPr>
          <a:xfrm>
            <a:off x="5009399" y="5993262"/>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5"/>
          <p:cNvSpPr txBox="1">
            <a:spLocks noGrp="1"/>
          </p:cNvSpPr>
          <p:nvPr>
            <p:ph type="title"/>
          </p:nvPr>
        </p:nvSpPr>
        <p:spPr>
          <a:xfrm>
            <a:off x="17018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
        <p:nvSpPr>
          <p:cNvPr id="161" name="Google Shape;161;p5"/>
          <p:cNvSpPr txBox="1">
            <a:spLocks noGrp="1"/>
          </p:cNvSpPr>
          <p:nvPr>
            <p:ph type="title" idx="3"/>
          </p:nvPr>
        </p:nvSpPr>
        <p:spPr>
          <a:xfrm>
            <a:off x="70485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8903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2"/>
        <p:cNvGrpSpPr/>
        <p:nvPr/>
      </p:nvGrpSpPr>
      <p:grpSpPr>
        <a:xfrm>
          <a:off x="0" y="0"/>
          <a:ext cx="0" cy="0"/>
          <a:chOff x="0" y="0"/>
          <a:chExt cx="0" cy="0"/>
        </a:xfrm>
      </p:grpSpPr>
      <p:sp>
        <p:nvSpPr>
          <p:cNvPr id="163" name="Google Shape;163;p6"/>
          <p:cNvSpPr/>
          <p:nvPr/>
        </p:nvSpPr>
        <p:spPr>
          <a:xfrm>
            <a:off x="425400" y="377800"/>
            <a:ext cx="11341200" cy="61024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4" name="Google Shape;164;p6"/>
          <p:cNvGrpSpPr/>
          <p:nvPr/>
        </p:nvGrpSpPr>
        <p:grpSpPr>
          <a:xfrm>
            <a:off x="5708554" y="100237"/>
            <a:ext cx="774893" cy="167204"/>
            <a:chOff x="4685288" y="186288"/>
            <a:chExt cx="419375" cy="90485"/>
          </a:xfrm>
        </p:grpSpPr>
        <p:sp>
          <p:nvSpPr>
            <p:cNvPr id="165" name="Google Shape;165;p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 name="Google Shape;166;p6"/>
            <p:cNvGrpSpPr/>
            <p:nvPr/>
          </p:nvGrpSpPr>
          <p:grpSpPr>
            <a:xfrm>
              <a:off x="4685288" y="186300"/>
              <a:ext cx="419375" cy="90473"/>
              <a:chOff x="4390000" y="182175"/>
              <a:chExt cx="419375" cy="90473"/>
            </a:xfrm>
          </p:grpSpPr>
          <p:sp>
            <p:nvSpPr>
              <p:cNvPr id="167" name="Google Shape;167;p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9" name="Google Shape;169;p6"/>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 name="Google Shape;170;p6"/>
          <p:cNvGrpSpPr/>
          <p:nvPr/>
        </p:nvGrpSpPr>
        <p:grpSpPr>
          <a:xfrm rot="-9602805" flipH="1">
            <a:off x="39124" y="172089"/>
            <a:ext cx="1848160" cy="3607499"/>
            <a:chOff x="409722" y="228600"/>
            <a:chExt cx="1385931" cy="2705253"/>
          </a:xfrm>
        </p:grpSpPr>
        <p:grpSp>
          <p:nvGrpSpPr>
            <p:cNvPr id="171" name="Google Shape;171;p6"/>
            <p:cNvGrpSpPr/>
            <p:nvPr/>
          </p:nvGrpSpPr>
          <p:grpSpPr>
            <a:xfrm rot="-617154" flipH="1">
              <a:off x="575967" y="402323"/>
              <a:ext cx="1053440" cy="2450002"/>
              <a:chOff x="3817855" y="1437512"/>
              <a:chExt cx="541146" cy="1128254"/>
            </a:xfrm>
          </p:grpSpPr>
          <p:sp>
            <p:nvSpPr>
              <p:cNvPr id="172" name="Google Shape;172;p6"/>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6"/>
          <p:cNvGrpSpPr/>
          <p:nvPr/>
        </p:nvGrpSpPr>
        <p:grpSpPr>
          <a:xfrm>
            <a:off x="-12684" y="3"/>
            <a:ext cx="12237263" cy="6316125"/>
            <a:chOff x="-9513" y="2"/>
            <a:chExt cx="9177947" cy="4737094"/>
          </a:xfrm>
        </p:grpSpPr>
        <p:sp>
          <p:nvSpPr>
            <p:cNvPr id="176" name="Google Shape;176;p6"/>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882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1322761" y="2028467"/>
            <a:ext cx="35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7"/>
          <p:cNvSpPr txBox="1">
            <a:spLocks noGrp="1"/>
          </p:cNvSpPr>
          <p:nvPr>
            <p:ph type="subTitle" idx="1"/>
          </p:nvPr>
        </p:nvSpPr>
        <p:spPr>
          <a:xfrm>
            <a:off x="1265995" y="2953400"/>
            <a:ext cx="387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1649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82"/>
        <p:cNvGrpSpPr/>
        <p:nvPr/>
      </p:nvGrpSpPr>
      <p:grpSpPr>
        <a:xfrm>
          <a:off x="0" y="0"/>
          <a:ext cx="0" cy="0"/>
          <a:chOff x="0" y="0"/>
          <a:chExt cx="0" cy="0"/>
        </a:xfrm>
      </p:grpSpPr>
      <p:grpSp>
        <p:nvGrpSpPr>
          <p:cNvPr id="183" name="Google Shape;183;p8"/>
          <p:cNvGrpSpPr/>
          <p:nvPr/>
        </p:nvGrpSpPr>
        <p:grpSpPr>
          <a:xfrm>
            <a:off x="425391" y="377800"/>
            <a:ext cx="11341200" cy="6102400"/>
            <a:chOff x="319043" y="283350"/>
            <a:chExt cx="8505900" cy="4576800"/>
          </a:xfrm>
        </p:grpSpPr>
        <p:sp>
          <p:nvSpPr>
            <p:cNvPr id="184" name="Google Shape;184;p8"/>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8"/>
          <p:cNvGrpSpPr/>
          <p:nvPr/>
        </p:nvGrpSpPr>
        <p:grpSpPr>
          <a:xfrm>
            <a:off x="5708554" y="500286"/>
            <a:ext cx="774893" cy="167204"/>
            <a:chOff x="4685288" y="186288"/>
            <a:chExt cx="419375" cy="90485"/>
          </a:xfrm>
        </p:grpSpPr>
        <p:sp>
          <p:nvSpPr>
            <p:cNvPr id="189" name="Google Shape;189;p8"/>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0" name="Google Shape;190;p8"/>
            <p:cNvGrpSpPr/>
            <p:nvPr/>
          </p:nvGrpSpPr>
          <p:grpSpPr>
            <a:xfrm>
              <a:off x="4685288" y="186300"/>
              <a:ext cx="419375" cy="90473"/>
              <a:chOff x="4390000" y="182175"/>
              <a:chExt cx="419375" cy="90473"/>
            </a:xfrm>
          </p:grpSpPr>
          <p:sp>
            <p:nvSpPr>
              <p:cNvPr id="191" name="Google Shape;191;p8"/>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 name="Google Shape;193;p8"/>
          <p:cNvSpPr txBox="1">
            <a:spLocks noGrp="1"/>
          </p:cNvSpPr>
          <p:nvPr>
            <p:ph type="title"/>
          </p:nvPr>
        </p:nvSpPr>
        <p:spPr>
          <a:xfrm>
            <a:off x="2728800" y="1886000"/>
            <a:ext cx="6734400" cy="308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99868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4"/>
        <p:cNvGrpSpPr/>
        <p:nvPr/>
      </p:nvGrpSpPr>
      <p:grpSpPr>
        <a:xfrm>
          <a:off x="0" y="0"/>
          <a:ext cx="0" cy="0"/>
          <a:chOff x="0" y="0"/>
          <a:chExt cx="0" cy="0"/>
        </a:xfrm>
      </p:grpSpPr>
      <p:grpSp>
        <p:nvGrpSpPr>
          <p:cNvPr id="195" name="Google Shape;195;p9"/>
          <p:cNvGrpSpPr/>
          <p:nvPr/>
        </p:nvGrpSpPr>
        <p:grpSpPr>
          <a:xfrm>
            <a:off x="-12684" y="-7"/>
            <a:ext cx="12237263" cy="6858025"/>
            <a:chOff x="-9513" y="-6"/>
            <a:chExt cx="9177947" cy="5143519"/>
          </a:xfrm>
        </p:grpSpPr>
        <p:sp>
          <p:nvSpPr>
            <p:cNvPr id="196" name="Google Shape;196;p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3" name="Google Shape;203;p9"/>
          <p:cNvSpPr txBox="1">
            <a:spLocks noGrp="1"/>
          </p:cNvSpPr>
          <p:nvPr>
            <p:ph type="ctrTitle"/>
          </p:nvPr>
        </p:nvSpPr>
        <p:spPr>
          <a:xfrm>
            <a:off x="6625427" y="2248200"/>
            <a:ext cx="4588000" cy="5692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204" name="Google Shape;204;p9"/>
          <p:cNvGrpSpPr/>
          <p:nvPr/>
        </p:nvGrpSpPr>
        <p:grpSpPr>
          <a:xfrm>
            <a:off x="5708554" y="100237"/>
            <a:ext cx="774893" cy="167204"/>
            <a:chOff x="4685288" y="186288"/>
            <a:chExt cx="419375" cy="90485"/>
          </a:xfrm>
        </p:grpSpPr>
        <p:sp>
          <p:nvSpPr>
            <p:cNvPr id="205" name="Google Shape;205;p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4685288" y="186300"/>
              <a:ext cx="419375" cy="90473"/>
              <a:chOff x="4390000" y="182175"/>
              <a:chExt cx="419375" cy="90473"/>
            </a:xfrm>
          </p:grpSpPr>
          <p:sp>
            <p:nvSpPr>
              <p:cNvPr id="207" name="Google Shape;207;p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9" name="Google Shape;209;p9"/>
          <p:cNvSpPr txBox="1">
            <a:spLocks noGrp="1"/>
          </p:cNvSpPr>
          <p:nvPr>
            <p:ph type="subTitle" idx="1"/>
          </p:nvPr>
        </p:nvSpPr>
        <p:spPr>
          <a:xfrm>
            <a:off x="6502400" y="3084033"/>
            <a:ext cx="4038800" cy="16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11531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0"/>
        <p:cNvGrpSpPr/>
        <p:nvPr/>
      </p:nvGrpSpPr>
      <p:grpSpPr>
        <a:xfrm>
          <a:off x="0" y="0"/>
          <a:ext cx="0" cy="0"/>
          <a:chOff x="0" y="0"/>
          <a:chExt cx="0" cy="0"/>
        </a:xfrm>
      </p:grpSpPr>
      <p:sp>
        <p:nvSpPr>
          <p:cNvPr id="211" name="Google Shape;211;p10"/>
          <p:cNvSpPr txBox="1">
            <a:spLocks noGrp="1"/>
          </p:cNvSpPr>
          <p:nvPr>
            <p:ph type="ctrTitle"/>
          </p:nvPr>
        </p:nvSpPr>
        <p:spPr>
          <a:xfrm>
            <a:off x="950467" y="719333"/>
            <a:ext cx="5704400" cy="15648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3200">
                <a:solidFill>
                  <a:schemeClr val="accent5"/>
                </a:solidFill>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spTree>
    <p:extLst>
      <p:ext uri="{BB962C8B-B14F-4D97-AF65-F5344CB8AC3E}">
        <p14:creationId xmlns:p14="http://schemas.microsoft.com/office/powerpoint/2010/main" val="808285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212"/>
        <p:cNvGrpSpPr/>
        <p:nvPr/>
      </p:nvGrpSpPr>
      <p:grpSpPr>
        <a:xfrm>
          <a:off x="0" y="0"/>
          <a:ext cx="0" cy="0"/>
          <a:chOff x="0" y="0"/>
          <a:chExt cx="0" cy="0"/>
        </a:xfrm>
      </p:grpSpPr>
      <p:grpSp>
        <p:nvGrpSpPr>
          <p:cNvPr id="213" name="Google Shape;213;p11"/>
          <p:cNvGrpSpPr/>
          <p:nvPr/>
        </p:nvGrpSpPr>
        <p:grpSpPr>
          <a:xfrm>
            <a:off x="425391" y="377800"/>
            <a:ext cx="11341200" cy="6102400"/>
            <a:chOff x="319043" y="283350"/>
            <a:chExt cx="8505900" cy="4576800"/>
          </a:xfrm>
        </p:grpSpPr>
        <p:sp>
          <p:nvSpPr>
            <p:cNvPr id="214" name="Google Shape;214;p11"/>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11"/>
          <p:cNvGrpSpPr/>
          <p:nvPr/>
        </p:nvGrpSpPr>
        <p:grpSpPr>
          <a:xfrm>
            <a:off x="5708554" y="500286"/>
            <a:ext cx="774893" cy="167204"/>
            <a:chOff x="4685288" y="186288"/>
            <a:chExt cx="419375" cy="90485"/>
          </a:xfrm>
        </p:grpSpPr>
        <p:sp>
          <p:nvSpPr>
            <p:cNvPr id="219" name="Google Shape;219;p11"/>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0" name="Google Shape;220;p11"/>
            <p:cNvGrpSpPr/>
            <p:nvPr/>
          </p:nvGrpSpPr>
          <p:grpSpPr>
            <a:xfrm>
              <a:off x="4685288" y="186300"/>
              <a:ext cx="419375" cy="90473"/>
              <a:chOff x="4390000" y="182175"/>
              <a:chExt cx="419375" cy="90473"/>
            </a:xfrm>
          </p:grpSpPr>
          <p:sp>
            <p:nvSpPr>
              <p:cNvPr id="221" name="Google Shape;221;p11"/>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3" name="Google Shape;223;p11"/>
          <p:cNvSpPr/>
          <p:nvPr/>
        </p:nvSpPr>
        <p:spPr>
          <a:xfrm rot="10800000" flipH="1">
            <a:off x="8518400" y="4848225"/>
            <a:ext cx="2148152" cy="161327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10800000" flipH="1">
            <a:off x="7705134" y="5123923"/>
            <a:ext cx="1797425" cy="133914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txBox="1">
            <a:spLocks noGrp="1"/>
          </p:cNvSpPr>
          <p:nvPr>
            <p:ph type="title" hasCustomPrompt="1"/>
          </p:nvPr>
        </p:nvSpPr>
        <p:spPr>
          <a:xfrm>
            <a:off x="1409600" y="1474833"/>
            <a:ext cx="9372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26" name="Google Shape;226;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212976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5209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8"/>
        <p:cNvGrpSpPr/>
        <p:nvPr/>
      </p:nvGrpSpPr>
      <p:grpSpPr>
        <a:xfrm>
          <a:off x="0" y="0"/>
          <a:ext cx="0" cy="0"/>
          <a:chOff x="0" y="0"/>
          <a:chExt cx="0" cy="0"/>
        </a:xfrm>
      </p:grpSpPr>
      <p:grpSp>
        <p:nvGrpSpPr>
          <p:cNvPr id="229" name="Google Shape;229;p13"/>
          <p:cNvGrpSpPr/>
          <p:nvPr/>
        </p:nvGrpSpPr>
        <p:grpSpPr>
          <a:xfrm>
            <a:off x="-12684" y="-7"/>
            <a:ext cx="12237263" cy="6858025"/>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13"/>
          <p:cNvGrpSpPr/>
          <p:nvPr/>
        </p:nvGrpSpPr>
        <p:grpSpPr>
          <a:xfrm>
            <a:off x="5708554" y="100237"/>
            <a:ext cx="774893" cy="167204"/>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2" name="Google Shape;242;p13"/>
          <p:cNvSpPr txBox="1">
            <a:spLocks noGrp="1"/>
          </p:cNvSpPr>
          <p:nvPr>
            <p:ph type="subTitle" idx="1"/>
          </p:nvPr>
        </p:nvSpPr>
        <p:spPr>
          <a:xfrm>
            <a:off x="1938951" y="2823660"/>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3" name="Google Shape;243;p13"/>
          <p:cNvSpPr txBox="1">
            <a:spLocks noGrp="1"/>
          </p:cNvSpPr>
          <p:nvPr>
            <p:ph type="subTitle" idx="2"/>
          </p:nvPr>
        </p:nvSpPr>
        <p:spPr>
          <a:xfrm>
            <a:off x="7096300" y="2837112"/>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4" name="Google Shape;244;p13"/>
          <p:cNvSpPr txBox="1">
            <a:spLocks noGrp="1"/>
          </p:cNvSpPr>
          <p:nvPr>
            <p:ph type="title" hasCustomPrompt="1"/>
          </p:nvPr>
        </p:nvSpPr>
        <p:spPr>
          <a:xfrm>
            <a:off x="3027151" y="18566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8173683" y="18577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345900" y="2413297"/>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6503300" y="2426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963167" y="707667"/>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938951" y="4984127"/>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0" name="Google Shape;250;p13"/>
          <p:cNvSpPr txBox="1">
            <a:spLocks noGrp="1"/>
          </p:cNvSpPr>
          <p:nvPr>
            <p:ph type="subTitle" idx="8"/>
          </p:nvPr>
        </p:nvSpPr>
        <p:spPr>
          <a:xfrm>
            <a:off x="7096300" y="4997579"/>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1" name="Google Shape;251;p13"/>
          <p:cNvSpPr txBox="1">
            <a:spLocks noGrp="1"/>
          </p:cNvSpPr>
          <p:nvPr>
            <p:ph type="title" idx="9" hasCustomPrompt="1"/>
          </p:nvPr>
        </p:nvSpPr>
        <p:spPr>
          <a:xfrm>
            <a:off x="3027151" y="40171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8173683" y="40182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345900" y="4573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6503300" y="4587231"/>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Tree>
    <p:extLst>
      <p:ext uri="{BB962C8B-B14F-4D97-AF65-F5344CB8AC3E}">
        <p14:creationId xmlns:p14="http://schemas.microsoft.com/office/powerpoint/2010/main" val="2101025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5"/>
        <p:cNvGrpSpPr/>
        <p:nvPr/>
      </p:nvGrpSpPr>
      <p:grpSpPr>
        <a:xfrm>
          <a:off x="0" y="0"/>
          <a:ext cx="0" cy="0"/>
          <a:chOff x="0" y="0"/>
          <a:chExt cx="0" cy="0"/>
        </a:xfrm>
      </p:grpSpPr>
      <p:grpSp>
        <p:nvGrpSpPr>
          <p:cNvPr id="256" name="Google Shape;256;p14"/>
          <p:cNvGrpSpPr/>
          <p:nvPr/>
        </p:nvGrpSpPr>
        <p:grpSpPr>
          <a:xfrm rot="10800000" flipH="1">
            <a:off x="-12684" y="-7"/>
            <a:ext cx="12237263" cy="6858025"/>
            <a:chOff x="-9513" y="-6"/>
            <a:chExt cx="9177947" cy="5143519"/>
          </a:xfrm>
        </p:grpSpPr>
        <p:sp>
          <p:nvSpPr>
            <p:cNvPr id="257" name="Google Shape;257;p14"/>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 name="Google Shape;264;p14"/>
          <p:cNvGrpSpPr/>
          <p:nvPr/>
        </p:nvGrpSpPr>
        <p:grpSpPr>
          <a:xfrm>
            <a:off x="5708554" y="100237"/>
            <a:ext cx="774893" cy="167204"/>
            <a:chOff x="4685288" y="186288"/>
            <a:chExt cx="419375" cy="90485"/>
          </a:xfrm>
        </p:grpSpPr>
        <p:sp>
          <p:nvSpPr>
            <p:cNvPr id="265" name="Google Shape;265;p1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6" name="Google Shape;266;p14"/>
            <p:cNvGrpSpPr/>
            <p:nvPr/>
          </p:nvGrpSpPr>
          <p:grpSpPr>
            <a:xfrm>
              <a:off x="4685288" y="186300"/>
              <a:ext cx="419375" cy="90473"/>
              <a:chOff x="4390000" y="182175"/>
              <a:chExt cx="419375" cy="90473"/>
            </a:xfrm>
          </p:grpSpPr>
          <p:sp>
            <p:nvSpPr>
              <p:cNvPr id="267" name="Google Shape;267;p1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9" name="Google Shape;269;p14"/>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0" name="Google Shape;270;p14"/>
          <p:cNvGrpSpPr/>
          <p:nvPr/>
        </p:nvGrpSpPr>
        <p:grpSpPr>
          <a:xfrm rot="-338429" flipH="1">
            <a:off x="10304661" y="616855"/>
            <a:ext cx="1848171" cy="3607519"/>
            <a:chOff x="409722" y="228600"/>
            <a:chExt cx="1385931" cy="2705253"/>
          </a:xfrm>
        </p:grpSpPr>
        <p:grpSp>
          <p:nvGrpSpPr>
            <p:cNvPr id="271" name="Google Shape;271;p14"/>
            <p:cNvGrpSpPr/>
            <p:nvPr/>
          </p:nvGrpSpPr>
          <p:grpSpPr>
            <a:xfrm rot="-617154" flipH="1">
              <a:off x="575967" y="402323"/>
              <a:ext cx="1053440" cy="2450002"/>
              <a:chOff x="3817855" y="1437512"/>
              <a:chExt cx="541146" cy="1128254"/>
            </a:xfrm>
          </p:grpSpPr>
          <p:sp>
            <p:nvSpPr>
              <p:cNvPr id="272" name="Google Shape;272;p14"/>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4"/>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14"/>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7566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D91F-B6ED-17C9-F7C3-F4518D15C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4D964-3D43-EADC-969E-DF97CF51E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4F659-5340-E7B4-B24F-6F8958011727}"/>
              </a:ext>
            </a:extLst>
          </p:cNvPr>
          <p:cNvSpPr>
            <a:spLocks noGrp="1"/>
          </p:cNvSpPr>
          <p:nvPr>
            <p:ph type="dt" sz="half" idx="10"/>
          </p:nvPr>
        </p:nvSpPr>
        <p:spPr/>
        <p:txBody>
          <a:bodyPr/>
          <a:lstStyle/>
          <a:p>
            <a:fld id="{C44961B7-6B89-48AB-966F-622E2788EECC}" type="datetimeFigureOut">
              <a:rPr lang="en-US" smtClean="0"/>
              <a:t>12/24/2025</a:t>
            </a:fld>
            <a:endParaRPr lang="en-US" dirty="0"/>
          </a:p>
        </p:txBody>
      </p:sp>
      <p:sp>
        <p:nvSpPr>
          <p:cNvPr id="5" name="Footer Placeholder 4">
            <a:extLst>
              <a:ext uri="{FF2B5EF4-FFF2-40B4-BE49-F238E27FC236}">
                <a16:creationId xmlns:a16="http://schemas.microsoft.com/office/drawing/2014/main" id="{BA86C14B-4A56-4755-FD45-304ADC36D0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37A8FB-ACD7-0D86-B96C-9FA800A78B0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64511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2"/>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body" idx="1"/>
          </p:nvPr>
        </p:nvSpPr>
        <p:spPr>
          <a:xfrm>
            <a:off x="6940300" y="1821767"/>
            <a:ext cx="3979600" cy="416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1333"/>
              </a:spcBef>
              <a:spcAft>
                <a:spcPts val="0"/>
              </a:spcAft>
              <a:buClr>
                <a:schemeClr val="accent3"/>
              </a:buClr>
              <a:buSzPts val="1800"/>
              <a:buChar char="●"/>
              <a:defRPr sz="2133">
                <a:solidFill>
                  <a:schemeClr val="accent3"/>
                </a:solidFill>
              </a:defRPr>
            </a:lvl1pPr>
            <a:lvl2pPr marL="1219170" lvl="1" indent="-457189" rtl="0">
              <a:spcBef>
                <a:spcPts val="2133"/>
              </a:spcBef>
              <a:spcAft>
                <a:spcPts val="0"/>
              </a:spcAft>
              <a:buClr>
                <a:schemeClr val="accent3"/>
              </a:buClr>
              <a:buSzPts val="1800"/>
              <a:buChar char="○"/>
              <a:defRPr sz="2400">
                <a:solidFill>
                  <a:schemeClr val="accent3"/>
                </a:solidFill>
              </a:defRPr>
            </a:lvl2pPr>
            <a:lvl3pPr marL="1828754" lvl="2" indent="-457189" rtl="0">
              <a:spcBef>
                <a:spcPts val="2133"/>
              </a:spcBef>
              <a:spcAft>
                <a:spcPts val="0"/>
              </a:spcAft>
              <a:buClr>
                <a:schemeClr val="accent3"/>
              </a:buClr>
              <a:buSzPts val="1800"/>
              <a:buChar char="■"/>
              <a:defRPr sz="2400">
                <a:solidFill>
                  <a:schemeClr val="accent3"/>
                </a:solidFill>
              </a:defRPr>
            </a:lvl3pPr>
            <a:lvl4pPr marL="2438339" lvl="3" indent="-457189" rtl="0">
              <a:spcBef>
                <a:spcPts val="2133"/>
              </a:spcBef>
              <a:spcAft>
                <a:spcPts val="0"/>
              </a:spcAft>
              <a:buClr>
                <a:schemeClr val="accent3"/>
              </a:buClr>
              <a:buSzPts val="1800"/>
              <a:buChar char="●"/>
              <a:defRPr sz="2400">
                <a:solidFill>
                  <a:schemeClr val="accent3"/>
                </a:solidFill>
              </a:defRPr>
            </a:lvl4pPr>
            <a:lvl5pPr marL="3047924" lvl="4" indent="-457189" rtl="0">
              <a:spcBef>
                <a:spcPts val="2133"/>
              </a:spcBef>
              <a:spcAft>
                <a:spcPts val="0"/>
              </a:spcAft>
              <a:buClr>
                <a:schemeClr val="accent3"/>
              </a:buClr>
              <a:buSzPts val="1800"/>
              <a:buChar char="○"/>
              <a:defRPr sz="2400">
                <a:solidFill>
                  <a:schemeClr val="accent3"/>
                </a:solidFill>
              </a:defRPr>
            </a:lvl5pPr>
            <a:lvl6pPr marL="3657509" lvl="5" indent="-457189" rtl="0">
              <a:spcBef>
                <a:spcPts val="2133"/>
              </a:spcBef>
              <a:spcAft>
                <a:spcPts val="0"/>
              </a:spcAft>
              <a:buClr>
                <a:schemeClr val="accent3"/>
              </a:buClr>
              <a:buSzPts val="1800"/>
              <a:buChar char="■"/>
              <a:defRPr sz="2400">
                <a:solidFill>
                  <a:schemeClr val="accent3"/>
                </a:solidFill>
              </a:defRPr>
            </a:lvl6pPr>
            <a:lvl7pPr marL="4267093" lvl="6" indent="-457189" rtl="0">
              <a:spcBef>
                <a:spcPts val="2133"/>
              </a:spcBef>
              <a:spcAft>
                <a:spcPts val="0"/>
              </a:spcAft>
              <a:buClr>
                <a:schemeClr val="accent3"/>
              </a:buClr>
              <a:buSzPts val="1800"/>
              <a:buChar char="●"/>
              <a:defRPr sz="2400">
                <a:solidFill>
                  <a:schemeClr val="accent3"/>
                </a:solidFill>
              </a:defRPr>
            </a:lvl7pPr>
            <a:lvl8pPr marL="4876678" lvl="7" indent="-457189" rtl="0">
              <a:spcBef>
                <a:spcPts val="2133"/>
              </a:spcBef>
              <a:spcAft>
                <a:spcPts val="0"/>
              </a:spcAft>
              <a:buClr>
                <a:schemeClr val="accent3"/>
              </a:buClr>
              <a:buSzPts val="1800"/>
              <a:buChar char="○"/>
              <a:defRPr sz="2400">
                <a:solidFill>
                  <a:schemeClr val="accent3"/>
                </a:solidFill>
              </a:defRPr>
            </a:lvl8pPr>
            <a:lvl9pPr marL="5486263" lvl="8" indent="-457189" rtl="0">
              <a:spcBef>
                <a:spcPts val="2133"/>
              </a:spcBef>
              <a:spcAft>
                <a:spcPts val="2133"/>
              </a:spcAft>
              <a:buClr>
                <a:schemeClr val="accent3"/>
              </a:buClr>
              <a:buSzPts val="1800"/>
              <a:buChar char="■"/>
              <a:defRPr sz="2400">
                <a:solidFill>
                  <a:schemeClr val="accent3"/>
                </a:solidFill>
              </a:defRPr>
            </a:lvl9pPr>
          </a:lstStyle>
          <a:p>
            <a:endParaRPr/>
          </a:p>
        </p:txBody>
      </p:sp>
      <p:sp>
        <p:nvSpPr>
          <p:cNvPr id="277" name="Google Shape;277;p15"/>
          <p:cNvSpPr txBox="1">
            <a:spLocks noGrp="1"/>
          </p:cNvSpPr>
          <p:nvPr>
            <p:ph type="title"/>
          </p:nvPr>
        </p:nvSpPr>
        <p:spPr>
          <a:xfrm>
            <a:off x="963167" y="707667"/>
            <a:ext cx="1057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8" name="Google Shape;278;p15"/>
          <p:cNvGrpSpPr/>
          <p:nvPr/>
        </p:nvGrpSpPr>
        <p:grpSpPr>
          <a:xfrm flipH="1">
            <a:off x="-596799" y="2754130"/>
            <a:ext cx="1573004" cy="3805655"/>
            <a:chOff x="7907551" y="-114309"/>
            <a:chExt cx="1908059" cy="4616272"/>
          </a:xfrm>
        </p:grpSpPr>
        <p:sp>
          <p:nvSpPr>
            <p:cNvPr id="279" name="Google Shape;279;p15"/>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5"/>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5"/>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5"/>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5"/>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5"/>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5"/>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5" name="Google Shape;295;p15"/>
          <p:cNvGrpSpPr/>
          <p:nvPr/>
        </p:nvGrpSpPr>
        <p:grpSpPr>
          <a:xfrm flipH="1">
            <a:off x="10452297" y="1041401"/>
            <a:ext cx="1847908" cy="3607004"/>
            <a:chOff x="409722" y="228600"/>
            <a:chExt cx="1385931" cy="2705253"/>
          </a:xfrm>
        </p:grpSpPr>
        <p:grpSp>
          <p:nvGrpSpPr>
            <p:cNvPr id="296" name="Google Shape;296;p15"/>
            <p:cNvGrpSpPr/>
            <p:nvPr/>
          </p:nvGrpSpPr>
          <p:grpSpPr>
            <a:xfrm rot="-617154" flipH="1">
              <a:off x="575967" y="402323"/>
              <a:ext cx="1053440" cy="2450002"/>
              <a:chOff x="3817855" y="1437512"/>
              <a:chExt cx="541146" cy="1128254"/>
            </a:xfrm>
          </p:grpSpPr>
          <p:sp>
            <p:nvSpPr>
              <p:cNvPr id="297" name="Google Shape;297;p1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 name="Google Shape;299;p15"/>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00" name="Google Shape;300;p15"/>
          <p:cNvCxnSpPr/>
          <p:nvPr/>
        </p:nvCxnSpPr>
        <p:spPr>
          <a:xfrm>
            <a:off x="642223" y="6432800"/>
            <a:ext cx="1511200" cy="0"/>
          </a:xfrm>
          <a:prstGeom prst="straightConnector1">
            <a:avLst/>
          </a:prstGeom>
          <a:noFill/>
          <a:ln w="19050"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68300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1"/>
        <p:cNvGrpSpPr/>
        <p:nvPr/>
      </p:nvGrpSpPr>
      <p:grpSpPr>
        <a:xfrm>
          <a:off x="0" y="0"/>
          <a:ext cx="0" cy="0"/>
          <a:chOff x="0" y="0"/>
          <a:chExt cx="0" cy="0"/>
        </a:xfrm>
      </p:grpSpPr>
      <p:grpSp>
        <p:nvGrpSpPr>
          <p:cNvPr id="302" name="Google Shape;302;p16"/>
          <p:cNvGrpSpPr/>
          <p:nvPr/>
        </p:nvGrpSpPr>
        <p:grpSpPr>
          <a:xfrm>
            <a:off x="-130109" y="-7"/>
            <a:ext cx="12548329" cy="6871177"/>
            <a:chOff x="-97582" y="-6"/>
            <a:chExt cx="9411247" cy="5153383"/>
          </a:xfrm>
        </p:grpSpPr>
        <p:sp>
          <p:nvSpPr>
            <p:cNvPr id="303" name="Google Shape;303;p16"/>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6"/>
            <p:cNvSpPr/>
            <p:nvPr/>
          </p:nvSpPr>
          <p:spPr>
            <a:xfrm flipH="1">
              <a:off x="399046"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6"/>
            <p:cNvSpPr/>
            <p:nvPr/>
          </p:nvSpPr>
          <p:spPr>
            <a:xfrm flipH="1">
              <a:off x="1314444"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6"/>
            <p:cNvSpPr/>
            <p:nvPr/>
          </p:nvSpPr>
          <p:spPr>
            <a:xfrm flipH="1">
              <a:off x="6735804"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6"/>
            <p:cNvSpPr/>
            <p:nvPr/>
          </p:nvSpPr>
          <p:spPr>
            <a:xfrm rot="10800000" flipH="1">
              <a:off x="8009700"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6"/>
            <p:cNvSpPr/>
            <p:nvPr/>
          </p:nvSpPr>
          <p:spPr>
            <a:xfrm flipH="1">
              <a:off x="-24431"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9" name="Google Shape;309;p16"/>
            <p:cNvGrpSpPr/>
            <p:nvPr/>
          </p:nvGrpSpPr>
          <p:grpSpPr>
            <a:xfrm>
              <a:off x="4281415" y="75177"/>
              <a:ext cx="581170" cy="125403"/>
              <a:chOff x="4685288" y="186288"/>
              <a:chExt cx="419375" cy="90485"/>
            </a:xfrm>
          </p:grpSpPr>
          <p:sp>
            <p:nvSpPr>
              <p:cNvPr id="310" name="Google Shape;310;p1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a:off x="4685288" y="186300"/>
                <a:ext cx="419375" cy="90473"/>
                <a:chOff x="4390000" y="182175"/>
                <a:chExt cx="419375" cy="90473"/>
              </a:xfrm>
            </p:grpSpPr>
            <p:sp>
              <p:nvSpPr>
                <p:cNvPr id="312" name="Google Shape;312;p1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14" name="Google Shape;314;p16"/>
            <p:cNvGrpSpPr/>
            <p:nvPr/>
          </p:nvGrpSpPr>
          <p:grpSpPr>
            <a:xfrm rot="-1102275">
              <a:off x="239301" y="2899434"/>
              <a:ext cx="541146" cy="2225370"/>
              <a:chOff x="871338" y="1945155"/>
              <a:chExt cx="247109" cy="1016148"/>
            </a:xfrm>
          </p:grpSpPr>
          <p:sp>
            <p:nvSpPr>
              <p:cNvPr id="315" name="Google Shape;315;p16"/>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a:off x="7683774" y="926546"/>
              <a:ext cx="1629891" cy="217696"/>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 name="Google Shape;319;p16"/>
          <p:cNvSpPr txBox="1">
            <a:spLocks noGrp="1"/>
          </p:cNvSpPr>
          <p:nvPr>
            <p:ph type="subTitle" idx="1"/>
          </p:nvPr>
        </p:nvSpPr>
        <p:spPr>
          <a:xfrm>
            <a:off x="8600560" y="3985508"/>
            <a:ext cx="2022800" cy="4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Aldrich"/>
                <a:ea typeface="Aldrich"/>
                <a:cs typeface="Aldrich"/>
                <a:sym typeface="Aldrich"/>
              </a:defRPr>
            </a:lvl1pPr>
            <a:lvl2pPr lvl="1" algn="ctr" rtl="0">
              <a:lnSpc>
                <a:spcPct val="100000"/>
              </a:lnSpc>
              <a:spcBef>
                <a:spcPts val="0"/>
              </a:spcBef>
              <a:spcAft>
                <a:spcPts val="0"/>
              </a:spcAft>
              <a:buNone/>
              <a:defRPr b="1">
                <a:latin typeface="Aldrich"/>
                <a:ea typeface="Aldrich"/>
                <a:cs typeface="Aldrich"/>
                <a:sym typeface="Aldrich"/>
              </a:defRPr>
            </a:lvl2pPr>
            <a:lvl3pPr lvl="2" algn="ctr" rtl="0">
              <a:lnSpc>
                <a:spcPct val="100000"/>
              </a:lnSpc>
              <a:spcBef>
                <a:spcPts val="0"/>
              </a:spcBef>
              <a:spcAft>
                <a:spcPts val="0"/>
              </a:spcAft>
              <a:buNone/>
              <a:defRPr b="1">
                <a:latin typeface="Aldrich"/>
                <a:ea typeface="Aldrich"/>
                <a:cs typeface="Aldrich"/>
                <a:sym typeface="Aldrich"/>
              </a:defRPr>
            </a:lvl3pPr>
            <a:lvl4pPr lvl="3" algn="ctr" rtl="0">
              <a:lnSpc>
                <a:spcPct val="100000"/>
              </a:lnSpc>
              <a:spcBef>
                <a:spcPts val="0"/>
              </a:spcBef>
              <a:spcAft>
                <a:spcPts val="0"/>
              </a:spcAft>
              <a:buNone/>
              <a:defRPr b="1">
                <a:latin typeface="Aldrich"/>
                <a:ea typeface="Aldrich"/>
                <a:cs typeface="Aldrich"/>
                <a:sym typeface="Aldrich"/>
              </a:defRPr>
            </a:lvl4pPr>
            <a:lvl5pPr lvl="4" algn="ctr" rtl="0">
              <a:lnSpc>
                <a:spcPct val="100000"/>
              </a:lnSpc>
              <a:spcBef>
                <a:spcPts val="0"/>
              </a:spcBef>
              <a:spcAft>
                <a:spcPts val="0"/>
              </a:spcAft>
              <a:buNone/>
              <a:defRPr b="1">
                <a:latin typeface="Aldrich"/>
                <a:ea typeface="Aldrich"/>
                <a:cs typeface="Aldrich"/>
                <a:sym typeface="Aldrich"/>
              </a:defRPr>
            </a:lvl5pPr>
            <a:lvl6pPr lvl="5" algn="ctr" rtl="0">
              <a:lnSpc>
                <a:spcPct val="100000"/>
              </a:lnSpc>
              <a:spcBef>
                <a:spcPts val="0"/>
              </a:spcBef>
              <a:spcAft>
                <a:spcPts val="0"/>
              </a:spcAft>
              <a:buNone/>
              <a:defRPr b="1">
                <a:latin typeface="Aldrich"/>
                <a:ea typeface="Aldrich"/>
                <a:cs typeface="Aldrich"/>
                <a:sym typeface="Aldrich"/>
              </a:defRPr>
            </a:lvl6pPr>
            <a:lvl7pPr lvl="6" algn="ctr" rtl="0">
              <a:lnSpc>
                <a:spcPct val="100000"/>
              </a:lnSpc>
              <a:spcBef>
                <a:spcPts val="0"/>
              </a:spcBef>
              <a:spcAft>
                <a:spcPts val="0"/>
              </a:spcAft>
              <a:buNone/>
              <a:defRPr b="1">
                <a:latin typeface="Aldrich"/>
                <a:ea typeface="Aldrich"/>
                <a:cs typeface="Aldrich"/>
                <a:sym typeface="Aldrich"/>
              </a:defRPr>
            </a:lvl7pPr>
            <a:lvl8pPr lvl="7" algn="ctr" rtl="0">
              <a:lnSpc>
                <a:spcPct val="100000"/>
              </a:lnSpc>
              <a:spcBef>
                <a:spcPts val="0"/>
              </a:spcBef>
              <a:spcAft>
                <a:spcPts val="0"/>
              </a:spcAft>
              <a:buNone/>
              <a:defRPr b="1">
                <a:latin typeface="Aldrich"/>
                <a:ea typeface="Aldrich"/>
                <a:cs typeface="Aldrich"/>
                <a:sym typeface="Aldrich"/>
              </a:defRPr>
            </a:lvl8pPr>
            <a:lvl9pPr lvl="8" algn="ctr" rtl="0">
              <a:lnSpc>
                <a:spcPct val="100000"/>
              </a:lnSpc>
              <a:spcBef>
                <a:spcPts val="0"/>
              </a:spcBef>
              <a:spcAft>
                <a:spcPts val="0"/>
              </a:spcAft>
              <a:buNone/>
              <a:defRPr b="1">
                <a:latin typeface="Aldrich"/>
                <a:ea typeface="Aldrich"/>
                <a:cs typeface="Aldrich"/>
                <a:sym typeface="Aldrich"/>
              </a:defRPr>
            </a:lvl9pPr>
          </a:lstStyle>
          <a:p>
            <a:endParaRPr/>
          </a:p>
        </p:txBody>
      </p:sp>
      <p:sp>
        <p:nvSpPr>
          <p:cNvPr id="320" name="Google Shape;320;p16"/>
          <p:cNvSpPr txBox="1">
            <a:spLocks noGrp="1"/>
          </p:cNvSpPr>
          <p:nvPr>
            <p:ph type="subTitle" idx="2"/>
          </p:nvPr>
        </p:nvSpPr>
        <p:spPr>
          <a:xfrm>
            <a:off x="7996160" y="4497473"/>
            <a:ext cx="3231600" cy="7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321" name="Google Shape;321;p16"/>
          <p:cNvSpPr txBox="1">
            <a:spLocks noGrp="1"/>
          </p:cNvSpPr>
          <p:nvPr>
            <p:ph type="subTitle" idx="3"/>
          </p:nvPr>
        </p:nvSpPr>
        <p:spPr>
          <a:xfrm>
            <a:off x="5084600" y="3985508"/>
            <a:ext cx="2022800" cy="4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Aldrich"/>
                <a:ea typeface="Aldrich"/>
                <a:cs typeface="Aldrich"/>
                <a:sym typeface="Aldrich"/>
              </a:defRPr>
            </a:lvl1pPr>
            <a:lvl2pPr lvl="1" algn="ctr" rtl="0">
              <a:lnSpc>
                <a:spcPct val="100000"/>
              </a:lnSpc>
              <a:spcBef>
                <a:spcPts val="0"/>
              </a:spcBef>
              <a:spcAft>
                <a:spcPts val="0"/>
              </a:spcAft>
              <a:buNone/>
              <a:defRPr b="1">
                <a:latin typeface="Aldrich"/>
                <a:ea typeface="Aldrich"/>
                <a:cs typeface="Aldrich"/>
                <a:sym typeface="Aldrich"/>
              </a:defRPr>
            </a:lvl2pPr>
            <a:lvl3pPr lvl="2" algn="ctr" rtl="0">
              <a:lnSpc>
                <a:spcPct val="100000"/>
              </a:lnSpc>
              <a:spcBef>
                <a:spcPts val="0"/>
              </a:spcBef>
              <a:spcAft>
                <a:spcPts val="0"/>
              </a:spcAft>
              <a:buNone/>
              <a:defRPr b="1">
                <a:latin typeface="Aldrich"/>
                <a:ea typeface="Aldrich"/>
                <a:cs typeface="Aldrich"/>
                <a:sym typeface="Aldrich"/>
              </a:defRPr>
            </a:lvl3pPr>
            <a:lvl4pPr lvl="3" algn="ctr" rtl="0">
              <a:lnSpc>
                <a:spcPct val="100000"/>
              </a:lnSpc>
              <a:spcBef>
                <a:spcPts val="0"/>
              </a:spcBef>
              <a:spcAft>
                <a:spcPts val="0"/>
              </a:spcAft>
              <a:buNone/>
              <a:defRPr b="1">
                <a:latin typeface="Aldrich"/>
                <a:ea typeface="Aldrich"/>
                <a:cs typeface="Aldrich"/>
                <a:sym typeface="Aldrich"/>
              </a:defRPr>
            </a:lvl4pPr>
            <a:lvl5pPr lvl="4" algn="ctr" rtl="0">
              <a:lnSpc>
                <a:spcPct val="100000"/>
              </a:lnSpc>
              <a:spcBef>
                <a:spcPts val="0"/>
              </a:spcBef>
              <a:spcAft>
                <a:spcPts val="0"/>
              </a:spcAft>
              <a:buNone/>
              <a:defRPr b="1">
                <a:latin typeface="Aldrich"/>
                <a:ea typeface="Aldrich"/>
                <a:cs typeface="Aldrich"/>
                <a:sym typeface="Aldrich"/>
              </a:defRPr>
            </a:lvl5pPr>
            <a:lvl6pPr lvl="5" algn="ctr" rtl="0">
              <a:lnSpc>
                <a:spcPct val="100000"/>
              </a:lnSpc>
              <a:spcBef>
                <a:spcPts val="0"/>
              </a:spcBef>
              <a:spcAft>
                <a:spcPts val="0"/>
              </a:spcAft>
              <a:buNone/>
              <a:defRPr b="1">
                <a:latin typeface="Aldrich"/>
                <a:ea typeface="Aldrich"/>
                <a:cs typeface="Aldrich"/>
                <a:sym typeface="Aldrich"/>
              </a:defRPr>
            </a:lvl6pPr>
            <a:lvl7pPr lvl="6" algn="ctr" rtl="0">
              <a:lnSpc>
                <a:spcPct val="100000"/>
              </a:lnSpc>
              <a:spcBef>
                <a:spcPts val="0"/>
              </a:spcBef>
              <a:spcAft>
                <a:spcPts val="0"/>
              </a:spcAft>
              <a:buNone/>
              <a:defRPr b="1">
                <a:latin typeface="Aldrich"/>
                <a:ea typeface="Aldrich"/>
                <a:cs typeface="Aldrich"/>
                <a:sym typeface="Aldrich"/>
              </a:defRPr>
            </a:lvl7pPr>
            <a:lvl8pPr lvl="7" algn="ctr" rtl="0">
              <a:lnSpc>
                <a:spcPct val="100000"/>
              </a:lnSpc>
              <a:spcBef>
                <a:spcPts val="0"/>
              </a:spcBef>
              <a:spcAft>
                <a:spcPts val="0"/>
              </a:spcAft>
              <a:buNone/>
              <a:defRPr b="1">
                <a:latin typeface="Aldrich"/>
                <a:ea typeface="Aldrich"/>
                <a:cs typeface="Aldrich"/>
                <a:sym typeface="Aldrich"/>
              </a:defRPr>
            </a:lvl8pPr>
            <a:lvl9pPr lvl="8" algn="ctr" rtl="0">
              <a:lnSpc>
                <a:spcPct val="100000"/>
              </a:lnSpc>
              <a:spcBef>
                <a:spcPts val="0"/>
              </a:spcBef>
              <a:spcAft>
                <a:spcPts val="0"/>
              </a:spcAft>
              <a:buNone/>
              <a:defRPr b="1">
                <a:latin typeface="Aldrich"/>
                <a:ea typeface="Aldrich"/>
                <a:cs typeface="Aldrich"/>
                <a:sym typeface="Aldrich"/>
              </a:defRPr>
            </a:lvl9pPr>
          </a:lstStyle>
          <a:p>
            <a:endParaRPr/>
          </a:p>
        </p:txBody>
      </p:sp>
      <p:sp>
        <p:nvSpPr>
          <p:cNvPr id="322" name="Google Shape;322;p16"/>
          <p:cNvSpPr txBox="1">
            <a:spLocks noGrp="1"/>
          </p:cNvSpPr>
          <p:nvPr>
            <p:ph type="subTitle" idx="4"/>
          </p:nvPr>
        </p:nvSpPr>
        <p:spPr>
          <a:xfrm>
            <a:off x="4480200" y="4497473"/>
            <a:ext cx="3231600" cy="7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323" name="Google Shape;323;p16"/>
          <p:cNvSpPr txBox="1">
            <a:spLocks noGrp="1"/>
          </p:cNvSpPr>
          <p:nvPr>
            <p:ph type="subTitle" idx="5"/>
          </p:nvPr>
        </p:nvSpPr>
        <p:spPr>
          <a:xfrm>
            <a:off x="1568640" y="3985508"/>
            <a:ext cx="2022800" cy="4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Aldrich"/>
                <a:ea typeface="Aldrich"/>
                <a:cs typeface="Aldrich"/>
                <a:sym typeface="Aldrich"/>
              </a:defRPr>
            </a:lvl1pPr>
            <a:lvl2pPr lvl="1" algn="ctr" rtl="0">
              <a:lnSpc>
                <a:spcPct val="100000"/>
              </a:lnSpc>
              <a:spcBef>
                <a:spcPts val="0"/>
              </a:spcBef>
              <a:spcAft>
                <a:spcPts val="0"/>
              </a:spcAft>
              <a:buNone/>
              <a:defRPr b="1">
                <a:latin typeface="Aldrich"/>
                <a:ea typeface="Aldrich"/>
                <a:cs typeface="Aldrich"/>
                <a:sym typeface="Aldrich"/>
              </a:defRPr>
            </a:lvl2pPr>
            <a:lvl3pPr lvl="2" algn="ctr" rtl="0">
              <a:lnSpc>
                <a:spcPct val="100000"/>
              </a:lnSpc>
              <a:spcBef>
                <a:spcPts val="0"/>
              </a:spcBef>
              <a:spcAft>
                <a:spcPts val="0"/>
              </a:spcAft>
              <a:buNone/>
              <a:defRPr b="1">
                <a:latin typeface="Aldrich"/>
                <a:ea typeface="Aldrich"/>
                <a:cs typeface="Aldrich"/>
                <a:sym typeface="Aldrich"/>
              </a:defRPr>
            </a:lvl3pPr>
            <a:lvl4pPr lvl="3" algn="ctr" rtl="0">
              <a:lnSpc>
                <a:spcPct val="100000"/>
              </a:lnSpc>
              <a:spcBef>
                <a:spcPts val="0"/>
              </a:spcBef>
              <a:spcAft>
                <a:spcPts val="0"/>
              </a:spcAft>
              <a:buNone/>
              <a:defRPr b="1">
                <a:latin typeface="Aldrich"/>
                <a:ea typeface="Aldrich"/>
                <a:cs typeface="Aldrich"/>
                <a:sym typeface="Aldrich"/>
              </a:defRPr>
            </a:lvl4pPr>
            <a:lvl5pPr lvl="4" algn="ctr" rtl="0">
              <a:lnSpc>
                <a:spcPct val="100000"/>
              </a:lnSpc>
              <a:spcBef>
                <a:spcPts val="0"/>
              </a:spcBef>
              <a:spcAft>
                <a:spcPts val="0"/>
              </a:spcAft>
              <a:buNone/>
              <a:defRPr b="1">
                <a:latin typeface="Aldrich"/>
                <a:ea typeface="Aldrich"/>
                <a:cs typeface="Aldrich"/>
                <a:sym typeface="Aldrich"/>
              </a:defRPr>
            </a:lvl5pPr>
            <a:lvl6pPr lvl="5" algn="ctr" rtl="0">
              <a:lnSpc>
                <a:spcPct val="100000"/>
              </a:lnSpc>
              <a:spcBef>
                <a:spcPts val="0"/>
              </a:spcBef>
              <a:spcAft>
                <a:spcPts val="0"/>
              </a:spcAft>
              <a:buNone/>
              <a:defRPr b="1">
                <a:latin typeface="Aldrich"/>
                <a:ea typeface="Aldrich"/>
                <a:cs typeface="Aldrich"/>
                <a:sym typeface="Aldrich"/>
              </a:defRPr>
            </a:lvl6pPr>
            <a:lvl7pPr lvl="6" algn="ctr" rtl="0">
              <a:lnSpc>
                <a:spcPct val="100000"/>
              </a:lnSpc>
              <a:spcBef>
                <a:spcPts val="0"/>
              </a:spcBef>
              <a:spcAft>
                <a:spcPts val="0"/>
              </a:spcAft>
              <a:buNone/>
              <a:defRPr b="1">
                <a:latin typeface="Aldrich"/>
                <a:ea typeface="Aldrich"/>
                <a:cs typeface="Aldrich"/>
                <a:sym typeface="Aldrich"/>
              </a:defRPr>
            </a:lvl7pPr>
            <a:lvl8pPr lvl="7" algn="ctr" rtl="0">
              <a:lnSpc>
                <a:spcPct val="100000"/>
              </a:lnSpc>
              <a:spcBef>
                <a:spcPts val="0"/>
              </a:spcBef>
              <a:spcAft>
                <a:spcPts val="0"/>
              </a:spcAft>
              <a:buNone/>
              <a:defRPr b="1">
                <a:latin typeface="Aldrich"/>
                <a:ea typeface="Aldrich"/>
                <a:cs typeface="Aldrich"/>
                <a:sym typeface="Aldrich"/>
              </a:defRPr>
            </a:lvl8pPr>
            <a:lvl9pPr lvl="8" algn="ctr" rtl="0">
              <a:lnSpc>
                <a:spcPct val="100000"/>
              </a:lnSpc>
              <a:spcBef>
                <a:spcPts val="0"/>
              </a:spcBef>
              <a:spcAft>
                <a:spcPts val="0"/>
              </a:spcAft>
              <a:buNone/>
              <a:defRPr b="1">
                <a:latin typeface="Aldrich"/>
                <a:ea typeface="Aldrich"/>
                <a:cs typeface="Aldrich"/>
                <a:sym typeface="Aldrich"/>
              </a:defRPr>
            </a:lvl9pPr>
          </a:lstStyle>
          <a:p>
            <a:endParaRPr/>
          </a:p>
        </p:txBody>
      </p:sp>
      <p:sp>
        <p:nvSpPr>
          <p:cNvPr id="324" name="Google Shape;324;p16"/>
          <p:cNvSpPr txBox="1">
            <a:spLocks noGrp="1"/>
          </p:cNvSpPr>
          <p:nvPr>
            <p:ph type="subTitle" idx="6"/>
          </p:nvPr>
        </p:nvSpPr>
        <p:spPr>
          <a:xfrm>
            <a:off x="964240" y="4497473"/>
            <a:ext cx="3231600" cy="7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325" name="Google Shape;325;p16"/>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6229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26"/>
        <p:cNvGrpSpPr/>
        <p:nvPr/>
      </p:nvGrpSpPr>
      <p:grpSpPr>
        <a:xfrm>
          <a:off x="0" y="0"/>
          <a:ext cx="0" cy="0"/>
          <a:chOff x="0" y="0"/>
          <a:chExt cx="0" cy="0"/>
        </a:xfrm>
      </p:grpSpPr>
      <p:grpSp>
        <p:nvGrpSpPr>
          <p:cNvPr id="327" name="Google Shape;327;p17"/>
          <p:cNvGrpSpPr/>
          <p:nvPr/>
        </p:nvGrpSpPr>
        <p:grpSpPr>
          <a:xfrm>
            <a:off x="-12684" y="3"/>
            <a:ext cx="12237263" cy="6858013"/>
            <a:chOff x="-9513" y="2"/>
            <a:chExt cx="9177947" cy="5143510"/>
          </a:xfrm>
        </p:grpSpPr>
        <p:sp>
          <p:nvSpPr>
            <p:cNvPr id="328" name="Google Shape;328;p17"/>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7"/>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7"/>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7"/>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7"/>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17"/>
          <p:cNvSpPr txBox="1">
            <a:spLocks noGrp="1"/>
          </p:cNvSpPr>
          <p:nvPr>
            <p:ph type="subTitle" idx="1"/>
          </p:nvPr>
        </p:nvSpPr>
        <p:spPr>
          <a:xfrm>
            <a:off x="2823687" y="4305312"/>
            <a:ext cx="1864800" cy="54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r" rtl="0">
              <a:lnSpc>
                <a:spcPct val="100000"/>
              </a:lnSpc>
              <a:spcBef>
                <a:spcPts val="0"/>
              </a:spcBef>
              <a:spcAft>
                <a:spcPts val="0"/>
              </a:spcAft>
              <a:buNone/>
              <a:defRPr b="1">
                <a:solidFill>
                  <a:schemeClr val="accent5"/>
                </a:solidFill>
                <a:latin typeface="Aldrich"/>
                <a:ea typeface="Aldrich"/>
                <a:cs typeface="Aldrich"/>
                <a:sym typeface="Aldrich"/>
              </a:defRPr>
            </a:lvl2pPr>
            <a:lvl3pPr lvl="2" algn="r" rtl="0">
              <a:lnSpc>
                <a:spcPct val="100000"/>
              </a:lnSpc>
              <a:spcBef>
                <a:spcPts val="0"/>
              </a:spcBef>
              <a:spcAft>
                <a:spcPts val="0"/>
              </a:spcAft>
              <a:buNone/>
              <a:defRPr b="1">
                <a:solidFill>
                  <a:schemeClr val="accent5"/>
                </a:solidFill>
                <a:latin typeface="Aldrich"/>
                <a:ea typeface="Aldrich"/>
                <a:cs typeface="Aldrich"/>
                <a:sym typeface="Aldrich"/>
              </a:defRPr>
            </a:lvl3pPr>
            <a:lvl4pPr lvl="3" algn="r" rtl="0">
              <a:lnSpc>
                <a:spcPct val="100000"/>
              </a:lnSpc>
              <a:spcBef>
                <a:spcPts val="0"/>
              </a:spcBef>
              <a:spcAft>
                <a:spcPts val="0"/>
              </a:spcAft>
              <a:buNone/>
              <a:defRPr b="1">
                <a:solidFill>
                  <a:schemeClr val="accent5"/>
                </a:solidFill>
                <a:latin typeface="Aldrich"/>
                <a:ea typeface="Aldrich"/>
                <a:cs typeface="Aldrich"/>
                <a:sym typeface="Aldrich"/>
              </a:defRPr>
            </a:lvl4pPr>
            <a:lvl5pPr lvl="4" algn="r" rtl="0">
              <a:lnSpc>
                <a:spcPct val="100000"/>
              </a:lnSpc>
              <a:spcBef>
                <a:spcPts val="0"/>
              </a:spcBef>
              <a:spcAft>
                <a:spcPts val="0"/>
              </a:spcAft>
              <a:buNone/>
              <a:defRPr b="1">
                <a:solidFill>
                  <a:schemeClr val="accent5"/>
                </a:solidFill>
                <a:latin typeface="Aldrich"/>
                <a:ea typeface="Aldrich"/>
                <a:cs typeface="Aldrich"/>
                <a:sym typeface="Aldrich"/>
              </a:defRPr>
            </a:lvl5pPr>
            <a:lvl6pPr lvl="5" algn="r" rtl="0">
              <a:lnSpc>
                <a:spcPct val="100000"/>
              </a:lnSpc>
              <a:spcBef>
                <a:spcPts val="0"/>
              </a:spcBef>
              <a:spcAft>
                <a:spcPts val="0"/>
              </a:spcAft>
              <a:buNone/>
              <a:defRPr b="1">
                <a:solidFill>
                  <a:schemeClr val="accent5"/>
                </a:solidFill>
                <a:latin typeface="Aldrich"/>
                <a:ea typeface="Aldrich"/>
                <a:cs typeface="Aldrich"/>
                <a:sym typeface="Aldrich"/>
              </a:defRPr>
            </a:lvl6pPr>
            <a:lvl7pPr lvl="6" algn="r" rtl="0">
              <a:lnSpc>
                <a:spcPct val="100000"/>
              </a:lnSpc>
              <a:spcBef>
                <a:spcPts val="0"/>
              </a:spcBef>
              <a:spcAft>
                <a:spcPts val="0"/>
              </a:spcAft>
              <a:buNone/>
              <a:defRPr b="1">
                <a:solidFill>
                  <a:schemeClr val="accent5"/>
                </a:solidFill>
                <a:latin typeface="Aldrich"/>
                <a:ea typeface="Aldrich"/>
                <a:cs typeface="Aldrich"/>
                <a:sym typeface="Aldrich"/>
              </a:defRPr>
            </a:lvl7pPr>
            <a:lvl8pPr lvl="7" algn="r" rtl="0">
              <a:lnSpc>
                <a:spcPct val="100000"/>
              </a:lnSpc>
              <a:spcBef>
                <a:spcPts val="0"/>
              </a:spcBef>
              <a:spcAft>
                <a:spcPts val="0"/>
              </a:spcAft>
              <a:buNone/>
              <a:defRPr b="1">
                <a:solidFill>
                  <a:schemeClr val="accent5"/>
                </a:solidFill>
                <a:latin typeface="Aldrich"/>
                <a:ea typeface="Aldrich"/>
                <a:cs typeface="Aldrich"/>
                <a:sym typeface="Aldrich"/>
              </a:defRPr>
            </a:lvl8pPr>
            <a:lvl9pPr lvl="8" algn="r"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34" name="Google Shape;334;p17"/>
          <p:cNvSpPr txBox="1">
            <a:spLocks noGrp="1"/>
          </p:cNvSpPr>
          <p:nvPr>
            <p:ph type="subTitle" idx="2"/>
          </p:nvPr>
        </p:nvSpPr>
        <p:spPr>
          <a:xfrm>
            <a:off x="7503513" y="4305312"/>
            <a:ext cx="18648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rtl="0">
              <a:lnSpc>
                <a:spcPct val="100000"/>
              </a:lnSpc>
              <a:spcBef>
                <a:spcPts val="0"/>
              </a:spcBef>
              <a:spcAft>
                <a:spcPts val="0"/>
              </a:spcAft>
              <a:buNone/>
              <a:defRPr b="1">
                <a:solidFill>
                  <a:schemeClr val="accent5"/>
                </a:solidFill>
                <a:latin typeface="Aldrich"/>
                <a:ea typeface="Aldrich"/>
                <a:cs typeface="Aldrich"/>
                <a:sym typeface="Aldrich"/>
              </a:defRPr>
            </a:lvl2pPr>
            <a:lvl3pPr lvl="2" rtl="0">
              <a:lnSpc>
                <a:spcPct val="100000"/>
              </a:lnSpc>
              <a:spcBef>
                <a:spcPts val="0"/>
              </a:spcBef>
              <a:spcAft>
                <a:spcPts val="0"/>
              </a:spcAft>
              <a:buNone/>
              <a:defRPr b="1">
                <a:solidFill>
                  <a:schemeClr val="accent5"/>
                </a:solidFill>
                <a:latin typeface="Aldrich"/>
                <a:ea typeface="Aldrich"/>
                <a:cs typeface="Aldrich"/>
                <a:sym typeface="Aldrich"/>
              </a:defRPr>
            </a:lvl3pPr>
            <a:lvl4pPr lvl="3" rtl="0">
              <a:lnSpc>
                <a:spcPct val="100000"/>
              </a:lnSpc>
              <a:spcBef>
                <a:spcPts val="0"/>
              </a:spcBef>
              <a:spcAft>
                <a:spcPts val="0"/>
              </a:spcAft>
              <a:buNone/>
              <a:defRPr b="1">
                <a:solidFill>
                  <a:schemeClr val="accent5"/>
                </a:solidFill>
                <a:latin typeface="Aldrich"/>
                <a:ea typeface="Aldrich"/>
                <a:cs typeface="Aldrich"/>
                <a:sym typeface="Aldrich"/>
              </a:defRPr>
            </a:lvl4pPr>
            <a:lvl5pPr lvl="4" rtl="0">
              <a:lnSpc>
                <a:spcPct val="100000"/>
              </a:lnSpc>
              <a:spcBef>
                <a:spcPts val="0"/>
              </a:spcBef>
              <a:spcAft>
                <a:spcPts val="0"/>
              </a:spcAft>
              <a:buNone/>
              <a:defRPr b="1">
                <a:solidFill>
                  <a:schemeClr val="accent5"/>
                </a:solidFill>
                <a:latin typeface="Aldrich"/>
                <a:ea typeface="Aldrich"/>
                <a:cs typeface="Aldrich"/>
                <a:sym typeface="Aldrich"/>
              </a:defRPr>
            </a:lvl5pPr>
            <a:lvl6pPr lvl="5" rtl="0">
              <a:lnSpc>
                <a:spcPct val="100000"/>
              </a:lnSpc>
              <a:spcBef>
                <a:spcPts val="0"/>
              </a:spcBef>
              <a:spcAft>
                <a:spcPts val="0"/>
              </a:spcAft>
              <a:buNone/>
              <a:defRPr b="1">
                <a:solidFill>
                  <a:schemeClr val="accent5"/>
                </a:solidFill>
                <a:latin typeface="Aldrich"/>
                <a:ea typeface="Aldrich"/>
                <a:cs typeface="Aldrich"/>
                <a:sym typeface="Aldrich"/>
              </a:defRPr>
            </a:lvl6pPr>
            <a:lvl7pPr lvl="6" rtl="0">
              <a:lnSpc>
                <a:spcPct val="100000"/>
              </a:lnSpc>
              <a:spcBef>
                <a:spcPts val="0"/>
              </a:spcBef>
              <a:spcAft>
                <a:spcPts val="0"/>
              </a:spcAft>
              <a:buNone/>
              <a:defRPr b="1">
                <a:solidFill>
                  <a:schemeClr val="accent5"/>
                </a:solidFill>
                <a:latin typeface="Aldrich"/>
                <a:ea typeface="Aldrich"/>
                <a:cs typeface="Aldrich"/>
                <a:sym typeface="Aldrich"/>
              </a:defRPr>
            </a:lvl7pPr>
            <a:lvl8pPr lvl="7" rtl="0">
              <a:lnSpc>
                <a:spcPct val="100000"/>
              </a:lnSpc>
              <a:spcBef>
                <a:spcPts val="0"/>
              </a:spcBef>
              <a:spcAft>
                <a:spcPts val="0"/>
              </a:spcAft>
              <a:buNone/>
              <a:defRPr b="1">
                <a:solidFill>
                  <a:schemeClr val="accent5"/>
                </a:solidFill>
                <a:latin typeface="Aldrich"/>
                <a:ea typeface="Aldrich"/>
                <a:cs typeface="Aldrich"/>
                <a:sym typeface="Aldrich"/>
              </a:defRPr>
            </a:lvl8pPr>
            <a:lvl9pPr lvl="8"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35" name="Google Shape;335;p17"/>
          <p:cNvSpPr txBox="1">
            <a:spLocks noGrp="1"/>
          </p:cNvSpPr>
          <p:nvPr>
            <p:ph type="subTitle" idx="3"/>
          </p:nvPr>
        </p:nvSpPr>
        <p:spPr>
          <a:xfrm>
            <a:off x="1730487" y="4860329"/>
            <a:ext cx="2958000" cy="61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5"/>
              </a:buClr>
              <a:buSzPts val="1600"/>
              <a:buNone/>
              <a:defRPr sz="2133">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2133"/>
              </a:spcBef>
              <a:spcAft>
                <a:spcPts val="0"/>
              </a:spcAft>
              <a:buClr>
                <a:schemeClr val="accent5"/>
              </a:buClr>
              <a:buSzPts val="1400"/>
              <a:buNone/>
              <a:defRPr>
                <a:solidFill>
                  <a:schemeClr val="accent5"/>
                </a:solidFill>
              </a:defRPr>
            </a:lvl3pPr>
            <a:lvl4pPr lvl="3" rtl="0">
              <a:spcBef>
                <a:spcPts val="2133"/>
              </a:spcBef>
              <a:spcAft>
                <a:spcPts val="0"/>
              </a:spcAft>
              <a:buClr>
                <a:schemeClr val="accent5"/>
              </a:buClr>
              <a:buSzPts val="1400"/>
              <a:buNone/>
              <a:defRPr>
                <a:solidFill>
                  <a:schemeClr val="accent5"/>
                </a:solidFill>
              </a:defRPr>
            </a:lvl4pPr>
            <a:lvl5pPr lvl="4" rtl="0">
              <a:spcBef>
                <a:spcPts val="2133"/>
              </a:spcBef>
              <a:spcAft>
                <a:spcPts val="0"/>
              </a:spcAft>
              <a:buClr>
                <a:schemeClr val="accent5"/>
              </a:buClr>
              <a:buSzPts val="1400"/>
              <a:buNone/>
              <a:defRPr>
                <a:solidFill>
                  <a:schemeClr val="accent5"/>
                </a:solidFill>
              </a:defRPr>
            </a:lvl5pPr>
            <a:lvl6pPr lvl="5" rtl="0">
              <a:spcBef>
                <a:spcPts val="2133"/>
              </a:spcBef>
              <a:spcAft>
                <a:spcPts val="0"/>
              </a:spcAft>
              <a:buClr>
                <a:schemeClr val="accent5"/>
              </a:buClr>
              <a:buSzPts val="1400"/>
              <a:buNone/>
              <a:defRPr>
                <a:solidFill>
                  <a:schemeClr val="accent5"/>
                </a:solidFill>
              </a:defRPr>
            </a:lvl6pPr>
            <a:lvl7pPr lvl="6" rtl="0">
              <a:spcBef>
                <a:spcPts val="2133"/>
              </a:spcBef>
              <a:spcAft>
                <a:spcPts val="0"/>
              </a:spcAft>
              <a:buClr>
                <a:schemeClr val="accent5"/>
              </a:buClr>
              <a:buSzPts val="1400"/>
              <a:buNone/>
              <a:defRPr>
                <a:solidFill>
                  <a:schemeClr val="accent5"/>
                </a:solidFill>
              </a:defRPr>
            </a:lvl7pPr>
            <a:lvl8pPr lvl="7" rtl="0">
              <a:spcBef>
                <a:spcPts val="2133"/>
              </a:spcBef>
              <a:spcAft>
                <a:spcPts val="0"/>
              </a:spcAft>
              <a:buClr>
                <a:schemeClr val="accent5"/>
              </a:buClr>
              <a:buSzPts val="1400"/>
              <a:buNone/>
              <a:defRPr>
                <a:solidFill>
                  <a:schemeClr val="accent5"/>
                </a:solidFill>
              </a:defRPr>
            </a:lvl8pPr>
            <a:lvl9pPr lvl="8" rtl="0">
              <a:spcBef>
                <a:spcPts val="2133"/>
              </a:spcBef>
              <a:spcAft>
                <a:spcPts val="2133"/>
              </a:spcAft>
              <a:buClr>
                <a:schemeClr val="accent5"/>
              </a:buClr>
              <a:buSzPts val="1400"/>
              <a:buNone/>
              <a:defRPr>
                <a:solidFill>
                  <a:schemeClr val="accent5"/>
                </a:solidFill>
              </a:defRPr>
            </a:lvl9pPr>
          </a:lstStyle>
          <a:p>
            <a:endParaRPr/>
          </a:p>
        </p:txBody>
      </p:sp>
      <p:sp>
        <p:nvSpPr>
          <p:cNvPr id="336" name="Google Shape;336;p17"/>
          <p:cNvSpPr txBox="1">
            <a:spLocks noGrp="1"/>
          </p:cNvSpPr>
          <p:nvPr>
            <p:ph type="subTitle" idx="4"/>
          </p:nvPr>
        </p:nvSpPr>
        <p:spPr>
          <a:xfrm>
            <a:off x="7503513" y="4860329"/>
            <a:ext cx="2958000" cy="61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600"/>
              <a:buNone/>
              <a:defRPr sz="2133">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2133"/>
              </a:spcBef>
              <a:spcAft>
                <a:spcPts val="0"/>
              </a:spcAft>
              <a:buClr>
                <a:schemeClr val="accent5"/>
              </a:buClr>
              <a:buSzPts val="1400"/>
              <a:buNone/>
              <a:defRPr>
                <a:solidFill>
                  <a:schemeClr val="accent5"/>
                </a:solidFill>
              </a:defRPr>
            </a:lvl3pPr>
            <a:lvl4pPr lvl="3" rtl="0">
              <a:spcBef>
                <a:spcPts val="2133"/>
              </a:spcBef>
              <a:spcAft>
                <a:spcPts val="0"/>
              </a:spcAft>
              <a:buClr>
                <a:schemeClr val="accent5"/>
              </a:buClr>
              <a:buSzPts val="1400"/>
              <a:buNone/>
              <a:defRPr>
                <a:solidFill>
                  <a:schemeClr val="accent5"/>
                </a:solidFill>
              </a:defRPr>
            </a:lvl4pPr>
            <a:lvl5pPr lvl="4" rtl="0">
              <a:spcBef>
                <a:spcPts val="2133"/>
              </a:spcBef>
              <a:spcAft>
                <a:spcPts val="0"/>
              </a:spcAft>
              <a:buClr>
                <a:schemeClr val="accent5"/>
              </a:buClr>
              <a:buSzPts val="1400"/>
              <a:buNone/>
              <a:defRPr>
                <a:solidFill>
                  <a:schemeClr val="accent5"/>
                </a:solidFill>
              </a:defRPr>
            </a:lvl5pPr>
            <a:lvl6pPr lvl="5" rtl="0">
              <a:spcBef>
                <a:spcPts val="2133"/>
              </a:spcBef>
              <a:spcAft>
                <a:spcPts val="0"/>
              </a:spcAft>
              <a:buClr>
                <a:schemeClr val="accent5"/>
              </a:buClr>
              <a:buSzPts val="1400"/>
              <a:buNone/>
              <a:defRPr>
                <a:solidFill>
                  <a:schemeClr val="accent5"/>
                </a:solidFill>
              </a:defRPr>
            </a:lvl6pPr>
            <a:lvl7pPr lvl="6" rtl="0">
              <a:spcBef>
                <a:spcPts val="2133"/>
              </a:spcBef>
              <a:spcAft>
                <a:spcPts val="0"/>
              </a:spcAft>
              <a:buClr>
                <a:schemeClr val="accent5"/>
              </a:buClr>
              <a:buSzPts val="1400"/>
              <a:buNone/>
              <a:defRPr>
                <a:solidFill>
                  <a:schemeClr val="accent5"/>
                </a:solidFill>
              </a:defRPr>
            </a:lvl7pPr>
            <a:lvl8pPr lvl="7" rtl="0">
              <a:spcBef>
                <a:spcPts val="2133"/>
              </a:spcBef>
              <a:spcAft>
                <a:spcPts val="0"/>
              </a:spcAft>
              <a:buClr>
                <a:schemeClr val="accent5"/>
              </a:buClr>
              <a:buSzPts val="1400"/>
              <a:buNone/>
              <a:defRPr>
                <a:solidFill>
                  <a:schemeClr val="accent5"/>
                </a:solidFill>
              </a:defRPr>
            </a:lvl8pPr>
            <a:lvl9pPr lvl="8" rtl="0">
              <a:spcBef>
                <a:spcPts val="2133"/>
              </a:spcBef>
              <a:spcAft>
                <a:spcPts val="2133"/>
              </a:spcAft>
              <a:buClr>
                <a:schemeClr val="accent5"/>
              </a:buClr>
              <a:buSzPts val="1400"/>
              <a:buNone/>
              <a:defRPr>
                <a:solidFill>
                  <a:schemeClr val="accent5"/>
                </a:solidFill>
              </a:defRPr>
            </a:lvl9pPr>
          </a:lstStyle>
          <a:p>
            <a:endParaRPr/>
          </a:p>
        </p:txBody>
      </p:sp>
      <p:sp>
        <p:nvSpPr>
          <p:cNvPr id="337" name="Google Shape;337;p17"/>
          <p:cNvSpPr txBox="1">
            <a:spLocks noGrp="1"/>
          </p:cNvSpPr>
          <p:nvPr>
            <p:ph type="subTitle" idx="5"/>
          </p:nvPr>
        </p:nvSpPr>
        <p:spPr>
          <a:xfrm>
            <a:off x="2823687" y="2279521"/>
            <a:ext cx="1864800" cy="54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r" rtl="0">
              <a:lnSpc>
                <a:spcPct val="100000"/>
              </a:lnSpc>
              <a:spcBef>
                <a:spcPts val="0"/>
              </a:spcBef>
              <a:spcAft>
                <a:spcPts val="0"/>
              </a:spcAft>
              <a:buNone/>
              <a:defRPr b="1">
                <a:solidFill>
                  <a:schemeClr val="accent5"/>
                </a:solidFill>
                <a:latin typeface="Aldrich"/>
                <a:ea typeface="Aldrich"/>
                <a:cs typeface="Aldrich"/>
                <a:sym typeface="Aldrich"/>
              </a:defRPr>
            </a:lvl2pPr>
            <a:lvl3pPr lvl="2" algn="r" rtl="0">
              <a:lnSpc>
                <a:spcPct val="100000"/>
              </a:lnSpc>
              <a:spcBef>
                <a:spcPts val="0"/>
              </a:spcBef>
              <a:spcAft>
                <a:spcPts val="0"/>
              </a:spcAft>
              <a:buNone/>
              <a:defRPr b="1">
                <a:solidFill>
                  <a:schemeClr val="accent5"/>
                </a:solidFill>
                <a:latin typeface="Aldrich"/>
                <a:ea typeface="Aldrich"/>
                <a:cs typeface="Aldrich"/>
                <a:sym typeface="Aldrich"/>
              </a:defRPr>
            </a:lvl3pPr>
            <a:lvl4pPr lvl="3" algn="r" rtl="0">
              <a:lnSpc>
                <a:spcPct val="100000"/>
              </a:lnSpc>
              <a:spcBef>
                <a:spcPts val="0"/>
              </a:spcBef>
              <a:spcAft>
                <a:spcPts val="0"/>
              </a:spcAft>
              <a:buNone/>
              <a:defRPr b="1">
                <a:solidFill>
                  <a:schemeClr val="accent5"/>
                </a:solidFill>
                <a:latin typeface="Aldrich"/>
                <a:ea typeface="Aldrich"/>
                <a:cs typeface="Aldrich"/>
                <a:sym typeface="Aldrich"/>
              </a:defRPr>
            </a:lvl4pPr>
            <a:lvl5pPr lvl="4" algn="r" rtl="0">
              <a:lnSpc>
                <a:spcPct val="100000"/>
              </a:lnSpc>
              <a:spcBef>
                <a:spcPts val="0"/>
              </a:spcBef>
              <a:spcAft>
                <a:spcPts val="0"/>
              </a:spcAft>
              <a:buNone/>
              <a:defRPr b="1">
                <a:solidFill>
                  <a:schemeClr val="accent5"/>
                </a:solidFill>
                <a:latin typeface="Aldrich"/>
                <a:ea typeface="Aldrich"/>
                <a:cs typeface="Aldrich"/>
                <a:sym typeface="Aldrich"/>
              </a:defRPr>
            </a:lvl5pPr>
            <a:lvl6pPr lvl="5" algn="r" rtl="0">
              <a:lnSpc>
                <a:spcPct val="100000"/>
              </a:lnSpc>
              <a:spcBef>
                <a:spcPts val="0"/>
              </a:spcBef>
              <a:spcAft>
                <a:spcPts val="0"/>
              </a:spcAft>
              <a:buNone/>
              <a:defRPr b="1">
                <a:solidFill>
                  <a:schemeClr val="accent5"/>
                </a:solidFill>
                <a:latin typeface="Aldrich"/>
                <a:ea typeface="Aldrich"/>
                <a:cs typeface="Aldrich"/>
                <a:sym typeface="Aldrich"/>
              </a:defRPr>
            </a:lvl6pPr>
            <a:lvl7pPr lvl="6" algn="r" rtl="0">
              <a:lnSpc>
                <a:spcPct val="100000"/>
              </a:lnSpc>
              <a:spcBef>
                <a:spcPts val="0"/>
              </a:spcBef>
              <a:spcAft>
                <a:spcPts val="0"/>
              </a:spcAft>
              <a:buNone/>
              <a:defRPr b="1">
                <a:solidFill>
                  <a:schemeClr val="accent5"/>
                </a:solidFill>
                <a:latin typeface="Aldrich"/>
                <a:ea typeface="Aldrich"/>
                <a:cs typeface="Aldrich"/>
                <a:sym typeface="Aldrich"/>
              </a:defRPr>
            </a:lvl7pPr>
            <a:lvl8pPr lvl="7" algn="r" rtl="0">
              <a:lnSpc>
                <a:spcPct val="100000"/>
              </a:lnSpc>
              <a:spcBef>
                <a:spcPts val="0"/>
              </a:spcBef>
              <a:spcAft>
                <a:spcPts val="0"/>
              </a:spcAft>
              <a:buNone/>
              <a:defRPr b="1">
                <a:solidFill>
                  <a:schemeClr val="accent5"/>
                </a:solidFill>
                <a:latin typeface="Aldrich"/>
                <a:ea typeface="Aldrich"/>
                <a:cs typeface="Aldrich"/>
                <a:sym typeface="Aldrich"/>
              </a:defRPr>
            </a:lvl8pPr>
            <a:lvl9pPr lvl="8" algn="r"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38" name="Google Shape;338;p17"/>
          <p:cNvSpPr txBox="1">
            <a:spLocks noGrp="1"/>
          </p:cNvSpPr>
          <p:nvPr>
            <p:ph type="subTitle" idx="6"/>
          </p:nvPr>
        </p:nvSpPr>
        <p:spPr>
          <a:xfrm>
            <a:off x="7503513" y="2279521"/>
            <a:ext cx="18648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rtl="0">
              <a:lnSpc>
                <a:spcPct val="100000"/>
              </a:lnSpc>
              <a:spcBef>
                <a:spcPts val="0"/>
              </a:spcBef>
              <a:spcAft>
                <a:spcPts val="0"/>
              </a:spcAft>
              <a:buNone/>
              <a:defRPr b="1">
                <a:solidFill>
                  <a:schemeClr val="accent5"/>
                </a:solidFill>
                <a:latin typeface="Aldrich"/>
                <a:ea typeface="Aldrich"/>
                <a:cs typeface="Aldrich"/>
                <a:sym typeface="Aldrich"/>
              </a:defRPr>
            </a:lvl2pPr>
            <a:lvl3pPr lvl="2" rtl="0">
              <a:lnSpc>
                <a:spcPct val="100000"/>
              </a:lnSpc>
              <a:spcBef>
                <a:spcPts val="0"/>
              </a:spcBef>
              <a:spcAft>
                <a:spcPts val="0"/>
              </a:spcAft>
              <a:buNone/>
              <a:defRPr b="1">
                <a:solidFill>
                  <a:schemeClr val="accent5"/>
                </a:solidFill>
                <a:latin typeface="Aldrich"/>
                <a:ea typeface="Aldrich"/>
                <a:cs typeface="Aldrich"/>
                <a:sym typeface="Aldrich"/>
              </a:defRPr>
            </a:lvl3pPr>
            <a:lvl4pPr lvl="3" rtl="0">
              <a:lnSpc>
                <a:spcPct val="100000"/>
              </a:lnSpc>
              <a:spcBef>
                <a:spcPts val="0"/>
              </a:spcBef>
              <a:spcAft>
                <a:spcPts val="0"/>
              </a:spcAft>
              <a:buNone/>
              <a:defRPr b="1">
                <a:solidFill>
                  <a:schemeClr val="accent5"/>
                </a:solidFill>
                <a:latin typeface="Aldrich"/>
                <a:ea typeface="Aldrich"/>
                <a:cs typeface="Aldrich"/>
                <a:sym typeface="Aldrich"/>
              </a:defRPr>
            </a:lvl4pPr>
            <a:lvl5pPr lvl="4" rtl="0">
              <a:lnSpc>
                <a:spcPct val="100000"/>
              </a:lnSpc>
              <a:spcBef>
                <a:spcPts val="0"/>
              </a:spcBef>
              <a:spcAft>
                <a:spcPts val="0"/>
              </a:spcAft>
              <a:buNone/>
              <a:defRPr b="1">
                <a:solidFill>
                  <a:schemeClr val="accent5"/>
                </a:solidFill>
                <a:latin typeface="Aldrich"/>
                <a:ea typeface="Aldrich"/>
                <a:cs typeface="Aldrich"/>
                <a:sym typeface="Aldrich"/>
              </a:defRPr>
            </a:lvl5pPr>
            <a:lvl6pPr lvl="5" rtl="0">
              <a:lnSpc>
                <a:spcPct val="100000"/>
              </a:lnSpc>
              <a:spcBef>
                <a:spcPts val="0"/>
              </a:spcBef>
              <a:spcAft>
                <a:spcPts val="0"/>
              </a:spcAft>
              <a:buNone/>
              <a:defRPr b="1">
                <a:solidFill>
                  <a:schemeClr val="accent5"/>
                </a:solidFill>
                <a:latin typeface="Aldrich"/>
                <a:ea typeface="Aldrich"/>
                <a:cs typeface="Aldrich"/>
                <a:sym typeface="Aldrich"/>
              </a:defRPr>
            </a:lvl6pPr>
            <a:lvl7pPr lvl="6" rtl="0">
              <a:lnSpc>
                <a:spcPct val="100000"/>
              </a:lnSpc>
              <a:spcBef>
                <a:spcPts val="0"/>
              </a:spcBef>
              <a:spcAft>
                <a:spcPts val="0"/>
              </a:spcAft>
              <a:buNone/>
              <a:defRPr b="1">
                <a:solidFill>
                  <a:schemeClr val="accent5"/>
                </a:solidFill>
                <a:latin typeface="Aldrich"/>
                <a:ea typeface="Aldrich"/>
                <a:cs typeface="Aldrich"/>
                <a:sym typeface="Aldrich"/>
              </a:defRPr>
            </a:lvl7pPr>
            <a:lvl8pPr lvl="7" rtl="0">
              <a:lnSpc>
                <a:spcPct val="100000"/>
              </a:lnSpc>
              <a:spcBef>
                <a:spcPts val="0"/>
              </a:spcBef>
              <a:spcAft>
                <a:spcPts val="0"/>
              </a:spcAft>
              <a:buNone/>
              <a:defRPr b="1">
                <a:solidFill>
                  <a:schemeClr val="accent5"/>
                </a:solidFill>
                <a:latin typeface="Aldrich"/>
                <a:ea typeface="Aldrich"/>
                <a:cs typeface="Aldrich"/>
                <a:sym typeface="Aldrich"/>
              </a:defRPr>
            </a:lvl8pPr>
            <a:lvl9pPr lvl="8"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39" name="Google Shape;339;p17"/>
          <p:cNvSpPr txBox="1">
            <a:spLocks noGrp="1"/>
          </p:cNvSpPr>
          <p:nvPr>
            <p:ph type="subTitle" idx="7"/>
          </p:nvPr>
        </p:nvSpPr>
        <p:spPr>
          <a:xfrm>
            <a:off x="1730487" y="2834652"/>
            <a:ext cx="2958000" cy="61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5"/>
              </a:buClr>
              <a:buSzPts val="1600"/>
              <a:buNone/>
              <a:defRPr sz="2133">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2133"/>
              </a:spcBef>
              <a:spcAft>
                <a:spcPts val="0"/>
              </a:spcAft>
              <a:buClr>
                <a:schemeClr val="accent5"/>
              </a:buClr>
              <a:buSzPts val="1400"/>
              <a:buNone/>
              <a:defRPr>
                <a:solidFill>
                  <a:schemeClr val="accent5"/>
                </a:solidFill>
              </a:defRPr>
            </a:lvl3pPr>
            <a:lvl4pPr lvl="3" rtl="0">
              <a:spcBef>
                <a:spcPts val="2133"/>
              </a:spcBef>
              <a:spcAft>
                <a:spcPts val="0"/>
              </a:spcAft>
              <a:buClr>
                <a:schemeClr val="accent5"/>
              </a:buClr>
              <a:buSzPts val="1400"/>
              <a:buNone/>
              <a:defRPr>
                <a:solidFill>
                  <a:schemeClr val="accent5"/>
                </a:solidFill>
              </a:defRPr>
            </a:lvl4pPr>
            <a:lvl5pPr lvl="4" rtl="0">
              <a:spcBef>
                <a:spcPts val="2133"/>
              </a:spcBef>
              <a:spcAft>
                <a:spcPts val="0"/>
              </a:spcAft>
              <a:buClr>
                <a:schemeClr val="accent5"/>
              </a:buClr>
              <a:buSzPts val="1400"/>
              <a:buNone/>
              <a:defRPr>
                <a:solidFill>
                  <a:schemeClr val="accent5"/>
                </a:solidFill>
              </a:defRPr>
            </a:lvl5pPr>
            <a:lvl6pPr lvl="5" rtl="0">
              <a:spcBef>
                <a:spcPts val="2133"/>
              </a:spcBef>
              <a:spcAft>
                <a:spcPts val="0"/>
              </a:spcAft>
              <a:buClr>
                <a:schemeClr val="accent5"/>
              </a:buClr>
              <a:buSzPts val="1400"/>
              <a:buNone/>
              <a:defRPr>
                <a:solidFill>
                  <a:schemeClr val="accent5"/>
                </a:solidFill>
              </a:defRPr>
            </a:lvl6pPr>
            <a:lvl7pPr lvl="6" rtl="0">
              <a:spcBef>
                <a:spcPts val="2133"/>
              </a:spcBef>
              <a:spcAft>
                <a:spcPts val="0"/>
              </a:spcAft>
              <a:buClr>
                <a:schemeClr val="accent5"/>
              </a:buClr>
              <a:buSzPts val="1400"/>
              <a:buNone/>
              <a:defRPr>
                <a:solidFill>
                  <a:schemeClr val="accent5"/>
                </a:solidFill>
              </a:defRPr>
            </a:lvl7pPr>
            <a:lvl8pPr lvl="7" rtl="0">
              <a:spcBef>
                <a:spcPts val="2133"/>
              </a:spcBef>
              <a:spcAft>
                <a:spcPts val="0"/>
              </a:spcAft>
              <a:buClr>
                <a:schemeClr val="accent5"/>
              </a:buClr>
              <a:buSzPts val="1400"/>
              <a:buNone/>
              <a:defRPr>
                <a:solidFill>
                  <a:schemeClr val="accent5"/>
                </a:solidFill>
              </a:defRPr>
            </a:lvl8pPr>
            <a:lvl9pPr lvl="8" rtl="0">
              <a:spcBef>
                <a:spcPts val="2133"/>
              </a:spcBef>
              <a:spcAft>
                <a:spcPts val="2133"/>
              </a:spcAft>
              <a:buClr>
                <a:schemeClr val="accent5"/>
              </a:buClr>
              <a:buSzPts val="1400"/>
              <a:buNone/>
              <a:defRPr>
                <a:solidFill>
                  <a:schemeClr val="accent5"/>
                </a:solidFill>
              </a:defRPr>
            </a:lvl9pPr>
          </a:lstStyle>
          <a:p>
            <a:endParaRPr/>
          </a:p>
        </p:txBody>
      </p:sp>
      <p:sp>
        <p:nvSpPr>
          <p:cNvPr id="340" name="Google Shape;340;p17"/>
          <p:cNvSpPr txBox="1">
            <a:spLocks noGrp="1"/>
          </p:cNvSpPr>
          <p:nvPr>
            <p:ph type="subTitle" idx="8"/>
          </p:nvPr>
        </p:nvSpPr>
        <p:spPr>
          <a:xfrm>
            <a:off x="7503513" y="2834652"/>
            <a:ext cx="2958000" cy="61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600"/>
              <a:buNone/>
              <a:defRPr sz="2133">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2133"/>
              </a:spcBef>
              <a:spcAft>
                <a:spcPts val="0"/>
              </a:spcAft>
              <a:buClr>
                <a:schemeClr val="accent5"/>
              </a:buClr>
              <a:buSzPts val="1400"/>
              <a:buNone/>
              <a:defRPr>
                <a:solidFill>
                  <a:schemeClr val="accent5"/>
                </a:solidFill>
              </a:defRPr>
            </a:lvl3pPr>
            <a:lvl4pPr lvl="3" rtl="0">
              <a:spcBef>
                <a:spcPts val="2133"/>
              </a:spcBef>
              <a:spcAft>
                <a:spcPts val="0"/>
              </a:spcAft>
              <a:buClr>
                <a:schemeClr val="accent5"/>
              </a:buClr>
              <a:buSzPts val="1400"/>
              <a:buNone/>
              <a:defRPr>
                <a:solidFill>
                  <a:schemeClr val="accent5"/>
                </a:solidFill>
              </a:defRPr>
            </a:lvl4pPr>
            <a:lvl5pPr lvl="4" rtl="0">
              <a:spcBef>
                <a:spcPts val="2133"/>
              </a:spcBef>
              <a:spcAft>
                <a:spcPts val="0"/>
              </a:spcAft>
              <a:buClr>
                <a:schemeClr val="accent5"/>
              </a:buClr>
              <a:buSzPts val="1400"/>
              <a:buNone/>
              <a:defRPr>
                <a:solidFill>
                  <a:schemeClr val="accent5"/>
                </a:solidFill>
              </a:defRPr>
            </a:lvl5pPr>
            <a:lvl6pPr lvl="5" rtl="0">
              <a:spcBef>
                <a:spcPts val="2133"/>
              </a:spcBef>
              <a:spcAft>
                <a:spcPts val="0"/>
              </a:spcAft>
              <a:buClr>
                <a:schemeClr val="accent5"/>
              </a:buClr>
              <a:buSzPts val="1400"/>
              <a:buNone/>
              <a:defRPr>
                <a:solidFill>
                  <a:schemeClr val="accent5"/>
                </a:solidFill>
              </a:defRPr>
            </a:lvl6pPr>
            <a:lvl7pPr lvl="6" rtl="0">
              <a:spcBef>
                <a:spcPts val="2133"/>
              </a:spcBef>
              <a:spcAft>
                <a:spcPts val="0"/>
              </a:spcAft>
              <a:buClr>
                <a:schemeClr val="accent5"/>
              </a:buClr>
              <a:buSzPts val="1400"/>
              <a:buNone/>
              <a:defRPr>
                <a:solidFill>
                  <a:schemeClr val="accent5"/>
                </a:solidFill>
              </a:defRPr>
            </a:lvl7pPr>
            <a:lvl8pPr lvl="7" rtl="0">
              <a:spcBef>
                <a:spcPts val="2133"/>
              </a:spcBef>
              <a:spcAft>
                <a:spcPts val="0"/>
              </a:spcAft>
              <a:buClr>
                <a:schemeClr val="accent5"/>
              </a:buClr>
              <a:buSzPts val="1400"/>
              <a:buNone/>
              <a:defRPr>
                <a:solidFill>
                  <a:schemeClr val="accent5"/>
                </a:solidFill>
              </a:defRPr>
            </a:lvl8pPr>
            <a:lvl9pPr lvl="8" rtl="0">
              <a:spcBef>
                <a:spcPts val="2133"/>
              </a:spcBef>
              <a:spcAft>
                <a:spcPts val="2133"/>
              </a:spcAft>
              <a:buClr>
                <a:schemeClr val="accent5"/>
              </a:buClr>
              <a:buSzPts val="1400"/>
              <a:buNone/>
              <a:defRPr>
                <a:solidFill>
                  <a:schemeClr val="accent5"/>
                </a:solidFill>
              </a:defRPr>
            </a:lvl9pPr>
          </a:lstStyle>
          <a:p>
            <a:endParaRPr/>
          </a:p>
        </p:txBody>
      </p:sp>
      <p:sp>
        <p:nvSpPr>
          <p:cNvPr id="341" name="Google Shape;341;p17"/>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2" name="Google Shape;342;p17"/>
          <p:cNvGrpSpPr/>
          <p:nvPr/>
        </p:nvGrpSpPr>
        <p:grpSpPr>
          <a:xfrm rot="10308110">
            <a:off x="10304835" y="988625"/>
            <a:ext cx="1847944" cy="3607075"/>
            <a:chOff x="409722" y="228600"/>
            <a:chExt cx="1385931" cy="2705253"/>
          </a:xfrm>
        </p:grpSpPr>
        <p:grpSp>
          <p:nvGrpSpPr>
            <p:cNvPr id="343" name="Google Shape;343;p17"/>
            <p:cNvGrpSpPr/>
            <p:nvPr/>
          </p:nvGrpSpPr>
          <p:grpSpPr>
            <a:xfrm rot="-617154" flipH="1">
              <a:off x="575967" y="402323"/>
              <a:ext cx="1053440" cy="2450002"/>
              <a:chOff x="3817855" y="1437512"/>
              <a:chExt cx="541146" cy="1128254"/>
            </a:xfrm>
          </p:grpSpPr>
          <p:sp>
            <p:nvSpPr>
              <p:cNvPr id="344" name="Google Shape;344;p17"/>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7"/>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7"/>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7"/>
          <p:cNvGrpSpPr/>
          <p:nvPr/>
        </p:nvGrpSpPr>
        <p:grpSpPr>
          <a:xfrm rot="-2972274">
            <a:off x="717700" y="3747550"/>
            <a:ext cx="1848064" cy="3607311"/>
            <a:chOff x="409722" y="228600"/>
            <a:chExt cx="1385931" cy="2705253"/>
          </a:xfrm>
        </p:grpSpPr>
        <p:grpSp>
          <p:nvGrpSpPr>
            <p:cNvPr id="348" name="Google Shape;348;p17"/>
            <p:cNvGrpSpPr/>
            <p:nvPr/>
          </p:nvGrpSpPr>
          <p:grpSpPr>
            <a:xfrm rot="-617154" flipH="1">
              <a:off x="575967" y="402323"/>
              <a:ext cx="1053440" cy="2450002"/>
              <a:chOff x="3817855" y="1437512"/>
              <a:chExt cx="541146" cy="1128254"/>
            </a:xfrm>
          </p:grpSpPr>
          <p:sp>
            <p:nvSpPr>
              <p:cNvPr id="349" name="Google Shape;349;p17"/>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17"/>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17"/>
          <p:cNvGrpSpPr/>
          <p:nvPr/>
        </p:nvGrpSpPr>
        <p:grpSpPr>
          <a:xfrm>
            <a:off x="5708554" y="100237"/>
            <a:ext cx="774893" cy="167204"/>
            <a:chOff x="4685288" y="186288"/>
            <a:chExt cx="419375" cy="90485"/>
          </a:xfrm>
        </p:grpSpPr>
        <p:sp>
          <p:nvSpPr>
            <p:cNvPr id="353" name="Google Shape;353;p17"/>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4" name="Google Shape;354;p17"/>
            <p:cNvGrpSpPr/>
            <p:nvPr/>
          </p:nvGrpSpPr>
          <p:grpSpPr>
            <a:xfrm>
              <a:off x="4685288" y="186300"/>
              <a:ext cx="419375" cy="90473"/>
              <a:chOff x="4390000" y="182175"/>
              <a:chExt cx="419375" cy="90473"/>
            </a:xfrm>
          </p:grpSpPr>
          <p:sp>
            <p:nvSpPr>
              <p:cNvPr id="355" name="Google Shape;355;p17"/>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7"/>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83210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7"/>
        <p:cNvGrpSpPr/>
        <p:nvPr/>
      </p:nvGrpSpPr>
      <p:grpSpPr>
        <a:xfrm>
          <a:off x="0" y="0"/>
          <a:ext cx="0" cy="0"/>
          <a:chOff x="0" y="0"/>
          <a:chExt cx="0" cy="0"/>
        </a:xfrm>
      </p:grpSpPr>
      <p:grpSp>
        <p:nvGrpSpPr>
          <p:cNvPr id="358" name="Google Shape;358;p18"/>
          <p:cNvGrpSpPr/>
          <p:nvPr/>
        </p:nvGrpSpPr>
        <p:grpSpPr>
          <a:xfrm flipH="1">
            <a:off x="-32575" y="-38871"/>
            <a:ext cx="12237293" cy="6922289"/>
            <a:chOff x="-9546" y="-29154"/>
            <a:chExt cx="9177970" cy="5191717"/>
          </a:xfrm>
        </p:grpSpPr>
        <p:sp>
          <p:nvSpPr>
            <p:cNvPr id="359" name="Google Shape;359;p18"/>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8"/>
            <p:cNvSpPr/>
            <p:nvPr/>
          </p:nvSpPr>
          <p:spPr>
            <a:xfrm>
              <a:off x="7068464" y="-29154"/>
              <a:ext cx="1600279" cy="119956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8"/>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743289" y="389782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rot="10800000">
              <a:off x="-9546" y="3670090"/>
              <a:ext cx="1124791"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 name="Google Shape;365;p18"/>
          <p:cNvGrpSpPr/>
          <p:nvPr/>
        </p:nvGrpSpPr>
        <p:grpSpPr>
          <a:xfrm>
            <a:off x="5708554" y="100237"/>
            <a:ext cx="774893" cy="167204"/>
            <a:chOff x="4685288" y="186288"/>
            <a:chExt cx="419375" cy="90485"/>
          </a:xfrm>
        </p:grpSpPr>
        <p:sp>
          <p:nvSpPr>
            <p:cNvPr id="366" name="Google Shape;366;p18"/>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7" name="Google Shape;367;p18"/>
            <p:cNvGrpSpPr/>
            <p:nvPr/>
          </p:nvGrpSpPr>
          <p:grpSpPr>
            <a:xfrm>
              <a:off x="4685288" y="186300"/>
              <a:ext cx="419375" cy="90473"/>
              <a:chOff x="4390000" y="182175"/>
              <a:chExt cx="419375" cy="90473"/>
            </a:xfrm>
          </p:grpSpPr>
          <p:sp>
            <p:nvSpPr>
              <p:cNvPr id="368" name="Google Shape;368;p18"/>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70" name="Google Shape;370;p18"/>
          <p:cNvSpPr txBox="1">
            <a:spLocks noGrp="1"/>
          </p:cNvSpPr>
          <p:nvPr>
            <p:ph type="subTitle" idx="1"/>
          </p:nvPr>
        </p:nvSpPr>
        <p:spPr>
          <a:xfrm>
            <a:off x="8226261" y="2888921"/>
            <a:ext cx="3018400" cy="5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1" name="Google Shape;371;p18"/>
          <p:cNvSpPr txBox="1">
            <a:spLocks noGrp="1"/>
          </p:cNvSpPr>
          <p:nvPr>
            <p:ph type="subTitle" idx="2"/>
          </p:nvPr>
        </p:nvSpPr>
        <p:spPr>
          <a:xfrm>
            <a:off x="5127848" y="2480847"/>
            <a:ext cx="1936800" cy="3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72" name="Google Shape;372;p18"/>
          <p:cNvSpPr txBox="1">
            <a:spLocks noGrp="1"/>
          </p:cNvSpPr>
          <p:nvPr>
            <p:ph type="subTitle" idx="3"/>
          </p:nvPr>
        </p:nvSpPr>
        <p:spPr>
          <a:xfrm>
            <a:off x="4584448" y="2887521"/>
            <a:ext cx="30236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3" name="Google Shape;373;p18"/>
          <p:cNvSpPr txBox="1">
            <a:spLocks noGrp="1"/>
          </p:cNvSpPr>
          <p:nvPr>
            <p:ph type="subTitle" idx="4"/>
          </p:nvPr>
        </p:nvSpPr>
        <p:spPr>
          <a:xfrm>
            <a:off x="1488167" y="2478647"/>
            <a:ext cx="1936800" cy="3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74" name="Google Shape;374;p18"/>
          <p:cNvSpPr txBox="1">
            <a:spLocks noGrp="1"/>
          </p:cNvSpPr>
          <p:nvPr>
            <p:ph type="subTitle" idx="5"/>
          </p:nvPr>
        </p:nvSpPr>
        <p:spPr>
          <a:xfrm>
            <a:off x="947367" y="2888921"/>
            <a:ext cx="3018400" cy="5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5" name="Google Shape;375;p18"/>
          <p:cNvSpPr txBox="1">
            <a:spLocks noGrp="1"/>
          </p:cNvSpPr>
          <p:nvPr>
            <p:ph type="subTitle" idx="6"/>
          </p:nvPr>
        </p:nvSpPr>
        <p:spPr>
          <a:xfrm>
            <a:off x="8767061" y="2480847"/>
            <a:ext cx="1936800" cy="3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76" name="Google Shape;376;p18"/>
          <p:cNvSpPr txBox="1">
            <a:spLocks noGrp="1"/>
          </p:cNvSpPr>
          <p:nvPr>
            <p:ph type="subTitle" idx="7"/>
          </p:nvPr>
        </p:nvSpPr>
        <p:spPr>
          <a:xfrm>
            <a:off x="8226261" y="5194767"/>
            <a:ext cx="3018400" cy="5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7" name="Google Shape;377;p18"/>
          <p:cNvSpPr txBox="1">
            <a:spLocks noGrp="1"/>
          </p:cNvSpPr>
          <p:nvPr>
            <p:ph type="subTitle" idx="8"/>
          </p:nvPr>
        </p:nvSpPr>
        <p:spPr>
          <a:xfrm>
            <a:off x="4586813" y="5194767"/>
            <a:ext cx="3018400" cy="5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8" name="Google Shape;378;p18"/>
          <p:cNvSpPr txBox="1">
            <a:spLocks noGrp="1"/>
          </p:cNvSpPr>
          <p:nvPr>
            <p:ph type="subTitle" idx="9"/>
          </p:nvPr>
        </p:nvSpPr>
        <p:spPr>
          <a:xfrm>
            <a:off x="947367" y="5194767"/>
            <a:ext cx="3018400" cy="5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79" name="Google Shape;379;p18"/>
          <p:cNvSpPr txBox="1">
            <a:spLocks noGrp="1"/>
          </p:cNvSpPr>
          <p:nvPr>
            <p:ph type="subTitle" idx="13"/>
          </p:nvPr>
        </p:nvSpPr>
        <p:spPr>
          <a:xfrm>
            <a:off x="5127848" y="4786028"/>
            <a:ext cx="1936800" cy="3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80" name="Google Shape;380;p18"/>
          <p:cNvSpPr txBox="1">
            <a:spLocks noGrp="1"/>
          </p:cNvSpPr>
          <p:nvPr>
            <p:ph type="subTitle" idx="14"/>
          </p:nvPr>
        </p:nvSpPr>
        <p:spPr>
          <a:xfrm>
            <a:off x="1488167" y="4786028"/>
            <a:ext cx="1936800" cy="3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81" name="Google Shape;381;p18"/>
          <p:cNvSpPr txBox="1">
            <a:spLocks noGrp="1"/>
          </p:cNvSpPr>
          <p:nvPr>
            <p:ph type="subTitle" idx="15"/>
          </p:nvPr>
        </p:nvSpPr>
        <p:spPr>
          <a:xfrm>
            <a:off x="8767061" y="4786028"/>
            <a:ext cx="1936800" cy="3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2133">
                <a:latin typeface="Aldrich"/>
                <a:ea typeface="Aldrich"/>
                <a:cs typeface="Aldrich"/>
                <a:sym typeface="Aldrich"/>
              </a:defRPr>
            </a:lvl2pPr>
            <a:lvl3pPr lvl="2" algn="ctr" rtl="0">
              <a:lnSpc>
                <a:spcPct val="100000"/>
              </a:lnSpc>
              <a:spcBef>
                <a:spcPts val="0"/>
              </a:spcBef>
              <a:spcAft>
                <a:spcPts val="0"/>
              </a:spcAft>
              <a:buSzPts val="1600"/>
              <a:buFont typeface="Aldrich"/>
              <a:buNone/>
              <a:defRPr sz="2133">
                <a:latin typeface="Aldrich"/>
                <a:ea typeface="Aldrich"/>
                <a:cs typeface="Aldrich"/>
                <a:sym typeface="Aldrich"/>
              </a:defRPr>
            </a:lvl3pPr>
            <a:lvl4pPr lvl="3" algn="ctr" rtl="0">
              <a:lnSpc>
                <a:spcPct val="100000"/>
              </a:lnSpc>
              <a:spcBef>
                <a:spcPts val="0"/>
              </a:spcBef>
              <a:spcAft>
                <a:spcPts val="0"/>
              </a:spcAft>
              <a:buSzPts val="1600"/>
              <a:buFont typeface="Aldrich"/>
              <a:buNone/>
              <a:defRPr sz="2133">
                <a:latin typeface="Aldrich"/>
                <a:ea typeface="Aldrich"/>
                <a:cs typeface="Aldrich"/>
                <a:sym typeface="Aldrich"/>
              </a:defRPr>
            </a:lvl4pPr>
            <a:lvl5pPr lvl="4" algn="ctr" rtl="0">
              <a:lnSpc>
                <a:spcPct val="100000"/>
              </a:lnSpc>
              <a:spcBef>
                <a:spcPts val="0"/>
              </a:spcBef>
              <a:spcAft>
                <a:spcPts val="0"/>
              </a:spcAft>
              <a:buSzPts val="1600"/>
              <a:buFont typeface="Aldrich"/>
              <a:buNone/>
              <a:defRPr sz="2133">
                <a:latin typeface="Aldrich"/>
                <a:ea typeface="Aldrich"/>
                <a:cs typeface="Aldrich"/>
                <a:sym typeface="Aldrich"/>
              </a:defRPr>
            </a:lvl5pPr>
            <a:lvl6pPr lvl="5" algn="ctr" rtl="0">
              <a:lnSpc>
                <a:spcPct val="100000"/>
              </a:lnSpc>
              <a:spcBef>
                <a:spcPts val="0"/>
              </a:spcBef>
              <a:spcAft>
                <a:spcPts val="0"/>
              </a:spcAft>
              <a:buSzPts val="1600"/>
              <a:buFont typeface="Aldrich"/>
              <a:buNone/>
              <a:defRPr sz="2133">
                <a:latin typeface="Aldrich"/>
                <a:ea typeface="Aldrich"/>
                <a:cs typeface="Aldrich"/>
                <a:sym typeface="Aldrich"/>
              </a:defRPr>
            </a:lvl6pPr>
            <a:lvl7pPr lvl="6" algn="ctr" rtl="0">
              <a:lnSpc>
                <a:spcPct val="100000"/>
              </a:lnSpc>
              <a:spcBef>
                <a:spcPts val="0"/>
              </a:spcBef>
              <a:spcAft>
                <a:spcPts val="0"/>
              </a:spcAft>
              <a:buSzPts val="1600"/>
              <a:buFont typeface="Aldrich"/>
              <a:buNone/>
              <a:defRPr sz="2133">
                <a:latin typeface="Aldrich"/>
                <a:ea typeface="Aldrich"/>
                <a:cs typeface="Aldrich"/>
                <a:sym typeface="Aldrich"/>
              </a:defRPr>
            </a:lvl7pPr>
            <a:lvl8pPr lvl="7" algn="ctr" rtl="0">
              <a:lnSpc>
                <a:spcPct val="100000"/>
              </a:lnSpc>
              <a:spcBef>
                <a:spcPts val="0"/>
              </a:spcBef>
              <a:spcAft>
                <a:spcPts val="0"/>
              </a:spcAft>
              <a:buSzPts val="1600"/>
              <a:buFont typeface="Aldrich"/>
              <a:buNone/>
              <a:defRPr sz="2133">
                <a:latin typeface="Aldrich"/>
                <a:ea typeface="Aldrich"/>
                <a:cs typeface="Aldrich"/>
                <a:sym typeface="Aldrich"/>
              </a:defRPr>
            </a:lvl8pPr>
            <a:lvl9pPr lvl="8" algn="ctr" rtl="0">
              <a:lnSpc>
                <a:spcPct val="100000"/>
              </a:lnSpc>
              <a:spcBef>
                <a:spcPts val="0"/>
              </a:spcBef>
              <a:spcAft>
                <a:spcPts val="0"/>
              </a:spcAft>
              <a:buSzPts val="1600"/>
              <a:buFont typeface="Aldrich"/>
              <a:buNone/>
              <a:defRPr sz="2133">
                <a:latin typeface="Aldrich"/>
                <a:ea typeface="Aldrich"/>
                <a:cs typeface="Aldrich"/>
                <a:sym typeface="Aldrich"/>
              </a:defRPr>
            </a:lvl9pPr>
          </a:lstStyle>
          <a:p>
            <a:endParaRPr/>
          </a:p>
        </p:txBody>
      </p:sp>
      <p:sp>
        <p:nvSpPr>
          <p:cNvPr id="382" name="Google Shape;382;p18"/>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3" name="Google Shape;383;p18"/>
          <p:cNvGrpSpPr/>
          <p:nvPr/>
        </p:nvGrpSpPr>
        <p:grpSpPr>
          <a:xfrm rot="1877870">
            <a:off x="-107840" y="217537"/>
            <a:ext cx="1847955" cy="3607096"/>
            <a:chOff x="409722" y="228600"/>
            <a:chExt cx="1385931" cy="2705253"/>
          </a:xfrm>
        </p:grpSpPr>
        <p:grpSp>
          <p:nvGrpSpPr>
            <p:cNvPr id="384" name="Google Shape;384;p18"/>
            <p:cNvGrpSpPr/>
            <p:nvPr/>
          </p:nvGrpSpPr>
          <p:grpSpPr>
            <a:xfrm rot="-617154" flipH="1">
              <a:off x="575967" y="402323"/>
              <a:ext cx="1053440" cy="2450002"/>
              <a:chOff x="3817855" y="1437512"/>
              <a:chExt cx="541146" cy="1128254"/>
            </a:xfrm>
          </p:grpSpPr>
          <p:sp>
            <p:nvSpPr>
              <p:cNvPr id="385" name="Google Shape;385;p1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18"/>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18"/>
          <p:cNvGrpSpPr/>
          <p:nvPr/>
        </p:nvGrpSpPr>
        <p:grpSpPr>
          <a:xfrm rot="128945" flipH="1">
            <a:off x="10865146" y="2351225"/>
            <a:ext cx="1847913" cy="3607017"/>
            <a:chOff x="409722" y="228600"/>
            <a:chExt cx="1385931" cy="2705253"/>
          </a:xfrm>
        </p:grpSpPr>
        <p:grpSp>
          <p:nvGrpSpPr>
            <p:cNvPr id="389" name="Google Shape;389;p18"/>
            <p:cNvGrpSpPr/>
            <p:nvPr/>
          </p:nvGrpSpPr>
          <p:grpSpPr>
            <a:xfrm rot="-617154" flipH="1">
              <a:off x="575967" y="402323"/>
              <a:ext cx="1053440" cy="2450002"/>
              <a:chOff x="3817855" y="1437512"/>
              <a:chExt cx="541146" cy="1128254"/>
            </a:xfrm>
          </p:grpSpPr>
          <p:sp>
            <p:nvSpPr>
              <p:cNvPr id="390" name="Google Shape;390;p1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18"/>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71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3"/>
        <p:cNvGrpSpPr/>
        <p:nvPr/>
      </p:nvGrpSpPr>
      <p:grpSpPr>
        <a:xfrm>
          <a:off x="0" y="0"/>
          <a:ext cx="0" cy="0"/>
          <a:chOff x="0" y="0"/>
          <a:chExt cx="0" cy="0"/>
        </a:xfrm>
      </p:grpSpPr>
      <p:grpSp>
        <p:nvGrpSpPr>
          <p:cNvPr id="394" name="Google Shape;394;p19"/>
          <p:cNvGrpSpPr/>
          <p:nvPr/>
        </p:nvGrpSpPr>
        <p:grpSpPr>
          <a:xfrm>
            <a:off x="-12684" y="-7"/>
            <a:ext cx="12237263" cy="6858025"/>
            <a:chOff x="-9513" y="-6"/>
            <a:chExt cx="9177947" cy="5143519"/>
          </a:xfrm>
        </p:grpSpPr>
        <p:sp>
          <p:nvSpPr>
            <p:cNvPr id="395" name="Google Shape;395;p1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19"/>
          <p:cNvGrpSpPr/>
          <p:nvPr/>
        </p:nvGrpSpPr>
        <p:grpSpPr>
          <a:xfrm>
            <a:off x="5708554" y="100237"/>
            <a:ext cx="774893" cy="167204"/>
            <a:chOff x="4685288" y="186288"/>
            <a:chExt cx="419375" cy="90485"/>
          </a:xfrm>
        </p:grpSpPr>
        <p:sp>
          <p:nvSpPr>
            <p:cNvPr id="403" name="Google Shape;403;p1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 name="Google Shape;404;p19"/>
            <p:cNvGrpSpPr/>
            <p:nvPr/>
          </p:nvGrpSpPr>
          <p:grpSpPr>
            <a:xfrm>
              <a:off x="4685288" y="186300"/>
              <a:ext cx="419375" cy="90473"/>
              <a:chOff x="4390000" y="182175"/>
              <a:chExt cx="419375" cy="90473"/>
            </a:xfrm>
          </p:grpSpPr>
          <p:sp>
            <p:nvSpPr>
              <p:cNvPr id="405" name="Google Shape;405;p1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7" name="Google Shape;407;p19"/>
          <p:cNvSpPr txBox="1">
            <a:spLocks noGrp="1"/>
          </p:cNvSpPr>
          <p:nvPr>
            <p:ph type="title" hasCustomPrompt="1"/>
          </p:nvPr>
        </p:nvSpPr>
        <p:spPr>
          <a:xfrm>
            <a:off x="3357992" y="2759289"/>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8" name="Google Shape;408;p19"/>
          <p:cNvSpPr txBox="1">
            <a:spLocks noGrp="1"/>
          </p:cNvSpPr>
          <p:nvPr>
            <p:ph type="title" idx="2" hasCustomPrompt="1"/>
          </p:nvPr>
        </p:nvSpPr>
        <p:spPr>
          <a:xfrm>
            <a:off x="3025200" y="955893"/>
            <a:ext cx="61416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9" name="Google Shape;409;p19"/>
          <p:cNvSpPr txBox="1">
            <a:spLocks noGrp="1"/>
          </p:cNvSpPr>
          <p:nvPr>
            <p:ph type="title" idx="3" hasCustomPrompt="1"/>
          </p:nvPr>
        </p:nvSpPr>
        <p:spPr>
          <a:xfrm>
            <a:off x="3357992" y="4563523"/>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10" name="Google Shape;410;p19"/>
          <p:cNvSpPr txBox="1">
            <a:spLocks noGrp="1"/>
          </p:cNvSpPr>
          <p:nvPr>
            <p:ph type="subTitle" idx="1"/>
          </p:nvPr>
        </p:nvSpPr>
        <p:spPr>
          <a:xfrm>
            <a:off x="3358009" y="36248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1" name="Google Shape;411;p19"/>
          <p:cNvSpPr txBox="1">
            <a:spLocks noGrp="1"/>
          </p:cNvSpPr>
          <p:nvPr>
            <p:ph type="subTitle" idx="4"/>
          </p:nvPr>
        </p:nvSpPr>
        <p:spPr>
          <a:xfrm>
            <a:off x="3358009" y="18214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2" name="Google Shape;412;p19"/>
          <p:cNvSpPr txBox="1">
            <a:spLocks noGrp="1"/>
          </p:cNvSpPr>
          <p:nvPr>
            <p:ph type="subTitle" idx="5"/>
          </p:nvPr>
        </p:nvSpPr>
        <p:spPr>
          <a:xfrm>
            <a:off x="3357991" y="5449907"/>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7206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3"/>
        <p:cNvGrpSpPr/>
        <p:nvPr/>
      </p:nvGrpSpPr>
      <p:grpSpPr>
        <a:xfrm>
          <a:off x="0" y="0"/>
          <a:ext cx="0" cy="0"/>
          <a:chOff x="0" y="0"/>
          <a:chExt cx="0" cy="0"/>
        </a:xfrm>
      </p:grpSpPr>
      <p:grpSp>
        <p:nvGrpSpPr>
          <p:cNvPr id="414" name="Google Shape;414;p20"/>
          <p:cNvGrpSpPr/>
          <p:nvPr/>
        </p:nvGrpSpPr>
        <p:grpSpPr>
          <a:xfrm>
            <a:off x="-12684" y="-7"/>
            <a:ext cx="12237263" cy="6858025"/>
            <a:chOff x="-9513" y="-6"/>
            <a:chExt cx="9177947" cy="5143519"/>
          </a:xfrm>
        </p:grpSpPr>
        <p:sp>
          <p:nvSpPr>
            <p:cNvPr id="415" name="Google Shape;415;p20"/>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0"/>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0"/>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 name="Google Shape;422;p20"/>
          <p:cNvGrpSpPr/>
          <p:nvPr/>
        </p:nvGrpSpPr>
        <p:grpSpPr>
          <a:xfrm>
            <a:off x="5708554" y="100237"/>
            <a:ext cx="774893" cy="167204"/>
            <a:chOff x="4685288" y="186288"/>
            <a:chExt cx="419375" cy="90485"/>
          </a:xfrm>
        </p:grpSpPr>
        <p:sp>
          <p:nvSpPr>
            <p:cNvPr id="423" name="Google Shape;423;p20"/>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20"/>
            <p:cNvGrpSpPr/>
            <p:nvPr/>
          </p:nvGrpSpPr>
          <p:grpSpPr>
            <a:xfrm>
              <a:off x="4685288" y="186300"/>
              <a:ext cx="419375" cy="90473"/>
              <a:chOff x="4390000" y="182175"/>
              <a:chExt cx="419375" cy="90473"/>
            </a:xfrm>
          </p:grpSpPr>
          <p:sp>
            <p:nvSpPr>
              <p:cNvPr id="425" name="Google Shape;425;p20"/>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7" name="Google Shape;427;p20"/>
          <p:cNvSpPr txBox="1">
            <a:spLocks noGrp="1"/>
          </p:cNvSpPr>
          <p:nvPr>
            <p:ph type="subTitle" idx="1"/>
          </p:nvPr>
        </p:nvSpPr>
        <p:spPr>
          <a:xfrm>
            <a:off x="2546400" y="2066368"/>
            <a:ext cx="7099200" cy="17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428" name="Google Shape;428;p20"/>
          <p:cNvSpPr txBox="1">
            <a:spLocks noGrp="1"/>
          </p:cNvSpPr>
          <p:nvPr>
            <p:ph type="title"/>
          </p:nvPr>
        </p:nvSpPr>
        <p:spPr>
          <a:xfrm>
            <a:off x="4436000" y="4179771"/>
            <a:ext cx="33200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2133" b="1"/>
            </a:lvl1pPr>
            <a:lvl2pPr lvl="1" rtl="0">
              <a:spcBef>
                <a:spcPts val="0"/>
              </a:spcBef>
              <a:spcAft>
                <a:spcPts val="0"/>
              </a:spcAft>
              <a:buClr>
                <a:schemeClr val="accent5"/>
              </a:buClr>
              <a:buSzPts val="2800"/>
              <a:buNone/>
              <a:defRPr>
                <a:solidFill>
                  <a:schemeClr val="accent5"/>
                </a:solidFill>
                <a:latin typeface="PT Sans"/>
                <a:ea typeface="PT Sans"/>
                <a:cs typeface="PT Sans"/>
                <a:sym typeface="PT Sans"/>
              </a:defRPr>
            </a:lvl2pPr>
            <a:lvl3pPr lvl="2" rtl="0">
              <a:spcBef>
                <a:spcPts val="0"/>
              </a:spcBef>
              <a:spcAft>
                <a:spcPts val="0"/>
              </a:spcAft>
              <a:buClr>
                <a:schemeClr val="accent5"/>
              </a:buClr>
              <a:buSzPts val="2800"/>
              <a:buNone/>
              <a:defRPr>
                <a:solidFill>
                  <a:schemeClr val="accent5"/>
                </a:solidFill>
                <a:latin typeface="PT Sans"/>
                <a:ea typeface="PT Sans"/>
                <a:cs typeface="PT Sans"/>
                <a:sym typeface="PT Sans"/>
              </a:defRPr>
            </a:lvl3pPr>
            <a:lvl4pPr lvl="3" rtl="0">
              <a:spcBef>
                <a:spcPts val="0"/>
              </a:spcBef>
              <a:spcAft>
                <a:spcPts val="0"/>
              </a:spcAft>
              <a:buClr>
                <a:schemeClr val="accent5"/>
              </a:buClr>
              <a:buSzPts val="2800"/>
              <a:buNone/>
              <a:defRPr>
                <a:solidFill>
                  <a:schemeClr val="accent5"/>
                </a:solidFill>
                <a:latin typeface="PT Sans"/>
                <a:ea typeface="PT Sans"/>
                <a:cs typeface="PT Sans"/>
                <a:sym typeface="PT Sans"/>
              </a:defRPr>
            </a:lvl4pPr>
            <a:lvl5pPr lvl="4" rtl="0">
              <a:spcBef>
                <a:spcPts val="0"/>
              </a:spcBef>
              <a:spcAft>
                <a:spcPts val="0"/>
              </a:spcAft>
              <a:buClr>
                <a:schemeClr val="accent5"/>
              </a:buClr>
              <a:buSzPts val="2800"/>
              <a:buNone/>
              <a:defRPr>
                <a:solidFill>
                  <a:schemeClr val="accent5"/>
                </a:solidFill>
                <a:latin typeface="PT Sans"/>
                <a:ea typeface="PT Sans"/>
                <a:cs typeface="PT Sans"/>
                <a:sym typeface="PT Sans"/>
              </a:defRPr>
            </a:lvl5pPr>
            <a:lvl6pPr lvl="5" rtl="0">
              <a:spcBef>
                <a:spcPts val="0"/>
              </a:spcBef>
              <a:spcAft>
                <a:spcPts val="0"/>
              </a:spcAft>
              <a:buClr>
                <a:schemeClr val="accent5"/>
              </a:buClr>
              <a:buSzPts val="2800"/>
              <a:buNone/>
              <a:defRPr>
                <a:solidFill>
                  <a:schemeClr val="accent5"/>
                </a:solidFill>
                <a:latin typeface="PT Sans"/>
                <a:ea typeface="PT Sans"/>
                <a:cs typeface="PT Sans"/>
                <a:sym typeface="PT Sans"/>
              </a:defRPr>
            </a:lvl6pPr>
            <a:lvl7pPr lvl="6" rtl="0">
              <a:spcBef>
                <a:spcPts val="0"/>
              </a:spcBef>
              <a:spcAft>
                <a:spcPts val="0"/>
              </a:spcAft>
              <a:buClr>
                <a:schemeClr val="accent5"/>
              </a:buClr>
              <a:buSzPts val="2800"/>
              <a:buNone/>
              <a:defRPr>
                <a:solidFill>
                  <a:schemeClr val="accent5"/>
                </a:solidFill>
                <a:latin typeface="PT Sans"/>
                <a:ea typeface="PT Sans"/>
                <a:cs typeface="PT Sans"/>
                <a:sym typeface="PT Sans"/>
              </a:defRPr>
            </a:lvl7pPr>
            <a:lvl8pPr lvl="7" rtl="0">
              <a:spcBef>
                <a:spcPts val="0"/>
              </a:spcBef>
              <a:spcAft>
                <a:spcPts val="0"/>
              </a:spcAft>
              <a:buClr>
                <a:schemeClr val="accent5"/>
              </a:buClr>
              <a:buSzPts val="2800"/>
              <a:buNone/>
              <a:defRPr>
                <a:solidFill>
                  <a:schemeClr val="accent5"/>
                </a:solidFill>
                <a:latin typeface="PT Sans"/>
                <a:ea typeface="PT Sans"/>
                <a:cs typeface="PT Sans"/>
                <a:sym typeface="PT Sans"/>
              </a:defRPr>
            </a:lvl8pPr>
            <a:lvl9pPr lvl="8" rtl="0">
              <a:spcBef>
                <a:spcPts val="0"/>
              </a:spcBef>
              <a:spcAft>
                <a:spcPts val="0"/>
              </a:spcAft>
              <a:buClr>
                <a:schemeClr val="accent5"/>
              </a:buClr>
              <a:buSzPts val="2800"/>
              <a:buNone/>
              <a:defRPr>
                <a:solidFill>
                  <a:schemeClr val="accent5"/>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35337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433"/>
        <p:cNvGrpSpPr/>
        <p:nvPr/>
      </p:nvGrpSpPr>
      <p:grpSpPr>
        <a:xfrm>
          <a:off x="0" y="0"/>
          <a:ext cx="0" cy="0"/>
          <a:chOff x="0" y="0"/>
          <a:chExt cx="0" cy="0"/>
        </a:xfrm>
      </p:grpSpPr>
      <p:cxnSp>
        <p:nvCxnSpPr>
          <p:cNvPr id="434" name="Google Shape;434;p22"/>
          <p:cNvCxnSpPr/>
          <p:nvPr/>
        </p:nvCxnSpPr>
        <p:spPr>
          <a:xfrm rot="10800000">
            <a:off x="597000" y="6527800"/>
            <a:ext cx="1511200" cy="0"/>
          </a:xfrm>
          <a:prstGeom prst="straightConnector1">
            <a:avLst/>
          </a:prstGeom>
          <a:noFill/>
          <a:ln w="19050" cap="flat" cmpd="sng">
            <a:solidFill>
              <a:schemeClr val="accent5"/>
            </a:solidFill>
            <a:prstDash val="solid"/>
            <a:round/>
            <a:headEnd type="none" w="med" len="med"/>
            <a:tailEnd type="none" w="med" len="med"/>
          </a:ln>
        </p:spPr>
      </p:cxnSp>
      <p:grpSp>
        <p:nvGrpSpPr>
          <p:cNvPr id="435" name="Google Shape;435;p22"/>
          <p:cNvGrpSpPr/>
          <p:nvPr/>
        </p:nvGrpSpPr>
        <p:grpSpPr>
          <a:xfrm flipH="1">
            <a:off x="-63303" y="2849130"/>
            <a:ext cx="1573004" cy="3805655"/>
            <a:chOff x="7907551" y="-114309"/>
            <a:chExt cx="1908059" cy="4616272"/>
          </a:xfrm>
        </p:grpSpPr>
        <p:sp>
          <p:nvSpPr>
            <p:cNvPr id="436" name="Google Shape;436;p22"/>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2"/>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2"/>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2"/>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2"/>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2"/>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2"/>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2"/>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2"/>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2"/>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2"/>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2"/>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2"/>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2"/>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2"/>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2"/>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2"/>
          <p:cNvSpPr/>
          <p:nvPr/>
        </p:nvSpPr>
        <p:spPr>
          <a:xfrm flipH="1">
            <a:off x="9010681" y="62334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22"/>
          <p:cNvGrpSpPr/>
          <p:nvPr/>
        </p:nvGrpSpPr>
        <p:grpSpPr>
          <a:xfrm flipH="1">
            <a:off x="10744915" y="609601"/>
            <a:ext cx="1847908" cy="3607004"/>
            <a:chOff x="409722" y="228600"/>
            <a:chExt cx="1385931" cy="2705253"/>
          </a:xfrm>
        </p:grpSpPr>
        <p:grpSp>
          <p:nvGrpSpPr>
            <p:cNvPr id="454" name="Google Shape;454;p22"/>
            <p:cNvGrpSpPr/>
            <p:nvPr/>
          </p:nvGrpSpPr>
          <p:grpSpPr>
            <a:xfrm rot="-617154" flipH="1">
              <a:off x="575967" y="402323"/>
              <a:ext cx="1053440" cy="2450002"/>
              <a:chOff x="3817855" y="1437512"/>
              <a:chExt cx="541146" cy="1128254"/>
            </a:xfrm>
          </p:grpSpPr>
          <p:sp>
            <p:nvSpPr>
              <p:cNvPr id="455" name="Google Shape;455;p22"/>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2"/>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22"/>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3836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
        <p:cNvGrpSpPr/>
        <p:nvPr/>
      </p:nvGrpSpPr>
      <p:grpSpPr>
        <a:xfrm>
          <a:off x="0" y="0"/>
          <a:ext cx="0" cy="0"/>
          <a:chOff x="0" y="0"/>
          <a:chExt cx="0" cy="0"/>
        </a:xfrm>
      </p:grpSpPr>
      <p:grpSp>
        <p:nvGrpSpPr>
          <p:cNvPr id="459" name="Google Shape;459;p23"/>
          <p:cNvGrpSpPr/>
          <p:nvPr/>
        </p:nvGrpSpPr>
        <p:grpSpPr>
          <a:xfrm flipH="1">
            <a:off x="-32575" y="-8"/>
            <a:ext cx="12226171" cy="6858024"/>
            <a:chOff x="-1204" y="-6"/>
            <a:chExt cx="9169628" cy="5143518"/>
          </a:xfrm>
        </p:grpSpPr>
        <p:sp>
          <p:nvSpPr>
            <p:cNvPr id="460" name="Google Shape;460;p2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3"/>
            <p:cNvSpPr/>
            <p:nvPr/>
          </p:nvSpPr>
          <p:spPr>
            <a:xfrm>
              <a:off x="7144668"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3"/>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3"/>
            <p:cNvSpPr/>
            <p:nvPr/>
          </p:nvSpPr>
          <p:spPr>
            <a:xfrm>
              <a:off x="743289"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3"/>
            <p:cNvSpPr/>
            <p:nvPr/>
          </p:nvSpPr>
          <p:spPr>
            <a:xfrm rot="10800000">
              <a:off x="-1204"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3"/>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6" name="Google Shape;466;p23"/>
          <p:cNvGrpSpPr/>
          <p:nvPr/>
        </p:nvGrpSpPr>
        <p:grpSpPr>
          <a:xfrm>
            <a:off x="5708554" y="100237"/>
            <a:ext cx="774893" cy="167204"/>
            <a:chOff x="4685288" y="186288"/>
            <a:chExt cx="419375" cy="90485"/>
          </a:xfrm>
        </p:grpSpPr>
        <p:sp>
          <p:nvSpPr>
            <p:cNvPr id="467" name="Google Shape;467;p2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8" name="Google Shape;468;p23"/>
            <p:cNvGrpSpPr/>
            <p:nvPr/>
          </p:nvGrpSpPr>
          <p:grpSpPr>
            <a:xfrm>
              <a:off x="4685288" y="186300"/>
              <a:ext cx="419375" cy="90473"/>
              <a:chOff x="4390000" y="182175"/>
              <a:chExt cx="419375" cy="90473"/>
            </a:xfrm>
          </p:grpSpPr>
          <p:sp>
            <p:nvSpPr>
              <p:cNvPr id="469" name="Google Shape;469;p2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 name="Google Shape;471;p23"/>
          <p:cNvGrpSpPr/>
          <p:nvPr/>
        </p:nvGrpSpPr>
        <p:grpSpPr>
          <a:xfrm rot="-1102275">
            <a:off x="319068" y="3865912"/>
            <a:ext cx="721528" cy="2967160"/>
            <a:chOff x="871338" y="1945155"/>
            <a:chExt cx="247109" cy="1016148"/>
          </a:xfrm>
        </p:grpSpPr>
        <p:sp>
          <p:nvSpPr>
            <p:cNvPr id="472" name="Google Shape;472;p23"/>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3"/>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23"/>
          <p:cNvSpPr/>
          <p:nvPr/>
        </p:nvSpPr>
        <p:spPr>
          <a:xfrm>
            <a:off x="10245033" y="1235395"/>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466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476"/>
        <p:cNvGrpSpPr/>
        <p:nvPr/>
      </p:nvGrpSpPr>
      <p:grpSpPr>
        <a:xfrm>
          <a:off x="0" y="0"/>
          <a:ext cx="0" cy="0"/>
          <a:chOff x="0" y="0"/>
          <a:chExt cx="0" cy="0"/>
        </a:xfrm>
      </p:grpSpPr>
      <p:grpSp>
        <p:nvGrpSpPr>
          <p:cNvPr id="477" name="Google Shape;477;p24"/>
          <p:cNvGrpSpPr/>
          <p:nvPr/>
        </p:nvGrpSpPr>
        <p:grpSpPr>
          <a:xfrm>
            <a:off x="425391" y="377800"/>
            <a:ext cx="11341200" cy="6102400"/>
            <a:chOff x="319043" y="283350"/>
            <a:chExt cx="8505900" cy="4576800"/>
          </a:xfrm>
        </p:grpSpPr>
        <p:sp>
          <p:nvSpPr>
            <p:cNvPr id="478" name="Google Shape;478;p24"/>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rot="10800000">
              <a:off x="5767286" y="3636168"/>
              <a:ext cx="1611114" cy="120995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rot="10800000">
              <a:off x="6640281" y="3842942"/>
              <a:ext cx="1348069" cy="100435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5708554" y="500286"/>
            <a:ext cx="774893" cy="167204"/>
            <a:chOff x="4685288" y="186288"/>
            <a:chExt cx="419375" cy="90485"/>
          </a:xfrm>
        </p:grpSpPr>
        <p:sp>
          <p:nvSpPr>
            <p:cNvPr id="485" name="Google Shape;485;p2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6" name="Google Shape;486;p24"/>
            <p:cNvGrpSpPr/>
            <p:nvPr/>
          </p:nvGrpSpPr>
          <p:grpSpPr>
            <a:xfrm>
              <a:off x="4685288" y="186300"/>
              <a:ext cx="419375" cy="90473"/>
              <a:chOff x="4390000" y="182175"/>
              <a:chExt cx="419375" cy="90473"/>
            </a:xfrm>
          </p:grpSpPr>
          <p:sp>
            <p:nvSpPr>
              <p:cNvPr id="487" name="Google Shape;487;p2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0055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3CCB-C017-7EA6-22F7-99FE91BE0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5F4E9-DD20-067E-E05A-F8FD391253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7BAA89-61BA-2CAD-BB4D-0034F12C48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C1346-A8AA-62D7-E94B-BBECC159162B}"/>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6" name="Footer Placeholder 5">
            <a:extLst>
              <a:ext uri="{FF2B5EF4-FFF2-40B4-BE49-F238E27FC236}">
                <a16:creationId xmlns:a16="http://schemas.microsoft.com/office/drawing/2014/main" id="{8B4445BC-DE97-3E73-C223-7BA722C53C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6448B0-EE33-B027-EE1E-F281255AB0D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867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F60E-6632-9910-315F-7677013F0D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589CE-DA6D-25C4-B064-458364EEB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2CBFD-5C4B-DF8A-EC1C-2588E904AB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0A18E-BD47-2795-D69D-8E9EF9390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AA61E-B3EE-B5E1-ACD6-BD7E8C3186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717F4-1EE8-7416-38EE-B7D2071F8D99}"/>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8" name="Footer Placeholder 7">
            <a:extLst>
              <a:ext uri="{FF2B5EF4-FFF2-40B4-BE49-F238E27FC236}">
                <a16:creationId xmlns:a16="http://schemas.microsoft.com/office/drawing/2014/main" id="{DCB5FD81-D006-F79C-C32E-FC3A67A2DC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909BAC-03C4-03A6-9914-4D1F865C9F2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504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8A9D-AD68-12C7-3BD3-B6575F996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F4C458-12AF-032B-DBF7-9C4A9F736902}"/>
              </a:ext>
            </a:extLst>
          </p:cNvPr>
          <p:cNvSpPr>
            <a:spLocks noGrp="1"/>
          </p:cNvSpPr>
          <p:nvPr>
            <p:ph type="dt" sz="half" idx="10"/>
          </p:nvPr>
        </p:nvSpPr>
        <p:spPr/>
        <p:txBody>
          <a:bodyPr/>
          <a:lstStyle/>
          <a:p>
            <a:fld id="{10B90D90-AA62-404D-A741-635B4370F9CB}" type="datetimeFigureOut">
              <a:rPr lang="en-US" smtClean="0"/>
              <a:t>12/24/2025</a:t>
            </a:fld>
            <a:endParaRPr lang="en-US" dirty="0"/>
          </a:p>
        </p:txBody>
      </p:sp>
      <p:sp>
        <p:nvSpPr>
          <p:cNvPr id="4" name="Footer Placeholder 3">
            <a:extLst>
              <a:ext uri="{FF2B5EF4-FFF2-40B4-BE49-F238E27FC236}">
                <a16:creationId xmlns:a16="http://schemas.microsoft.com/office/drawing/2014/main" id="{348A56FD-C2E9-F896-5874-2C3C161D73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A6B194-9DF7-955E-DC0D-1B144086996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2120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D8BF73-547C-5EC9-0AC7-CAC40EFD3215}"/>
              </a:ext>
            </a:extLst>
          </p:cNvPr>
          <p:cNvSpPr>
            <a:spLocks noGrp="1"/>
          </p:cNvSpPr>
          <p:nvPr>
            <p:ph type="dt" sz="half" idx="10"/>
          </p:nvPr>
        </p:nvSpPr>
        <p:spPr/>
        <p:txBody>
          <a:bodyPr/>
          <a:lstStyle/>
          <a:p>
            <a:fld id="{A57002E4-6836-46D1-9DBB-3C27C0DD3A89}" type="datetimeFigureOut">
              <a:rPr lang="en-US" smtClean="0"/>
              <a:t>12/24/2025</a:t>
            </a:fld>
            <a:endParaRPr lang="en-US" dirty="0"/>
          </a:p>
        </p:txBody>
      </p:sp>
      <p:sp>
        <p:nvSpPr>
          <p:cNvPr id="3" name="Footer Placeholder 2">
            <a:extLst>
              <a:ext uri="{FF2B5EF4-FFF2-40B4-BE49-F238E27FC236}">
                <a16:creationId xmlns:a16="http://schemas.microsoft.com/office/drawing/2014/main" id="{AEE7595E-F8F6-6068-4E26-98F3AA2C68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1D4367-4F7B-4092-C363-053D3328B1F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844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B97F-5814-6391-A472-4263C8D70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5AB397-F16D-612C-2ADD-D13BD2CD6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C18B83-9F33-BBE0-A708-F3D6A08CE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DA7C81-73DF-B041-ADF3-A5E9D5559B82}"/>
              </a:ext>
            </a:extLst>
          </p:cNvPr>
          <p:cNvSpPr>
            <a:spLocks noGrp="1"/>
          </p:cNvSpPr>
          <p:nvPr>
            <p:ph type="dt" sz="half" idx="10"/>
          </p:nvPr>
        </p:nvSpPr>
        <p:spPr/>
        <p:txBody>
          <a:bodyPr/>
          <a:lstStyle/>
          <a:p>
            <a:fld id="{CBC48EC7-AF6A-48D3-8284-14BACBEBDD84}" type="datetimeFigureOut">
              <a:rPr lang="en-US" smtClean="0"/>
              <a:t>12/24/2025</a:t>
            </a:fld>
            <a:endParaRPr lang="en-US" dirty="0"/>
          </a:p>
        </p:txBody>
      </p:sp>
      <p:sp>
        <p:nvSpPr>
          <p:cNvPr id="6" name="Footer Placeholder 5">
            <a:extLst>
              <a:ext uri="{FF2B5EF4-FFF2-40B4-BE49-F238E27FC236}">
                <a16:creationId xmlns:a16="http://schemas.microsoft.com/office/drawing/2014/main" id="{29845589-A107-98F0-5768-A3908D6DA9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477C4E-ABA5-934F-CC36-F8F60B3D01C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23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679C-01C6-D247-D080-0974688BD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1689EC-D8D1-55CF-A397-C516E206B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A6A2F5-134C-89E9-A47E-0A192E6BD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45E8B-03FA-2FF6-EF34-58B9FA5DF13D}"/>
              </a:ext>
            </a:extLst>
          </p:cNvPr>
          <p:cNvSpPr>
            <a:spLocks noGrp="1"/>
          </p:cNvSpPr>
          <p:nvPr>
            <p:ph type="dt" sz="half" idx="10"/>
          </p:nvPr>
        </p:nvSpPr>
        <p:spPr/>
        <p:txBody>
          <a:bodyPr/>
          <a:lstStyle/>
          <a:p>
            <a:fld id="{AB334A90-EB03-42F3-8859-2C2B2724C058}" type="datetimeFigureOut">
              <a:rPr lang="en-US" smtClean="0"/>
              <a:t>12/24/2025</a:t>
            </a:fld>
            <a:endParaRPr lang="en-US" dirty="0"/>
          </a:p>
        </p:txBody>
      </p:sp>
      <p:sp>
        <p:nvSpPr>
          <p:cNvPr id="6" name="Footer Placeholder 5">
            <a:extLst>
              <a:ext uri="{FF2B5EF4-FFF2-40B4-BE49-F238E27FC236}">
                <a16:creationId xmlns:a16="http://schemas.microsoft.com/office/drawing/2014/main" id="{35A6F857-9CCB-FE6C-F2CC-4798EC48F3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AE6AE-273B-505E-7651-05067F1F0F6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481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5E41F-D4E5-9B1D-D4C4-31009823E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15D3FA-A50B-C3C1-93A4-6602B6EE7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94EFC-0E6C-6446-DC2E-D93F55638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12/24/2025</a:t>
            </a:fld>
            <a:endParaRPr lang="en-US" dirty="0"/>
          </a:p>
        </p:txBody>
      </p:sp>
      <p:sp>
        <p:nvSpPr>
          <p:cNvPr id="5" name="Footer Placeholder 4">
            <a:extLst>
              <a:ext uri="{FF2B5EF4-FFF2-40B4-BE49-F238E27FC236}">
                <a16:creationId xmlns:a16="http://schemas.microsoft.com/office/drawing/2014/main" id="{E75178AE-1E35-2BC3-20E0-C8894C462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69BA20-6406-19D4-3AA4-7B9D6C513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046576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690" r:id="rId13"/>
    <p:sldLayoutId id="2147483759" r:id="rId14"/>
    <p:sldLayoutId id="2147483757" r:id="rId15"/>
    <p:sldLayoutId id="214748375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Aldrich"/>
              <a:buNone/>
              <a:defRPr sz="2800">
                <a:solidFill>
                  <a:schemeClr val="accent5"/>
                </a:solidFill>
                <a:latin typeface="Aldrich"/>
                <a:ea typeface="Aldrich"/>
                <a:cs typeface="Aldrich"/>
                <a:sym typeface="Aldric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Didact Gothic"/>
              <a:buChar char="●"/>
              <a:defRPr sz="1800">
                <a:solidFill>
                  <a:schemeClr val="accent5"/>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accent5"/>
              </a:buClr>
              <a:buSzPts val="1400"/>
              <a:buFont typeface="Didact Gothic"/>
              <a:buChar char="■"/>
              <a:defRPr>
                <a:solidFill>
                  <a:schemeClr val="accent5"/>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93343320"/>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9" r:id="rId20"/>
    <p:sldLayoutId id="2147483920" r:id="rId21"/>
    <p:sldLayoutId id="214748392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8.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6"/>
        <p:cNvGrpSpPr/>
        <p:nvPr/>
      </p:nvGrpSpPr>
      <p:grpSpPr>
        <a:xfrm>
          <a:off x="0" y="0"/>
          <a:ext cx="0" cy="0"/>
          <a:chOff x="0" y="0"/>
          <a:chExt cx="0" cy="0"/>
        </a:xfrm>
      </p:grpSpPr>
      <p:grpSp>
        <p:nvGrpSpPr>
          <p:cNvPr id="499" name="Google Shape;499;p27"/>
          <p:cNvGrpSpPr/>
          <p:nvPr/>
        </p:nvGrpSpPr>
        <p:grpSpPr>
          <a:xfrm flipH="1">
            <a:off x="669502" y="2440724"/>
            <a:ext cx="1153099" cy="924037"/>
            <a:chOff x="10049025" y="922900"/>
            <a:chExt cx="537625" cy="430800"/>
          </a:xfrm>
        </p:grpSpPr>
        <p:sp>
          <p:nvSpPr>
            <p:cNvPr id="500" name="Google Shape;500;p27"/>
            <p:cNvSpPr/>
            <p:nvPr/>
          </p:nvSpPr>
          <p:spPr>
            <a:xfrm>
              <a:off x="10056525" y="930425"/>
              <a:ext cx="521975" cy="331475"/>
            </a:xfrm>
            <a:custGeom>
              <a:avLst/>
              <a:gdLst/>
              <a:ahLst/>
              <a:cxnLst/>
              <a:rect l="l" t="t" r="r" b="b"/>
              <a:pathLst>
                <a:path w="20879" h="13259" extrusionOk="0">
                  <a:moveTo>
                    <a:pt x="14412" y="0"/>
                  </a:moveTo>
                  <a:lnTo>
                    <a:pt x="1" y="226"/>
                  </a:lnTo>
                  <a:cubicBezTo>
                    <a:pt x="1254" y="2506"/>
                    <a:pt x="2407" y="4812"/>
                    <a:pt x="3334" y="7218"/>
                  </a:cubicBezTo>
                  <a:lnTo>
                    <a:pt x="12532" y="13258"/>
                  </a:lnTo>
                  <a:lnTo>
                    <a:pt x="20878" y="12757"/>
                  </a:lnTo>
                  <a:lnTo>
                    <a:pt x="1441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27"/>
            <p:cNvSpPr/>
            <p:nvPr/>
          </p:nvSpPr>
          <p:spPr>
            <a:xfrm>
              <a:off x="10049025" y="922900"/>
              <a:ext cx="537625" cy="347150"/>
            </a:xfrm>
            <a:custGeom>
              <a:avLst/>
              <a:gdLst/>
              <a:ahLst/>
              <a:cxnLst/>
              <a:rect l="l" t="t" r="r" b="b"/>
              <a:pathLst>
                <a:path w="21505" h="13886" extrusionOk="0">
                  <a:moveTo>
                    <a:pt x="14574" y="527"/>
                  </a:moveTo>
                  <a:cubicBezTo>
                    <a:pt x="16433" y="4242"/>
                    <a:pt x="18292" y="7862"/>
                    <a:pt x="20151" y="11579"/>
                  </a:cubicBezTo>
                  <a:cubicBezTo>
                    <a:pt x="20376" y="11973"/>
                    <a:pt x="20614" y="12366"/>
                    <a:pt x="20804" y="12760"/>
                  </a:cubicBezTo>
                  <a:lnTo>
                    <a:pt x="20804" y="12760"/>
                  </a:lnTo>
                  <a:cubicBezTo>
                    <a:pt x="18222" y="12953"/>
                    <a:pt x="15639" y="13167"/>
                    <a:pt x="13033" y="13359"/>
                  </a:cubicBezTo>
                  <a:lnTo>
                    <a:pt x="12933" y="13359"/>
                  </a:lnTo>
                  <a:cubicBezTo>
                    <a:pt x="12832" y="13359"/>
                    <a:pt x="12732" y="13259"/>
                    <a:pt x="12732" y="13259"/>
                  </a:cubicBezTo>
                  <a:cubicBezTo>
                    <a:pt x="12206" y="12933"/>
                    <a:pt x="11780" y="12632"/>
                    <a:pt x="11379" y="12306"/>
                  </a:cubicBezTo>
                  <a:cubicBezTo>
                    <a:pt x="9800" y="11379"/>
                    <a:pt x="8346" y="10326"/>
                    <a:pt x="6892" y="9399"/>
                  </a:cubicBezTo>
                  <a:cubicBezTo>
                    <a:pt x="5891" y="8707"/>
                    <a:pt x="4889" y="8106"/>
                    <a:pt x="3909" y="7402"/>
                  </a:cubicBezTo>
                  <a:lnTo>
                    <a:pt x="3909" y="7402"/>
                  </a:lnTo>
                  <a:cubicBezTo>
                    <a:pt x="2933" y="5179"/>
                    <a:pt x="1872" y="2958"/>
                    <a:pt x="726" y="817"/>
                  </a:cubicBezTo>
                  <a:lnTo>
                    <a:pt x="726" y="817"/>
                  </a:lnTo>
                  <a:cubicBezTo>
                    <a:pt x="4768" y="720"/>
                    <a:pt x="8788" y="623"/>
                    <a:pt x="12832" y="527"/>
                  </a:cubicBezTo>
                  <a:close/>
                  <a:moveTo>
                    <a:pt x="14712" y="0"/>
                  </a:moveTo>
                  <a:cubicBezTo>
                    <a:pt x="10527" y="101"/>
                    <a:pt x="6366" y="201"/>
                    <a:pt x="2181" y="301"/>
                  </a:cubicBezTo>
                  <a:lnTo>
                    <a:pt x="301" y="301"/>
                  </a:lnTo>
                  <a:cubicBezTo>
                    <a:pt x="100" y="301"/>
                    <a:pt x="0" y="527"/>
                    <a:pt x="100" y="727"/>
                  </a:cubicBezTo>
                  <a:cubicBezTo>
                    <a:pt x="1343" y="2890"/>
                    <a:pt x="2364" y="5176"/>
                    <a:pt x="3408" y="7560"/>
                  </a:cubicBezTo>
                  <a:lnTo>
                    <a:pt x="3408" y="7560"/>
                  </a:lnTo>
                  <a:cubicBezTo>
                    <a:pt x="3411" y="7606"/>
                    <a:pt x="3428" y="7647"/>
                    <a:pt x="3462" y="7679"/>
                  </a:cubicBezTo>
                  <a:lnTo>
                    <a:pt x="3462" y="7679"/>
                  </a:lnTo>
                  <a:cubicBezTo>
                    <a:pt x="3505" y="7746"/>
                    <a:pt x="3576" y="7784"/>
                    <a:pt x="3651" y="7796"/>
                  </a:cubicBezTo>
                  <a:lnTo>
                    <a:pt x="3651" y="7796"/>
                  </a:lnTo>
                  <a:cubicBezTo>
                    <a:pt x="6015" y="9352"/>
                    <a:pt x="8285" y="10978"/>
                    <a:pt x="10652" y="12532"/>
                  </a:cubicBezTo>
                  <a:cubicBezTo>
                    <a:pt x="11153" y="12832"/>
                    <a:pt x="11679" y="13259"/>
                    <a:pt x="12206" y="13559"/>
                  </a:cubicBezTo>
                  <a:cubicBezTo>
                    <a:pt x="12406" y="13685"/>
                    <a:pt x="12632" y="13885"/>
                    <a:pt x="12832" y="13885"/>
                  </a:cubicBezTo>
                  <a:cubicBezTo>
                    <a:pt x="13258" y="13885"/>
                    <a:pt x="13785" y="13785"/>
                    <a:pt x="14286" y="13785"/>
                  </a:cubicBezTo>
                  <a:cubicBezTo>
                    <a:pt x="15138" y="13685"/>
                    <a:pt x="16065" y="13685"/>
                    <a:pt x="16918" y="13559"/>
                  </a:cubicBezTo>
                  <a:cubicBezTo>
                    <a:pt x="18371" y="13459"/>
                    <a:pt x="19725" y="13359"/>
                    <a:pt x="21178" y="13259"/>
                  </a:cubicBezTo>
                  <a:cubicBezTo>
                    <a:pt x="21404" y="13259"/>
                    <a:pt x="21504" y="13058"/>
                    <a:pt x="21404" y="12933"/>
                  </a:cubicBezTo>
                  <a:lnTo>
                    <a:pt x="15765" y="1654"/>
                  </a:lnTo>
                  <a:cubicBezTo>
                    <a:pt x="15439" y="1153"/>
                    <a:pt x="15138" y="627"/>
                    <a:pt x="14912" y="101"/>
                  </a:cubicBezTo>
                  <a:cubicBezTo>
                    <a:pt x="14812" y="101"/>
                    <a:pt x="14812" y="0"/>
                    <a:pt x="1471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27"/>
            <p:cNvSpPr/>
            <p:nvPr/>
          </p:nvSpPr>
          <p:spPr>
            <a:xfrm>
              <a:off x="10351650" y="961750"/>
              <a:ext cx="44500" cy="75825"/>
            </a:xfrm>
            <a:custGeom>
              <a:avLst/>
              <a:gdLst/>
              <a:ahLst/>
              <a:cxnLst/>
              <a:rect l="l" t="t" r="r" b="b"/>
              <a:pathLst>
                <a:path w="1780" h="3033" extrusionOk="0">
                  <a:moveTo>
                    <a:pt x="1780" y="0"/>
                  </a:moveTo>
                  <a:lnTo>
                    <a:pt x="1780" y="0"/>
                  </a:lnTo>
                  <a:cubicBezTo>
                    <a:pt x="1153" y="953"/>
                    <a:pt x="527" y="1980"/>
                    <a:pt x="0" y="3033"/>
                  </a:cubicBezTo>
                  <a:lnTo>
                    <a:pt x="1780" y="0"/>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27"/>
            <p:cNvSpPr/>
            <p:nvPr/>
          </p:nvSpPr>
          <p:spPr>
            <a:xfrm>
              <a:off x="10344450" y="955525"/>
              <a:ext cx="60000" cy="88025"/>
            </a:xfrm>
            <a:custGeom>
              <a:avLst/>
              <a:gdLst/>
              <a:ahLst/>
              <a:cxnLst/>
              <a:rect l="l" t="t" r="r" b="b"/>
              <a:pathLst>
                <a:path w="2400" h="3521" extrusionOk="0">
                  <a:moveTo>
                    <a:pt x="2109" y="0"/>
                  </a:moveTo>
                  <a:cubicBezTo>
                    <a:pt x="2021" y="0"/>
                    <a:pt x="1921" y="44"/>
                    <a:pt x="1842" y="149"/>
                  </a:cubicBezTo>
                  <a:cubicBezTo>
                    <a:pt x="1216" y="1101"/>
                    <a:pt x="589" y="2129"/>
                    <a:pt x="88" y="3182"/>
                  </a:cubicBezTo>
                  <a:cubicBezTo>
                    <a:pt x="1" y="3321"/>
                    <a:pt x="180" y="3520"/>
                    <a:pt x="331" y="3520"/>
                  </a:cubicBezTo>
                  <a:cubicBezTo>
                    <a:pt x="397" y="3520"/>
                    <a:pt x="458" y="3482"/>
                    <a:pt x="489" y="3382"/>
                  </a:cubicBezTo>
                  <a:cubicBezTo>
                    <a:pt x="1116" y="2354"/>
                    <a:pt x="1642" y="1302"/>
                    <a:pt x="2268" y="349"/>
                  </a:cubicBezTo>
                  <a:cubicBezTo>
                    <a:pt x="2399" y="154"/>
                    <a:pt x="2274" y="0"/>
                    <a:pt x="210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27"/>
            <p:cNvSpPr/>
            <p:nvPr/>
          </p:nvSpPr>
          <p:spPr>
            <a:xfrm>
              <a:off x="10098525" y="969875"/>
              <a:ext cx="31350" cy="33875"/>
            </a:xfrm>
            <a:custGeom>
              <a:avLst/>
              <a:gdLst/>
              <a:ahLst/>
              <a:cxnLst/>
              <a:rect l="l" t="t" r="r" b="b"/>
              <a:pathLst>
                <a:path w="1254" h="1355" extrusionOk="0">
                  <a:moveTo>
                    <a:pt x="0" y="1"/>
                  </a:moveTo>
                  <a:lnTo>
                    <a:pt x="0" y="1"/>
                  </a:lnTo>
                  <a:cubicBezTo>
                    <a:pt x="401" y="527"/>
                    <a:pt x="827" y="928"/>
                    <a:pt x="1253" y="1354"/>
                  </a:cubicBezTo>
                  <a:lnTo>
                    <a:pt x="0" y="1"/>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27"/>
            <p:cNvSpPr/>
            <p:nvPr/>
          </p:nvSpPr>
          <p:spPr>
            <a:xfrm>
              <a:off x="10090375" y="965025"/>
              <a:ext cx="44500" cy="45625"/>
            </a:xfrm>
            <a:custGeom>
              <a:avLst/>
              <a:gdLst/>
              <a:ahLst/>
              <a:cxnLst/>
              <a:rect l="l" t="t" r="r" b="b"/>
              <a:pathLst>
                <a:path w="1780" h="1825" extrusionOk="0">
                  <a:moveTo>
                    <a:pt x="323" y="1"/>
                  </a:moveTo>
                  <a:cubicBezTo>
                    <a:pt x="245" y="1"/>
                    <a:pt x="163" y="32"/>
                    <a:pt x="101" y="95"/>
                  </a:cubicBezTo>
                  <a:cubicBezTo>
                    <a:pt x="0" y="195"/>
                    <a:pt x="0" y="295"/>
                    <a:pt x="101" y="396"/>
                  </a:cubicBezTo>
                  <a:cubicBezTo>
                    <a:pt x="527" y="822"/>
                    <a:pt x="953" y="1348"/>
                    <a:pt x="1354" y="1749"/>
                  </a:cubicBezTo>
                  <a:cubicBezTo>
                    <a:pt x="1416" y="1799"/>
                    <a:pt x="1498" y="1824"/>
                    <a:pt x="1576" y="1824"/>
                  </a:cubicBezTo>
                  <a:cubicBezTo>
                    <a:pt x="1654" y="1824"/>
                    <a:pt x="1730" y="1799"/>
                    <a:pt x="1780" y="1749"/>
                  </a:cubicBezTo>
                  <a:lnTo>
                    <a:pt x="1780" y="1348"/>
                  </a:lnTo>
                  <a:lnTo>
                    <a:pt x="527" y="95"/>
                  </a:lnTo>
                  <a:cubicBezTo>
                    <a:pt x="476" y="32"/>
                    <a:pt x="401" y="1"/>
                    <a:pt x="32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27"/>
            <p:cNvSpPr/>
            <p:nvPr/>
          </p:nvSpPr>
          <p:spPr>
            <a:xfrm>
              <a:off x="10479475" y="1207350"/>
              <a:ext cx="57675" cy="15700"/>
            </a:xfrm>
            <a:custGeom>
              <a:avLst/>
              <a:gdLst/>
              <a:ahLst/>
              <a:cxnLst/>
              <a:rect l="l" t="t" r="r" b="b"/>
              <a:pathLst>
                <a:path w="2307" h="628" extrusionOk="0">
                  <a:moveTo>
                    <a:pt x="0" y="1"/>
                  </a:moveTo>
                  <a:lnTo>
                    <a:pt x="2306" y="627"/>
                  </a:lnTo>
                  <a:cubicBezTo>
                    <a:pt x="1579" y="427"/>
                    <a:pt x="827" y="201"/>
                    <a:pt x="0" y="1"/>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27"/>
            <p:cNvSpPr/>
            <p:nvPr/>
          </p:nvSpPr>
          <p:spPr>
            <a:xfrm>
              <a:off x="10474450" y="1201025"/>
              <a:ext cx="67700" cy="28075"/>
            </a:xfrm>
            <a:custGeom>
              <a:avLst/>
              <a:gdLst/>
              <a:ahLst/>
              <a:cxnLst/>
              <a:rect l="l" t="t" r="r" b="b"/>
              <a:pathLst>
                <a:path w="2708" h="1123" extrusionOk="0">
                  <a:moveTo>
                    <a:pt x="193" y="1"/>
                  </a:moveTo>
                  <a:cubicBezTo>
                    <a:pt x="99" y="1"/>
                    <a:pt x="1" y="83"/>
                    <a:pt x="1" y="154"/>
                  </a:cubicBezTo>
                  <a:cubicBezTo>
                    <a:pt x="1" y="354"/>
                    <a:pt x="1" y="454"/>
                    <a:pt x="201" y="555"/>
                  </a:cubicBezTo>
                  <a:cubicBezTo>
                    <a:pt x="928" y="680"/>
                    <a:pt x="1655" y="880"/>
                    <a:pt x="2407" y="1081"/>
                  </a:cubicBezTo>
                  <a:cubicBezTo>
                    <a:pt x="2436" y="1110"/>
                    <a:pt x="2474" y="1122"/>
                    <a:pt x="2513" y="1122"/>
                  </a:cubicBezTo>
                  <a:cubicBezTo>
                    <a:pt x="2607" y="1122"/>
                    <a:pt x="2708" y="1052"/>
                    <a:pt x="2708" y="981"/>
                  </a:cubicBezTo>
                  <a:cubicBezTo>
                    <a:pt x="2708" y="780"/>
                    <a:pt x="2708" y="680"/>
                    <a:pt x="2507" y="555"/>
                  </a:cubicBezTo>
                  <a:cubicBezTo>
                    <a:pt x="1780" y="354"/>
                    <a:pt x="1028" y="154"/>
                    <a:pt x="302" y="53"/>
                  </a:cubicBezTo>
                  <a:cubicBezTo>
                    <a:pt x="272" y="16"/>
                    <a:pt x="233" y="1"/>
                    <a:pt x="1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27"/>
            <p:cNvSpPr/>
            <p:nvPr/>
          </p:nvSpPr>
          <p:spPr>
            <a:xfrm>
              <a:off x="10074700" y="1008725"/>
              <a:ext cx="384125" cy="339625"/>
            </a:xfrm>
            <a:custGeom>
              <a:avLst/>
              <a:gdLst/>
              <a:ahLst/>
              <a:cxnLst/>
              <a:rect l="l" t="t" r="r" b="b"/>
              <a:pathLst>
                <a:path w="15365" h="13585" extrusionOk="0">
                  <a:moveTo>
                    <a:pt x="3359" y="1"/>
                  </a:moveTo>
                  <a:cubicBezTo>
                    <a:pt x="1981" y="2206"/>
                    <a:pt x="853" y="4487"/>
                    <a:pt x="1" y="6793"/>
                  </a:cubicBezTo>
                  <a:cubicBezTo>
                    <a:pt x="1" y="6793"/>
                    <a:pt x="1154" y="8998"/>
                    <a:pt x="4286" y="11079"/>
                  </a:cubicBezTo>
                  <a:cubicBezTo>
                    <a:pt x="7319" y="13159"/>
                    <a:pt x="10026" y="13585"/>
                    <a:pt x="10026" y="13585"/>
                  </a:cubicBezTo>
                  <a:cubicBezTo>
                    <a:pt x="12006" y="11906"/>
                    <a:pt x="14111" y="9725"/>
                    <a:pt x="15364" y="7520"/>
                  </a:cubicBezTo>
                  <a:cubicBezTo>
                    <a:pt x="15364" y="7520"/>
                    <a:pt x="13585" y="3986"/>
                    <a:pt x="10251" y="1981"/>
                  </a:cubicBezTo>
                  <a:cubicBezTo>
                    <a:pt x="6893" y="101"/>
                    <a:pt x="3359" y="1"/>
                    <a:pt x="335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27"/>
            <p:cNvSpPr/>
            <p:nvPr/>
          </p:nvSpPr>
          <p:spPr>
            <a:xfrm>
              <a:off x="10067175" y="1002600"/>
              <a:ext cx="399150" cy="351100"/>
            </a:xfrm>
            <a:custGeom>
              <a:avLst/>
              <a:gdLst/>
              <a:ahLst/>
              <a:cxnLst/>
              <a:rect l="l" t="t" r="r" b="b"/>
              <a:pathLst>
                <a:path w="15966" h="14044" extrusionOk="0">
                  <a:moveTo>
                    <a:pt x="3795" y="575"/>
                  </a:moveTo>
                  <a:cubicBezTo>
                    <a:pt x="8594" y="722"/>
                    <a:pt x="13202" y="3473"/>
                    <a:pt x="15385" y="7757"/>
                  </a:cubicBezTo>
                  <a:lnTo>
                    <a:pt x="15385" y="7757"/>
                  </a:lnTo>
                  <a:cubicBezTo>
                    <a:pt x="14070" y="9966"/>
                    <a:pt x="12272" y="11875"/>
                    <a:pt x="10281" y="13504"/>
                  </a:cubicBezTo>
                  <a:lnTo>
                    <a:pt x="10227" y="13504"/>
                  </a:lnTo>
                  <a:cubicBezTo>
                    <a:pt x="10126" y="13504"/>
                    <a:pt x="10026" y="13404"/>
                    <a:pt x="9801" y="13404"/>
                  </a:cubicBezTo>
                  <a:cubicBezTo>
                    <a:pt x="9400" y="13304"/>
                    <a:pt x="8973" y="13203"/>
                    <a:pt x="8447" y="13003"/>
                  </a:cubicBezTo>
                  <a:cubicBezTo>
                    <a:pt x="6993" y="12477"/>
                    <a:pt x="5540" y="11750"/>
                    <a:pt x="4161" y="10697"/>
                  </a:cubicBezTo>
                  <a:cubicBezTo>
                    <a:pt x="3034" y="9870"/>
                    <a:pt x="1981" y="8918"/>
                    <a:pt x="1154" y="7865"/>
                  </a:cubicBezTo>
                  <a:cubicBezTo>
                    <a:pt x="928" y="7564"/>
                    <a:pt x="728" y="7364"/>
                    <a:pt x="628" y="7038"/>
                  </a:cubicBezTo>
                  <a:cubicBezTo>
                    <a:pt x="543" y="7038"/>
                    <a:pt x="530" y="6967"/>
                    <a:pt x="528" y="6944"/>
                  </a:cubicBezTo>
                  <a:lnTo>
                    <a:pt x="528" y="6944"/>
                  </a:lnTo>
                  <a:cubicBezTo>
                    <a:pt x="528" y="6950"/>
                    <a:pt x="530" y="6953"/>
                    <a:pt x="533" y="6953"/>
                  </a:cubicBezTo>
                  <a:cubicBezTo>
                    <a:pt x="567" y="6953"/>
                    <a:pt x="728" y="6612"/>
                    <a:pt x="728" y="6612"/>
                  </a:cubicBezTo>
                  <a:cubicBezTo>
                    <a:pt x="828" y="6311"/>
                    <a:pt x="928" y="5985"/>
                    <a:pt x="1029" y="5785"/>
                  </a:cubicBezTo>
                  <a:cubicBezTo>
                    <a:pt x="1863" y="3944"/>
                    <a:pt x="2769" y="2200"/>
                    <a:pt x="3795" y="575"/>
                  </a:cubicBezTo>
                  <a:close/>
                  <a:moveTo>
                    <a:pt x="3780" y="1"/>
                  </a:moveTo>
                  <a:cubicBezTo>
                    <a:pt x="3694" y="1"/>
                    <a:pt x="3610" y="12"/>
                    <a:pt x="3535" y="45"/>
                  </a:cubicBezTo>
                  <a:cubicBezTo>
                    <a:pt x="3234" y="146"/>
                    <a:pt x="3134" y="672"/>
                    <a:pt x="2908" y="872"/>
                  </a:cubicBezTo>
                  <a:cubicBezTo>
                    <a:pt x="2708" y="1399"/>
                    <a:pt x="2407" y="1825"/>
                    <a:pt x="2181" y="2351"/>
                  </a:cubicBezTo>
                  <a:cubicBezTo>
                    <a:pt x="1655" y="3278"/>
                    <a:pt x="1154" y="4331"/>
                    <a:pt x="728" y="5359"/>
                  </a:cubicBezTo>
                  <a:cubicBezTo>
                    <a:pt x="527" y="5785"/>
                    <a:pt x="302" y="6211"/>
                    <a:pt x="201" y="6612"/>
                  </a:cubicBezTo>
                  <a:cubicBezTo>
                    <a:pt x="101" y="6837"/>
                    <a:pt x="1" y="7038"/>
                    <a:pt x="101" y="7238"/>
                  </a:cubicBezTo>
                  <a:cubicBezTo>
                    <a:pt x="201" y="7464"/>
                    <a:pt x="402" y="7765"/>
                    <a:pt x="628" y="7990"/>
                  </a:cubicBezTo>
                  <a:cubicBezTo>
                    <a:pt x="1029" y="8492"/>
                    <a:pt x="1455" y="9018"/>
                    <a:pt x="1881" y="9444"/>
                  </a:cubicBezTo>
                  <a:cubicBezTo>
                    <a:pt x="3435" y="10998"/>
                    <a:pt x="5314" y="12251"/>
                    <a:pt x="7294" y="13103"/>
                  </a:cubicBezTo>
                  <a:cubicBezTo>
                    <a:pt x="8247" y="13504"/>
                    <a:pt x="9299" y="13930"/>
                    <a:pt x="10327" y="14030"/>
                  </a:cubicBezTo>
                  <a:cubicBezTo>
                    <a:pt x="10356" y="14039"/>
                    <a:pt x="10383" y="14044"/>
                    <a:pt x="10407" y="14044"/>
                  </a:cubicBezTo>
                  <a:cubicBezTo>
                    <a:pt x="10491" y="14044"/>
                    <a:pt x="10542" y="13993"/>
                    <a:pt x="10562" y="13922"/>
                  </a:cubicBezTo>
                  <a:lnTo>
                    <a:pt x="10562" y="13922"/>
                  </a:lnTo>
                  <a:cubicBezTo>
                    <a:pt x="12112" y="12671"/>
                    <a:pt x="13562" y="11220"/>
                    <a:pt x="14713" y="9644"/>
                  </a:cubicBezTo>
                  <a:cubicBezTo>
                    <a:pt x="15039" y="9243"/>
                    <a:pt x="15339" y="8817"/>
                    <a:pt x="15565" y="8391"/>
                  </a:cubicBezTo>
                  <a:cubicBezTo>
                    <a:pt x="15765" y="8191"/>
                    <a:pt x="15966" y="7865"/>
                    <a:pt x="15866" y="7664"/>
                  </a:cubicBezTo>
                  <a:cubicBezTo>
                    <a:pt x="15866" y="7464"/>
                    <a:pt x="15665" y="7238"/>
                    <a:pt x="15565" y="7038"/>
                  </a:cubicBezTo>
                  <a:cubicBezTo>
                    <a:pt x="13986" y="4431"/>
                    <a:pt x="11680" y="2351"/>
                    <a:pt x="8873" y="1198"/>
                  </a:cubicBezTo>
                  <a:cubicBezTo>
                    <a:pt x="7420" y="572"/>
                    <a:pt x="5841" y="246"/>
                    <a:pt x="4287" y="45"/>
                  </a:cubicBezTo>
                  <a:cubicBezTo>
                    <a:pt x="4136" y="45"/>
                    <a:pt x="3953" y="1"/>
                    <a:pt x="37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27"/>
            <p:cNvSpPr/>
            <p:nvPr/>
          </p:nvSpPr>
          <p:spPr>
            <a:xfrm>
              <a:off x="10111675" y="1019375"/>
              <a:ext cx="94000" cy="198650"/>
            </a:xfrm>
            <a:custGeom>
              <a:avLst/>
              <a:gdLst/>
              <a:ahLst/>
              <a:cxnLst/>
              <a:rect l="l" t="t" r="r" b="b"/>
              <a:pathLst>
                <a:path w="3760" h="7946" extrusionOk="0">
                  <a:moveTo>
                    <a:pt x="3760" y="1"/>
                  </a:moveTo>
                  <a:lnTo>
                    <a:pt x="3760" y="1"/>
                  </a:lnTo>
                  <a:cubicBezTo>
                    <a:pt x="2507" y="2607"/>
                    <a:pt x="1128" y="5214"/>
                    <a:pt x="0" y="7946"/>
                  </a:cubicBezTo>
                  <a:lnTo>
                    <a:pt x="3760" y="1"/>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27"/>
            <p:cNvSpPr/>
            <p:nvPr/>
          </p:nvSpPr>
          <p:spPr>
            <a:xfrm>
              <a:off x="10101750" y="1013500"/>
              <a:ext cx="113225" cy="210150"/>
            </a:xfrm>
            <a:custGeom>
              <a:avLst/>
              <a:gdLst/>
              <a:ahLst/>
              <a:cxnLst/>
              <a:rect l="l" t="t" r="r" b="b"/>
              <a:pathLst>
                <a:path w="4529" h="8406" extrusionOk="0">
                  <a:moveTo>
                    <a:pt x="4160" y="0"/>
                  </a:moveTo>
                  <a:cubicBezTo>
                    <a:pt x="4080" y="0"/>
                    <a:pt x="3998" y="40"/>
                    <a:pt x="3931" y="136"/>
                  </a:cubicBezTo>
                  <a:cubicBezTo>
                    <a:pt x="2678" y="2742"/>
                    <a:pt x="1325" y="5349"/>
                    <a:pt x="72" y="7955"/>
                  </a:cubicBezTo>
                  <a:cubicBezTo>
                    <a:pt x="0" y="8186"/>
                    <a:pt x="194" y="8405"/>
                    <a:pt x="385" y="8405"/>
                  </a:cubicBezTo>
                  <a:cubicBezTo>
                    <a:pt x="462" y="8405"/>
                    <a:pt x="540" y="8368"/>
                    <a:pt x="598" y="8281"/>
                  </a:cubicBezTo>
                  <a:cubicBezTo>
                    <a:pt x="1851" y="5675"/>
                    <a:pt x="3104" y="3043"/>
                    <a:pt x="4458" y="436"/>
                  </a:cubicBezTo>
                  <a:cubicBezTo>
                    <a:pt x="4528" y="225"/>
                    <a:pt x="4350" y="0"/>
                    <a:pt x="41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27"/>
            <p:cNvSpPr/>
            <p:nvPr/>
          </p:nvSpPr>
          <p:spPr>
            <a:xfrm>
              <a:off x="10139875" y="1035050"/>
              <a:ext cx="120325" cy="219325"/>
            </a:xfrm>
            <a:custGeom>
              <a:avLst/>
              <a:gdLst/>
              <a:ahLst/>
              <a:cxnLst/>
              <a:rect l="l" t="t" r="r" b="b"/>
              <a:pathLst>
                <a:path w="4813" h="8773" extrusionOk="0">
                  <a:moveTo>
                    <a:pt x="4812" y="1"/>
                  </a:moveTo>
                  <a:lnTo>
                    <a:pt x="1692" y="5688"/>
                  </a:lnTo>
                  <a:lnTo>
                    <a:pt x="1692" y="5688"/>
                  </a:lnTo>
                  <a:cubicBezTo>
                    <a:pt x="2744" y="3794"/>
                    <a:pt x="3805" y="1902"/>
                    <a:pt x="4812" y="1"/>
                  </a:cubicBezTo>
                  <a:close/>
                  <a:moveTo>
                    <a:pt x="1692" y="5688"/>
                  </a:moveTo>
                  <a:cubicBezTo>
                    <a:pt x="1122" y="6714"/>
                    <a:pt x="555" y="7742"/>
                    <a:pt x="0" y="8773"/>
                  </a:cubicBezTo>
                  <a:lnTo>
                    <a:pt x="1692" y="5688"/>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27"/>
            <p:cNvSpPr/>
            <p:nvPr/>
          </p:nvSpPr>
          <p:spPr>
            <a:xfrm>
              <a:off x="10131375" y="1029075"/>
              <a:ext cx="137750" cy="231275"/>
            </a:xfrm>
            <a:custGeom>
              <a:avLst/>
              <a:gdLst/>
              <a:ahLst/>
              <a:cxnLst/>
              <a:rect l="l" t="t" r="r" b="b"/>
              <a:pathLst>
                <a:path w="5510" h="9251" extrusionOk="0">
                  <a:moveTo>
                    <a:pt x="5130" y="1"/>
                  </a:moveTo>
                  <a:cubicBezTo>
                    <a:pt x="5053" y="1"/>
                    <a:pt x="4982" y="40"/>
                    <a:pt x="4952" y="139"/>
                  </a:cubicBezTo>
                  <a:cubicBezTo>
                    <a:pt x="3273" y="3047"/>
                    <a:pt x="1719" y="5979"/>
                    <a:pt x="140" y="8911"/>
                  </a:cubicBezTo>
                  <a:cubicBezTo>
                    <a:pt x="1" y="9050"/>
                    <a:pt x="212" y="9250"/>
                    <a:pt x="387" y="9250"/>
                  </a:cubicBezTo>
                  <a:cubicBezTo>
                    <a:pt x="465" y="9250"/>
                    <a:pt x="535" y="9211"/>
                    <a:pt x="566" y="9112"/>
                  </a:cubicBezTo>
                  <a:cubicBezTo>
                    <a:pt x="2120" y="6179"/>
                    <a:pt x="3799" y="3272"/>
                    <a:pt x="5353" y="340"/>
                  </a:cubicBezTo>
                  <a:cubicBezTo>
                    <a:pt x="5509" y="201"/>
                    <a:pt x="5304" y="1"/>
                    <a:pt x="51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27"/>
            <p:cNvSpPr/>
            <p:nvPr/>
          </p:nvSpPr>
          <p:spPr>
            <a:xfrm>
              <a:off x="10176825" y="1053225"/>
              <a:ext cx="132875" cy="224325"/>
            </a:xfrm>
            <a:custGeom>
              <a:avLst/>
              <a:gdLst/>
              <a:ahLst/>
              <a:cxnLst/>
              <a:rect l="l" t="t" r="r" b="b"/>
              <a:pathLst>
                <a:path w="5315" h="8973" extrusionOk="0">
                  <a:moveTo>
                    <a:pt x="5314" y="0"/>
                  </a:moveTo>
                  <a:lnTo>
                    <a:pt x="5314" y="0"/>
                  </a:lnTo>
                  <a:cubicBezTo>
                    <a:pt x="3334" y="2933"/>
                    <a:pt x="1555" y="5965"/>
                    <a:pt x="1" y="8973"/>
                  </a:cubicBezTo>
                  <a:lnTo>
                    <a:pt x="5314" y="0"/>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27"/>
            <p:cNvSpPr/>
            <p:nvPr/>
          </p:nvSpPr>
          <p:spPr>
            <a:xfrm>
              <a:off x="10166900" y="1045925"/>
              <a:ext cx="152025" cy="240375"/>
            </a:xfrm>
            <a:custGeom>
              <a:avLst/>
              <a:gdLst/>
              <a:ahLst/>
              <a:cxnLst/>
              <a:rect l="l" t="t" r="r" b="b"/>
              <a:pathLst>
                <a:path w="6081" h="9615" extrusionOk="0">
                  <a:moveTo>
                    <a:pt x="5672" y="0"/>
                  </a:moveTo>
                  <a:cubicBezTo>
                    <a:pt x="5602" y="0"/>
                    <a:pt x="5539" y="28"/>
                    <a:pt x="5511" y="92"/>
                  </a:cubicBezTo>
                  <a:cubicBezTo>
                    <a:pt x="3531" y="3124"/>
                    <a:pt x="1751" y="6032"/>
                    <a:pt x="72" y="9165"/>
                  </a:cubicBezTo>
                  <a:cubicBezTo>
                    <a:pt x="1" y="9396"/>
                    <a:pt x="195" y="9614"/>
                    <a:pt x="385" y="9614"/>
                  </a:cubicBezTo>
                  <a:cubicBezTo>
                    <a:pt x="463" y="9614"/>
                    <a:pt x="540" y="9578"/>
                    <a:pt x="598" y="9490"/>
                  </a:cubicBezTo>
                  <a:cubicBezTo>
                    <a:pt x="2177" y="6358"/>
                    <a:pt x="3932" y="3325"/>
                    <a:pt x="5937" y="393"/>
                  </a:cubicBezTo>
                  <a:cubicBezTo>
                    <a:pt x="6080" y="177"/>
                    <a:pt x="5851" y="0"/>
                    <a:pt x="56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27"/>
            <p:cNvSpPr/>
            <p:nvPr/>
          </p:nvSpPr>
          <p:spPr>
            <a:xfrm>
              <a:off x="10208175" y="1082050"/>
              <a:ext cx="138475" cy="216800"/>
            </a:xfrm>
            <a:custGeom>
              <a:avLst/>
              <a:gdLst/>
              <a:ahLst/>
              <a:cxnLst/>
              <a:rect l="l" t="t" r="r" b="b"/>
              <a:pathLst>
                <a:path w="5539" h="8672" extrusionOk="0">
                  <a:moveTo>
                    <a:pt x="5539" y="0"/>
                  </a:moveTo>
                  <a:lnTo>
                    <a:pt x="0" y="8672"/>
                  </a:lnTo>
                  <a:cubicBezTo>
                    <a:pt x="1980" y="5840"/>
                    <a:pt x="3760" y="2933"/>
                    <a:pt x="5539" y="0"/>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27"/>
            <p:cNvSpPr/>
            <p:nvPr/>
          </p:nvSpPr>
          <p:spPr>
            <a:xfrm>
              <a:off x="10199025" y="1074750"/>
              <a:ext cx="154450" cy="229800"/>
            </a:xfrm>
            <a:custGeom>
              <a:avLst/>
              <a:gdLst/>
              <a:ahLst/>
              <a:cxnLst/>
              <a:rect l="l" t="t" r="r" b="b"/>
              <a:pathLst>
                <a:path w="6178" h="9192" extrusionOk="0">
                  <a:moveTo>
                    <a:pt x="5787" y="0"/>
                  </a:moveTo>
                  <a:cubicBezTo>
                    <a:pt x="5711" y="0"/>
                    <a:pt x="5636" y="28"/>
                    <a:pt x="5579" y="92"/>
                  </a:cubicBezTo>
                  <a:cubicBezTo>
                    <a:pt x="3900" y="3099"/>
                    <a:pt x="2020" y="5931"/>
                    <a:pt x="141" y="8864"/>
                  </a:cubicBezTo>
                  <a:cubicBezTo>
                    <a:pt x="1" y="9003"/>
                    <a:pt x="214" y="9191"/>
                    <a:pt x="390" y="9191"/>
                  </a:cubicBezTo>
                  <a:cubicBezTo>
                    <a:pt x="466" y="9191"/>
                    <a:pt x="536" y="9156"/>
                    <a:pt x="567" y="9064"/>
                  </a:cubicBezTo>
                  <a:cubicBezTo>
                    <a:pt x="2547" y="6232"/>
                    <a:pt x="4326" y="3325"/>
                    <a:pt x="6105" y="392"/>
                  </a:cubicBezTo>
                  <a:cubicBezTo>
                    <a:pt x="6177" y="177"/>
                    <a:pt x="5979" y="0"/>
                    <a:pt x="57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27"/>
            <p:cNvSpPr/>
            <p:nvPr/>
          </p:nvSpPr>
          <p:spPr>
            <a:xfrm>
              <a:off x="10249525" y="1105225"/>
              <a:ext cx="130975" cy="211800"/>
            </a:xfrm>
            <a:custGeom>
              <a:avLst/>
              <a:gdLst/>
              <a:ahLst/>
              <a:cxnLst/>
              <a:rect l="l" t="t" r="r" b="b"/>
              <a:pathLst>
                <a:path w="5239" h="8472" extrusionOk="0">
                  <a:moveTo>
                    <a:pt x="5238" y="1"/>
                  </a:moveTo>
                  <a:lnTo>
                    <a:pt x="1466" y="6101"/>
                  </a:lnTo>
                  <a:lnTo>
                    <a:pt x="1466" y="6101"/>
                  </a:lnTo>
                  <a:cubicBezTo>
                    <a:pt x="2796" y="4100"/>
                    <a:pt x="4064" y="2088"/>
                    <a:pt x="5238" y="1"/>
                  </a:cubicBezTo>
                  <a:close/>
                  <a:moveTo>
                    <a:pt x="1466" y="6101"/>
                  </a:moveTo>
                  <a:cubicBezTo>
                    <a:pt x="1263" y="6407"/>
                    <a:pt x="1058" y="6713"/>
                    <a:pt x="852" y="7018"/>
                  </a:cubicBezTo>
                  <a:cubicBezTo>
                    <a:pt x="527" y="7519"/>
                    <a:pt x="226" y="7945"/>
                    <a:pt x="0" y="8472"/>
                  </a:cubicBezTo>
                  <a:lnTo>
                    <a:pt x="1466" y="6101"/>
                  </a:ln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27"/>
            <p:cNvSpPr/>
            <p:nvPr/>
          </p:nvSpPr>
          <p:spPr>
            <a:xfrm>
              <a:off x="10241025" y="1099025"/>
              <a:ext cx="147775" cy="223975"/>
            </a:xfrm>
            <a:custGeom>
              <a:avLst/>
              <a:gdLst/>
              <a:ahLst/>
              <a:cxnLst/>
              <a:rect l="l" t="t" r="r" b="b"/>
              <a:pathLst>
                <a:path w="5911" h="8959" extrusionOk="0">
                  <a:moveTo>
                    <a:pt x="5617" y="1"/>
                  </a:moveTo>
                  <a:cubicBezTo>
                    <a:pt x="5529" y="1"/>
                    <a:pt x="5430" y="45"/>
                    <a:pt x="5353" y="148"/>
                  </a:cubicBezTo>
                  <a:cubicBezTo>
                    <a:pt x="4526" y="1627"/>
                    <a:pt x="3699" y="2980"/>
                    <a:pt x="2746" y="4434"/>
                  </a:cubicBezTo>
                  <a:cubicBezTo>
                    <a:pt x="2345" y="5161"/>
                    <a:pt x="1919" y="5787"/>
                    <a:pt x="1393" y="6514"/>
                  </a:cubicBezTo>
                  <a:cubicBezTo>
                    <a:pt x="967" y="7141"/>
                    <a:pt x="466" y="7893"/>
                    <a:pt x="140" y="8620"/>
                  </a:cubicBezTo>
                  <a:cubicBezTo>
                    <a:pt x="1" y="8759"/>
                    <a:pt x="151" y="8958"/>
                    <a:pt x="332" y="8958"/>
                  </a:cubicBezTo>
                  <a:cubicBezTo>
                    <a:pt x="411" y="8958"/>
                    <a:pt x="497" y="8920"/>
                    <a:pt x="566" y="8820"/>
                  </a:cubicBezTo>
                  <a:cubicBezTo>
                    <a:pt x="967" y="8093"/>
                    <a:pt x="1393" y="7467"/>
                    <a:pt x="1919" y="6740"/>
                  </a:cubicBezTo>
                  <a:cubicBezTo>
                    <a:pt x="2345" y="6113"/>
                    <a:pt x="2746" y="5386"/>
                    <a:pt x="3273" y="4760"/>
                  </a:cubicBezTo>
                  <a:cubicBezTo>
                    <a:pt x="4100" y="3281"/>
                    <a:pt x="4952" y="1828"/>
                    <a:pt x="5779" y="374"/>
                  </a:cubicBezTo>
                  <a:cubicBezTo>
                    <a:pt x="5910" y="160"/>
                    <a:pt x="5783" y="1"/>
                    <a:pt x="5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27"/>
            <p:cNvSpPr/>
            <p:nvPr/>
          </p:nvSpPr>
          <p:spPr>
            <a:xfrm>
              <a:off x="10289000" y="1142200"/>
              <a:ext cx="125325" cy="190500"/>
            </a:xfrm>
            <a:custGeom>
              <a:avLst/>
              <a:gdLst/>
              <a:ahLst/>
              <a:cxnLst/>
              <a:rect l="l" t="t" r="r" b="b"/>
              <a:pathLst>
                <a:path w="5013" h="7620" extrusionOk="0">
                  <a:moveTo>
                    <a:pt x="5013" y="0"/>
                  </a:moveTo>
                  <a:lnTo>
                    <a:pt x="0" y="7619"/>
                  </a:lnTo>
                  <a:cubicBezTo>
                    <a:pt x="1780" y="5113"/>
                    <a:pt x="3434" y="2607"/>
                    <a:pt x="5013" y="0"/>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27"/>
            <p:cNvSpPr/>
            <p:nvPr/>
          </p:nvSpPr>
          <p:spPr>
            <a:xfrm>
              <a:off x="10279925" y="1135550"/>
              <a:ext cx="143025" cy="201675"/>
            </a:xfrm>
            <a:custGeom>
              <a:avLst/>
              <a:gdLst/>
              <a:ahLst/>
              <a:cxnLst/>
              <a:rect l="l" t="t" r="r" b="b"/>
              <a:pathLst>
                <a:path w="5721" h="8067" extrusionOk="0">
                  <a:moveTo>
                    <a:pt x="5437" y="0"/>
                  </a:moveTo>
                  <a:cubicBezTo>
                    <a:pt x="5348" y="0"/>
                    <a:pt x="5247" y="49"/>
                    <a:pt x="5175" y="166"/>
                  </a:cubicBezTo>
                  <a:cubicBezTo>
                    <a:pt x="3596" y="2773"/>
                    <a:pt x="1917" y="5279"/>
                    <a:pt x="163" y="7685"/>
                  </a:cubicBezTo>
                  <a:cubicBezTo>
                    <a:pt x="0" y="7902"/>
                    <a:pt x="176" y="8066"/>
                    <a:pt x="362" y="8066"/>
                  </a:cubicBezTo>
                  <a:cubicBezTo>
                    <a:pt x="434" y="8066"/>
                    <a:pt x="508" y="8042"/>
                    <a:pt x="564" y="7986"/>
                  </a:cubicBezTo>
                  <a:cubicBezTo>
                    <a:pt x="2343" y="5580"/>
                    <a:pt x="4022" y="2973"/>
                    <a:pt x="5576" y="367"/>
                  </a:cubicBezTo>
                  <a:cubicBezTo>
                    <a:pt x="5721" y="157"/>
                    <a:pt x="5597" y="0"/>
                    <a:pt x="543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27"/>
            <p:cNvSpPr/>
            <p:nvPr/>
          </p:nvSpPr>
          <p:spPr>
            <a:xfrm>
              <a:off x="10377975" y="1199200"/>
              <a:ext cx="49525" cy="68325"/>
            </a:xfrm>
            <a:custGeom>
              <a:avLst/>
              <a:gdLst/>
              <a:ahLst/>
              <a:cxnLst/>
              <a:rect l="l" t="t" r="r" b="b"/>
              <a:pathLst>
                <a:path w="1981" h="2733" extrusionOk="0">
                  <a:moveTo>
                    <a:pt x="1980" y="1"/>
                  </a:moveTo>
                  <a:lnTo>
                    <a:pt x="0" y="2733"/>
                  </a:lnTo>
                  <a:cubicBezTo>
                    <a:pt x="627" y="1881"/>
                    <a:pt x="1353" y="953"/>
                    <a:pt x="1980" y="1"/>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27"/>
            <p:cNvSpPr/>
            <p:nvPr/>
          </p:nvSpPr>
          <p:spPr>
            <a:xfrm>
              <a:off x="10369825" y="1193550"/>
              <a:ext cx="66175" cy="80875"/>
            </a:xfrm>
            <a:custGeom>
              <a:avLst/>
              <a:gdLst/>
              <a:ahLst/>
              <a:cxnLst/>
              <a:rect l="l" t="t" r="r" b="b"/>
              <a:pathLst>
                <a:path w="2647" h="3235" extrusionOk="0">
                  <a:moveTo>
                    <a:pt x="2311" y="0"/>
                  </a:moveTo>
                  <a:cubicBezTo>
                    <a:pt x="2232" y="0"/>
                    <a:pt x="2148" y="36"/>
                    <a:pt x="2080" y="127"/>
                  </a:cubicBezTo>
                  <a:cubicBezTo>
                    <a:pt x="1454" y="1079"/>
                    <a:pt x="827" y="1906"/>
                    <a:pt x="101" y="2859"/>
                  </a:cubicBezTo>
                  <a:cubicBezTo>
                    <a:pt x="0" y="2959"/>
                    <a:pt x="0" y="3059"/>
                    <a:pt x="101" y="3159"/>
                  </a:cubicBezTo>
                  <a:cubicBezTo>
                    <a:pt x="151" y="3209"/>
                    <a:pt x="232" y="3235"/>
                    <a:pt x="301" y="3235"/>
                  </a:cubicBezTo>
                  <a:cubicBezTo>
                    <a:pt x="370" y="3235"/>
                    <a:pt x="426" y="3209"/>
                    <a:pt x="426" y="3159"/>
                  </a:cubicBezTo>
                  <a:cubicBezTo>
                    <a:pt x="1153" y="2332"/>
                    <a:pt x="1880" y="1280"/>
                    <a:pt x="2507" y="352"/>
                  </a:cubicBezTo>
                  <a:cubicBezTo>
                    <a:pt x="2647" y="195"/>
                    <a:pt x="2493" y="0"/>
                    <a:pt x="23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27"/>
            <p:cNvSpPr/>
            <p:nvPr/>
          </p:nvSpPr>
          <p:spPr>
            <a:xfrm>
              <a:off x="10202525" y="1050725"/>
              <a:ext cx="13175" cy="28825"/>
            </a:xfrm>
            <a:custGeom>
              <a:avLst/>
              <a:gdLst/>
              <a:ahLst/>
              <a:cxnLst/>
              <a:rect l="l" t="t" r="r" b="b"/>
              <a:pathLst>
                <a:path w="527" h="1153" extrusionOk="0">
                  <a:moveTo>
                    <a:pt x="527" y="0"/>
                  </a:moveTo>
                  <a:lnTo>
                    <a:pt x="527" y="0"/>
                  </a:lnTo>
                  <a:cubicBezTo>
                    <a:pt x="494" y="69"/>
                    <a:pt x="465" y="135"/>
                    <a:pt x="436" y="198"/>
                  </a:cubicBezTo>
                  <a:lnTo>
                    <a:pt x="436" y="198"/>
                  </a:lnTo>
                  <a:lnTo>
                    <a:pt x="527" y="0"/>
                  </a:lnTo>
                  <a:close/>
                  <a:moveTo>
                    <a:pt x="436" y="198"/>
                  </a:moveTo>
                  <a:lnTo>
                    <a:pt x="1" y="1153"/>
                  </a:lnTo>
                  <a:cubicBezTo>
                    <a:pt x="190" y="796"/>
                    <a:pt x="291" y="527"/>
                    <a:pt x="436" y="198"/>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27"/>
            <p:cNvSpPr/>
            <p:nvPr/>
          </p:nvSpPr>
          <p:spPr>
            <a:xfrm>
              <a:off x="10195000" y="1045700"/>
              <a:ext cx="28850" cy="38875"/>
            </a:xfrm>
            <a:custGeom>
              <a:avLst/>
              <a:gdLst/>
              <a:ahLst/>
              <a:cxnLst/>
              <a:rect l="l" t="t" r="r" b="b"/>
              <a:pathLst>
                <a:path w="1154" h="1555" extrusionOk="0">
                  <a:moveTo>
                    <a:pt x="928" y="1"/>
                  </a:moveTo>
                  <a:cubicBezTo>
                    <a:pt x="828" y="1"/>
                    <a:pt x="728" y="1"/>
                    <a:pt x="627" y="101"/>
                  </a:cubicBezTo>
                  <a:cubicBezTo>
                    <a:pt x="427" y="502"/>
                    <a:pt x="201" y="828"/>
                    <a:pt x="101" y="1128"/>
                  </a:cubicBezTo>
                  <a:cubicBezTo>
                    <a:pt x="1" y="1254"/>
                    <a:pt x="1" y="1454"/>
                    <a:pt x="101" y="1554"/>
                  </a:cubicBezTo>
                  <a:cubicBezTo>
                    <a:pt x="302" y="1554"/>
                    <a:pt x="427" y="1554"/>
                    <a:pt x="527" y="1454"/>
                  </a:cubicBezTo>
                  <a:cubicBezTo>
                    <a:pt x="728" y="1028"/>
                    <a:pt x="928" y="727"/>
                    <a:pt x="1053" y="402"/>
                  </a:cubicBezTo>
                  <a:cubicBezTo>
                    <a:pt x="1154" y="301"/>
                    <a:pt x="1154" y="101"/>
                    <a:pt x="92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27"/>
            <p:cNvSpPr/>
            <p:nvPr/>
          </p:nvSpPr>
          <p:spPr>
            <a:xfrm>
              <a:off x="10098525" y="1136550"/>
              <a:ext cx="20700" cy="39500"/>
            </a:xfrm>
            <a:custGeom>
              <a:avLst/>
              <a:gdLst/>
              <a:ahLst/>
              <a:cxnLst/>
              <a:rect l="l" t="t" r="r" b="b"/>
              <a:pathLst>
                <a:path w="828" h="1580" extrusionOk="0">
                  <a:moveTo>
                    <a:pt x="827" y="1"/>
                  </a:moveTo>
                  <a:lnTo>
                    <a:pt x="0" y="1580"/>
                  </a:lnTo>
                  <a:cubicBezTo>
                    <a:pt x="301" y="1053"/>
                    <a:pt x="627" y="527"/>
                    <a:pt x="827" y="1"/>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27"/>
            <p:cNvSpPr/>
            <p:nvPr/>
          </p:nvSpPr>
          <p:spPr>
            <a:xfrm>
              <a:off x="10090375" y="1129675"/>
              <a:ext cx="36975" cy="52425"/>
            </a:xfrm>
            <a:custGeom>
              <a:avLst/>
              <a:gdLst/>
              <a:ahLst/>
              <a:cxnLst/>
              <a:rect l="l" t="t" r="r" b="b"/>
              <a:pathLst>
                <a:path w="1479" h="2097" extrusionOk="0">
                  <a:moveTo>
                    <a:pt x="1116" y="0"/>
                  </a:moveTo>
                  <a:cubicBezTo>
                    <a:pt x="1053" y="0"/>
                    <a:pt x="1003" y="25"/>
                    <a:pt x="953" y="75"/>
                  </a:cubicBezTo>
                  <a:cubicBezTo>
                    <a:pt x="627" y="602"/>
                    <a:pt x="426" y="1228"/>
                    <a:pt x="101" y="1754"/>
                  </a:cubicBezTo>
                  <a:cubicBezTo>
                    <a:pt x="0" y="1855"/>
                    <a:pt x="101" y="1955"/>
                    <a:pt x="226" y="2055"/>
                  </a:cubicBezTo>
                  <a:cubicBezTo>
                    <a:pt x="255" y="2085"/>
                    <a:pt x="285" y="2097"/>
                    <a:pt x="314" y="2097"/>
                  </a:cubicBezTo>
                  <a:cubicBezTo>
                    <a:pt x="385" y="2097"/>
                    <a:pt x="456" y="2026"/>
                    <a:pt x="527" y="1955"/>
                  </a:cubicBezTo>
                  <a:cubicBezTo>
                    <a:pt x="852" y="1429"/>
                    <a:pt x="1153" y="902"/>
                    <a:pt x="1479" y="401"/>
                  </a:cubicBezTo>
                  <a:cubicBezTo>
                    <a:pt x="1479" y="276"/>
                    <a:pt x="1479" y="75"/>
                    <a:pt x="1354" y="75"/>
                  </a:cubicBezTo>
                  <a:cubicBezTo>
                    <a:pt x="1253" y="25"/>
                    <a:pt x="1178" y="0"/>
                    <a:pt x="11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27"/>
            <p:cNvSpPr/>
            <p:nvPr/>
          </p:nvSpPr>
          <p:spPr>
            <a:xfrm>
              <a:off x="10278350" y="1100225"/>
              <a:ext cx="28825" cy="55150"/>
            </a:xfrm>
            <a:custGeom>
              <a:avLst/>
              <a:gdLst/>
              <a:ahLst/>
              <a:cxnLst/>
              <a:rect l="l" t="t" r="r" b="b"/>
              <a:pathLst>
                <a:path w="1153" h="2206" extrusionOk="0">
                  <a:moveTo>
                    <a:pt x="1153" y="0"/>
                  </a:moveTo>
                  <a:lnTo>
                    <a:pt x="1153" y="0"/>
                  </a:lnTo>
                  <a:cubicBezTo>
                    <a:pt x="905" y="424"/>
                    <a:pt x="699" y="847"/>
                    <a:pt x="486" y="1276"/>
                  </a:cubicBezTo>
                  <a:lnTo>
                    <a:pt x="486" y="1276"/>
                  </a:lnTo>
                  <a:lnTo>
                    <a:pt x="1153" y="0"/>
                  </a:lnTo>
                  <a:close/>
                  <a:moveTo>
                    <a:pt x="486" y="1276"/>
                  </a:moveTo>
                  <a:lnTo>
                    <a:pt x="0" y="2206"/>
                  </a:lnTo>
                  <a:cubicBezTo>
                    <a:pt x="178" y="1892"/>
                    <a:pt x="334" y="1582"/>
                    <a:pt x="486" y="1276"/>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27"/>
            <p:cNvSpPr/>
            <p:nvPr/>
          </p:nvSpPr>
          <p:spPr>
            <a:xfrm>
              <a:off x="10269825" y="1093700"/>
              <a:ext cx="46050" cy="67350"/>
            </a:xfrm>
            <a:custGeom>
              <a:avLst/>
              <a:gdLst/>
              <a:ahLst/>
              <a:cxnLst/>
              <a:rect l="l" t="t" r="r" b="b"/>
              <a:pathLst>
                <a:path w="1842" h="2694" extrusionOk="0">
                  <a:moveTo>
                    <a:pt x="1503" y="1"/>
                  </a:moveTo>
                  <a:cubicBezTo>
                    <a:pt x="1415" y="1"/>
                    <a:pt x="1328" y="48"/>
                    <a:pt x="1294" y="161"/>
                  </a:cubicBezTo>
                  <a:cubicBezTo>
                    <a:pt x="867" y="888"/>
                    <a:pt x="441" y="1614"/>
                    <a:pt x="141" y="2341"/>
                  </a:cubicBezTo>
                  <a:cubicBezTo>
                    <a:pt x="0" y="2499"/>
                    <a:pt x="154" y="2693"/>
                    <a:pt x="337" y="2693"/>
                  </a:cubicBezTo>
                  <a:cubicBezTo>
                    <a:pt x="415" y="2693"/>
                    <a:pt x="499" y="2657"/>
                    <a:pt x="567" y="2567"/>
                  </a:cubicBezTo>
                  <a:cubicBezTo>
                    <a:pt x="968" y="1840"/>
                    <a:pt x="1294" y="1088"/>
                    <a:pt x="1695" y="361"/>
                  </a:cubicBezTo>
                  <a:cubicBezTo>
                    <a:pt x="1842" y="165"/>
                    <a:pt x="1669" y="1"/>
                    <a:pt x="150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27"/>
            <p:cNvSpPr/>
            <p:nvPr/>
          </p:nvSpPr>
          <p:spPr>
            <a:xfrm>
              <a:off x="10346625" y="1191700"/>
              <a:ext cx="7550" cy="15675"/>
            </a:xfrm>
            <a:custGeom>
              <a:avLst/>
              <a:gdLst/>
              <a:ahLst/>
              <a:cxnLst/>
              <a:rect l="l" t="t" r="r" b="b"/>
              <a:pathLst>
                <a:path w="302" h="627" extrusionOk="0">
                  <a:moveTo>
                    <a:pt x="302" y="0"/>
                  </a:moveTo>
                  <a:lnTo>
                    <a:pt x="302" y="0"/>
                  </a:lnTo>
                  <a:cubicBezTo>
                    <a:pt x="252" y="100"/>
                    <a:pt x="201" y="207"/>
                    <a:pt x="151" y="314"/>
                  </a:cubicBezTo>
                  <a:lnTo>
                    <a:pt x="302" y="0"/>
                  </a:lnTo>
                  <a:close/>
                  <a:moveTo>
                    <a:pt x="151" y="314"/>
                  </a:moveTo>
                  <a:lnTo>
                    <a:pt x="1" y="627"/>
                  </a:lnTo>
                  <a:cubicBezTo>
                    <a:pt x="51" y="527"/>
                    <a:pt x="101" y="420"/>
                    <a:pt x="151" y="314"/>
                  </a:cubicBezTo>
                  <a:close/>
                </a:path>
              </a:pathLst>
            </a:custGeom>
            <a:solidFill>
              <a:srgbClr val="F46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27"/>
            <p:cNvSpPr/>
            <p:nvPr/>
          </p:nvSpPr>
          <p:spPr>
            <a:xfrm>
              <a:off x="10338500" y="1184575"/>
              <a:ext cx="23825" cy="30325"/>
            </a:xfrm>
            <a:custGeom>
              <a:avLst/>
              <a:gdLst/>
              <a:ahLst/>
              <a:cxnLst/>
              <a:rect l="l" t="t" r="r" b="b"/>
              <a:pathLst>
                <a:path w="953" h="1213" extrusionOk="0">
                  <a:moveTo>
                    <a:pt x="617" y="1"/>
                  </a:moveTo>
                  <a:cubicBezTo>
                    <a:pt x="541" y="1"/>
                    <a:pt x="484" y="56"/>
                    <a:pt x="426" y="185"/>
                  </a:cubicBezTo>
                  <a:cubicBezTo>
                    <a:pt x="326" y="385"/>
                    <a:pt x="201" y="586"/>
                    <a:pt x="0" y="812"/>
                  </a:cubicBezTo>
                  <a:cubicBezTo>
                    <a:pt x="0" y="912"/>
                    <a:pt x="0" y="1112"/>
                    <a:pt x="100" y="1213"/>
                  </a:cubicBezTo>
                  <a:cubicBezTo>
                    <a:pt x="201" y="1213"/>
                    <a:pt x="426" y="1213"/>
                    <a:pt x="526" y="1112"/>
                  </a:cubicBezTo>
                  <a:cubicBezTo>
                    <a:pt x="627" y="812"/>
                    <a:pt x="727" y="586"/>
                    <a:pt x="827" y="385"/>
                  </a:cubicBezTo>
                  <a:cubicBezTo>
                    <a:pt x="953" y="285"/>
                    <a:pt x="953" y="85"/>
                    <a:pt x="827" y="85"/>
                  </a:cubicBezTo>
                  <a:cubicBezTo>
                    <a:pt x="742" y="31"/>
                    <a:pt x="674" y="1"/>
                    <a:pt x="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2" name="Google Shape;532;p27"/>
          <p:cNvGrpSpPr/>
          <p:nvPr/>
        </p:nvGrpSpPr>
        <p:grpSpPr>
          <a:xfrm rot="1628208">
            <a:off x="8903037" y="4054462"/>
            <a:ext cx="783648" cy="1042396"/>
            <a:chOff x="3600400" y="2783875"/>
            <a:chExt cx="402275" cy="535100"/>
          </a:xfrm>
        </p:grpSpPr>
        <p:sp>
          <p:nvSpPr>
            <p:cNvPr id="533" name="Google Shape;533;p27"/>
            <p:cNvSpPr/>
            <p:nvPr/>
          </p:nvSpPr>
          <p:spPr>
            <a:xfrm>
              <a:off x="3631725" y="3070825"/>
              <a:ext cx="195525" cy="237500"/>
            </a:xfrm>
            <a:custGeom>
              <a:avLst/>
              <a:gdLst/>
              <a:ahLst/>
              <a:cxnLst/>
              <a:rect l="l" t="t" r="r" b="b"/>
              <a:pathLst>
                <a:path w="7821" h="9500" extrusionOk="0">
                  <a:moveTo>
                    <a:pt x="3033" y="1"/>
                  </a:moveTo>
                  <a:lnTo>
                    <a:pt x="1" y="7620"/>
                  </a:lnTo>
                  <a:lnTo>
                    <a:pt x="2808" y="7520"/>
                  </a:lnTo>
                  <a:lnTo>
                    <a:pt x="4687" y="9500"/>
                  </a:lnTo>
                  <a:lnTo>
                    <a:pt x="7820" y="1881"/>
                  </a:lnTo>
                  <a:lnTo>
                    <a:pt x="303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27"/>
            <p:cNvSpPr/>
            <p:nvPr/>
          </p:nvSpPr>
          <p:spPr>
            <a:xfrm>
              <a:off x="3623575" y="3062700"/>
              <a:ext cx="211825" cy="256275"/>
            </a:xfrm>
            <a:custGeom>
              <a:avLst/>
              <a:gdLst/>
              <a:ahLst/>
              <a:cxnLst/>
              <a:rect l="l" t="t" r="r" b="b"/>
              <a:pathLst>
                <a:path w="8473" h="10251" extrusionOk="0">
                  <a:moveTo>
                    <a:pt x="3459" y="627"/>
                  </a:moveTo>
                  <a:lnTo>
                    <a:pt x="7845" y="2306"/>
                  </a:lnTo>
                  <a:lnTo>
                    <a:pt x="5009" y="9483"/>
                  </a:lnTo>
                  <a:lnTo>
                    <a:pt x="3259" y="7644"/>
                  </a:lnTo>
                  <a:lnTo>
                    <a:pt x="627" y="7744"/>
                  </a:lnTo>
                  <a:lnTo>
                    <a:pt x="3459" y="627"/>
                  </a:lnTo>
                  <a:close/>
                  <a:moveTo>
                    <a:pt x="3259" y="0"/>
                  </a:moveTo>
                  <a:lnTo>
                    <a:pt x="1" y="8145"/>
                  </a:lnTo>
                  <a:lnTo>
                    <a:pt x="1" y="8145"/>
                  </a:lnTo>
                  <a:lnTo>
                    <a:pt x="3033" y="8045"/>
                  </a:lnTo>
                  <a:lnTo>
                    <a:pt x="5139" y="10251"/>
                  </a:lnTo>
                  <a:lnTo>
                    <a:pt x="5239" y="9925"/>
                  </a:lnTo>
                  <a:lnTo>
                    <a:pt x="8472" y="2105"/>
                  </a:lnTo>
                  <a:lnTo>
                    <a:pt x="3259"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27"/>
            <p:cNvSpPr/>
            <p:nvPr/>
          </p:nvSpPr>
          <p:spPr>
            <a:xfrm>
              <a:off x="3775225" y="3070825"/>
              <a:ext cx="196125" cy="237500"/>
            </a:xfrm>
            <a:custGeom>
              <a:avLst/>
              <a:gdLst/>
              <a:ahLst/>
              <a:cxnLst/>
              <a:rect l="l" t="t" r="r" b="b"/>
              <a:pathLst>
                <a:path w="7845" h="9500" extrusionOk="0">
                  <a:moveTo>
                    <a:pt x="4812" y="1"/>
                  </a:moveTo>
                  <a:lnTo>
                    <a:pt x="0" y="1881"/>
                  </a:lnTo>
                  <a:lnTo>
                    <a:pt x="3033" y="9500"/>
                  </a:lnTo>
                  <a:lnTo>
                    <a:pt x="5013" y="7520"/>
                  </a:lnTo>
                  <a:lnTo>
                    <a:pt x="7845" y="7620"/>
                  </a:lnTo>
                  <a:lnTo>
                    <a:pt x="7845" y="7620"/>
                  </a:lnTo>
                  <a:lnTo>
                    <a:pt x="48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27"/>
            <p:cNvSpPr/>
            <p:nvPr/>
          </p:nvSpPr>
          <p:spPr>
            <a:xfrm>
              <a:off x="3767700" y="3062700"/>
              <a:ext cx="211175" cy="256275"/>
            </a:xfrm>
            <a:custGeom>
              <a:avLst/>
              <a:gdLst/>
              <a:ahLst/>
              <a:cxnLst/>
              <a:rect l="l" t="t" r="r" b="b"/>
              <a:pathLst>
                <a:path w="8447" h="10251" extrusionOk="0">
                  <a:moveTo>
                    <a:pt x="5013" y="627"/>
                  </a:moveTo>
                  <a:lnTo>
                    <a:pt x="7820" y="7744"/>
                  </a:lnTo>
                  <a:lnTo>
                    <a:pt x="5213" y="7644"/>
                  </a:lnTo>
                  <a:lnTo>
                    <a:pt x="3421" y="9436"/>
                  </a:lnTo>
                  <a:lnTo>
                    <a:pt x="3421" y="9436"/>
                  </a:lnTo>
                  <a:lnTo>
                    <a:pt x="627" y="2306"/>
                  </a:lnTo>
                  <a:lnTo>
                    <a:pt x="5013" y="627"/>
                  </a:lnTo>
                  <a:close/>
                  <a:moveTo>
                    <a:pt x="5213" y="0"/>
                  </a:moveTo>
                  <a:lnTo>
                    <a:pt x="0" y="2105"/>
                  </a:lnTo>
                  <a:lnTo>
                    <a:pt x="3233" y="10251"/>
                  </a:lnTo>
                  <a:lnTo>
                    <a:pt x="3434" y="10025"/>
                  </a:lnTo>
                  <a:lnTo>
                    <a:pt x="5314" y="8045"/>
                  </a:lnTo>
                  <a:lnTo>
                    <a:pt x="8446" y="8145"/>
                  </a:lnTo>
                  <a:lnTo>
                    <a:pt x="5213"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27"/>
            <p:cNvSpPr/>
            <p:nvPr/>
          </p:nvSpPr>
          <p:spPr>
            <a:xfrm>
              <a:off x="3605425" y="2788875"/>
              <a:ext cx="391625" cy="396650"/>
            </a:xfrm>
            <a:custGeom>
              <a:avLst/>
              <a:gdLst/>
              <a:ahLst/>
              <a:cxnLst/>
              <a:rect l="l" t="t" r="r" b="b"/>
              <a:pathLst>
                <a:path w="15665" h="15866" extrusionOk="0">
                  <a:moveTo>
                    <a:pt x="7845" y="1"/>
                  </a:moveTo>
                  <a:lnTo>
                    <a:pt x="6491" y="527"/>
                  </a:lnTo>
                  <a:lnTo>
                    <a:pt x="5113" y="527"/>
                  </a:lnTo>
                  <a:lnTo>
                    <a:pt x="4085" y="1454"/>
                  </a:lnTo>
                  <a:lnTo>
                    <a:pt x="2732" y="1880"/>
                  </a:lnTo>
                  <a:lnTo>
                    <a:pt x="2105" y="3133"/>
                  </a:lnTo>
                  <a:lnTo>
                    <a:pt x="952" y="3961"/>
                  </a:lnTo>
                  <a:lnTo>
                    <a:pt x="727" y="5314"/>
                  </a:lnTo>
                  <a:lnTo>
                    <a:pt x="0" y="6567"/>
                  </a:lnTo>
                  <a:lnTo>
                    <a:pt x="326" y="7946"/>
                  </a:lnTo>
                  <a:lnTo>
                    <a:pt x="0" y="9299"/>
                  </a:lnTo>
                  <a:lnTo>
                    <a:pt x="727" y="10552"/>
                  </a:lnTo>
                  <a:lnTo>
                    <a:pt x="952" y="11905"/>
                  </a:lnTo>
                  <a:lnTo>
                    <a:pt x="2105" y="12833"/>
                  </a:lnTo>
                  <a:lnTo>
                    <a:pt x="2732" y="14086"/>
                  </a:lnTo>
                  <a:lnTo>
                    <a:pt x="4085" y="14512"/>
                  </a:lnTo>
                  <a:lnTo>
                    <a:pt x="5113" y="15464"/>
                  </a:lnTo>
                  <a:lnTo>
                    <a:pt x="6491" y="15339"/>
                  </a:lnTo>
                  <a:lnTo>
                    <a:pt x="7845" y="15865"/>
                  </a:lnTo>
                  <a:lnTo>
                    <a:pt x="9198" y="15339"/>
                  </a:lnTo>
                  <a:lnTo>
                    <a:pt x="10551" y="15464"/>
                  </a:lnTo>
                  <a:lnTo>
                    <a:pt x="11604" y="14512"/>
                  </a:lnTo>
                  <a:lnTo>
                    <a:pt x="12957" y="14086"/>
                  </a:lnTo>
                  <a:lnTo>
                    <a:pt x="13584" y="12833"/>
                  </a:lnTo>
                  <a:lnTo>
                    <a:pt x="14737" y="11905"/>
                  </a:lnTo>
                  <a:lnTo>
                    <a:pt x="14937" y="10552"/>
                  </a:lnTo>
                  <a:lnTo>
                    <a:pt x="15664" y="9299"/>
                  </a:lnTo>
                  <a:lnTo>
                    <a:pt x="15363" y="7946"/>
                  </a:lnTo>
                  <a:lnTo>
                    <a:pt x="15664" y="6567"/>
                  </a:lnTo>
                  <a:lnTo>
                    <a:pt x="14937" y="5314"/>
                  </a:lnTo>
                  <a:lnTo>
                    <a:pt x="14737" y="3961"/>
                  </a:lnTo>
                  <a:lnTo>
                    <a:pt x="13584" y="3133"/>
                  </a:lnTo>
                  <a:lnTo>
                    <a:pt x="12957" y="1880"/>
                  </a:lnTo>
                  <a:lnTo>
                    <a:pt x="11604" y="1454"/>
                  </a:lnTo>
                  <a:lnTo>
                    <a:pt x="10551" y="527"/>
                  </a:lnTo>
                  <a:lnTo>
                    <a:pt x="9198" y="527"/>
                  </a:lnTo>
                  <a:lnTo>
                    <a:pt x="784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27"/>
            <p:cNvSpPr/>
            <p:nvPr/>
          </p:nvSpPr>
          <p:spPr>
            <a:xfrm>
              <a:off x="3600400" y="2783875"/>
              <a:ext cx="402275" cy="409800"/>
            </a:xfrm>
            <a:custGeom>
              <a:avLst/>
              <a:gdLst/>
              <a:ahLst/>
              <a:cxnLst/>
              <a:rect l="l" t="t" r="r" b="b"/>
              <a:pathLst>
                <a:path w="16091" h="16392" extrusionOk="0">
                  <a:moveTo>
                    <a:pt x="8046" y="401"/>
                  </a:moveTo>
                  <a:lnTo>
                    <a:pt x="9299" y="927"/>
                  </a:lnTo>
                  <a:lnTo>
                    <a:pt x="10652" y="927"/>
                  </a:lnTo>
                  <a:lnTo>
                    <a:pt x="11705" y="1755"/>
                  </a:lnTo>
                  <a:lnTo>
                    <a:pt x="13058" y="2181"/>
                  </a:lnTo>
                  <a:lnTo>
                    <a:pt x="13685" y="3434"/>
                  </a:lnTo>
                  <a:lnTo>
                    <a:pt x="14712" y="4261"/>
                  </a:lnTo>
                  <a:lnTo>
                    <a:pt x="14938" y="5639"/>
                  </a:lnTo>
                  <a:lnTo>
                    <a:pt x="15665" y="6767"/>
                  </a:lnTo>
                  <a:lnTo>
                    <a:pt x="15339" y="8146"/>
                  </a:lnTo>
                  <a:lnTo>
                    <a:pt x="15339" y="8246"/>
                  </a:lnTo>
                  <a:lnTo>
                    <a:pt x="15665" y="9499"/>
                  </a:lnTo>
                  <a:lnTo>
                    <a:pt x="14938" y="10652"/>
                  </a:lnTo>
                  <a:lnTo>
                    <a:pt x="14712" y="12005"/>
                  </a:lnTo>
                  <a:lnTo>
                    <a:pt x="13685" y="12832"/>
                  </a:lnTo>
                  <a:lnTo>
                    <a:pt x="13058" y="14085"/>
                  </a:lnTo>
                  <a:lnTo>
                    <a:pt x="11705" y="14511"/>
                  </a:lnTo>
                  <a:lnTo>
                    <a:pt x="10652" y="15439"/>
                  </a:lnTo>
                  <a:lnTo>
                    <a:pt x="9299" y="15339"/>
                  </a:lnTo>
                  <a:lnTo>
                    <a:pt x="8046" y="15865"/>
                  </a:lnTo>
                  <a:lnTo>
                    <a:pt x="6793" y="15339"/>
                  </a:lnTo>
                  <a:lnTo>
                    <a:pt x="5439" y="15439"/>
                  </a:lnTo>
                  <a:lnTo>
                    <a:pt x="4386" y="14511"/>
                  </a:lnTo>
                  <a:lnTo>
                    <a:pt x="3033" y="14085"/>
                  </a:lnTo>
                  <a:lnTo>
                    <a:pt x="2407" y="12832"/>
                  </a:lnTo>
                  <a:lnTo>
                    <a:pt x="1354" y="12005"/>
                  </a:lnTo>
                  <a:lnTo>
                    <a:pt x="1153" y="10652"/>
                  </a:lnTo>
                  <a:lnTo>
                    <a:pt x="427" y="9499"/>
                  </a:lnTo>
                  <a:lnTo>
                    <a:pt x="727" y="8146"/>
                  </a:lnTo>
                  <a:lnTo>
                    <a:pt x="427" y="6767"/>
                  </a:lnTo>
                  <a:lnTo>
                    <a:pt x="1153" y="5639"/>
                  </a:lnTo>
                  <a:lnTo>
                    <a:pt x="1354" y="4261"/>
                  </a:lnTo>
                  <a:lnTo>
                    <a:pt x="2407" y="3434"/>
                  </a:lnTo>
                  <a:lnTo>
                    <a:pt x="3033" y="2181"/>
                  </a:lnTo>
                  <a:lnTo>
                    <a:pt x="4386" y="1755"/>
                  </a:lnTo>
                  <a:lnTo>
                    <a:pt x="5439" y="927"/>
                  </a:lnTo>
                  <a:lnTo>
                    <a:pt x="6793" y="927"/>
                  </a:lnTo>
                  <a:lnTo>
                    <a:pt x="8046" y="401"/>
                  </a:lnTo>
                  <a:close/>
                  <a:moveTo>
                    <a:pt x="8046" y="0"/>
                  </a:moveTo>
                  <a:lnTo>
                    <a:pt x="6692" y="501"/>
                  </a:lnTo>
                  <a:lnTo>
                    <a:pt x="5214" y="501"/>
                  </a:lnTo>
                  <a:lnTo>
                    <a:pt x="4186" y="1454"/>
                  </a:lnTo>
                  <a:lnTo>
                    <a:pt x="2808" y="1880"/>
                  </a:lnTo>
                  <a:lnTo>
                    <a:pt x="2081" y="3133"/>
                  </a:lnTo>
                  <a:lnTo>
                    <a:pt x="928" y="4060"/>
                  </a:lnTo>
                  <a:lnTo>
                    <a:pt x="727" y="5514"/>
                  </a:lnTo>
                  <a:lnTo>
                    <a:pt x="1" y="6767"/>
                  </a:lnTo>
                  <a:lnTo>
                    <a:pt x="301" y="8146"/>
                  </a:lnTo>
                  <a:lnTo>
                    <a:pt x="1" y="9599"/>
                  </a:lnTo>
                  <a:lnTo>
                    <a:pt x="727" y="10852"/>
                  </a:lnTo>
                  <a:lnTo>
                    <a:pt x="928" y="12206"/>
                  </a:lnTo>
                  <a:lnTo>
                    <a:pt x="2081" y="13158"/>
                  </a:lnTo>
                  <a:lnTo>
                    <a:pt x="2808" y="14411"/>
                  </a:lnTo>
                  <a:lnTo>
                    <a:pt x="4186" y="14912"/>
                  </a:lnTo>
                  <a:lnTo>
                    <a:pt x="5214" y="15865"/>
                  </a:lnTo>
                  <a:lnTo>
                    <a:pt x="6692" y="15765"/>
                  </a:lnTo>
                  <a:lnTo>
                    <a:pt x="8046" y="16391"/>
                  </a:lnTo>
                  <a:lnTo>
                    <a:pt x="9399" y="15765"/>
                  </a:lnTo>
                  <a:lnTo>
                    <a:pt x="10853" y="15865"/>
                  </a:lnTo>
                  <a:lnTo>
                    <a:pt x="11905" y="14912"/>
                  </a:lnTo>
                  <a:lnTo>
                    <a:pt x="13259" y="14411"/>
                  </a:lnTo>
                  <a:lnTo>
                    <a:pt x="13986" y="13158"/>
                  </a:lnTo>
                  <a:lnTo>
                    <a:pt x="15138" y="12206"/>
                  </a:lnTo>
                  <a:lnTo>
                    <a:pt x="15339" y="10852"/>
                  </a:lnTo>
                  <a:lnTo>
                    <a:pt x="16091" y="9599"/>
                  </a:lnTo>
                  <a:lnTo>
                    <a:pt x="15776" y="8195"/>
                  </a:lnTo>
                  <a:lnTo>
                    <a:pt x="16091" y="6767"/>
                  </a:lnTo>
                  <a:lnTo>
                    <a:pt x="15339" y="5514"/>
                  </a:lnTo>
                  <a:lnTo>
                    <a:pt x="15138" y="4060"/>
                  </a:lnTo>
                  <a:lnTo>
                    <a:pt x="13986" y="3133"/>
                  </a:lnTo>
                  <a:lnTo>
                    <a:pt x="13259" y="1880"/>
                  </a:lnTo>
                  <a:lnTo>
                    <a:pt x="11905" y="1454"/>
                  </a:lnTo>
                  <a:lnTo>
                    <a:pt x="10853" y="501"/>
                  </a:lnTo>
                  <a:lnTo>
                    <a:pt x="9399" y="501"/>
                  </a:lnTo>
                  <a:lnTo>
                    <a:pt x="8046"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27"/>
            <p:cNvSpPr/>
            <p:nvPr/>
          </p:nvSpPr>
          <p:spPr>
            <a:xfrm>
              <a:off x="3663050" y="2851525"/>
              <a:ext cx="276975" cy="273850"/>
            </a:xfrm>
            <a:custGeom>
              <a:avLst/>
              <a:gdLst/>
              <a:ahLst/>
              <a:cxnLst/>
              <a:rect l="l" t="t" r="r" b="b"/>
              <a:pathLst>
                <a:path w="11079" h="10954" extrusionOk="0">
                  <a:moveTo>
                    <a:pt x="5540" y="302"/>
                  </a:moveTo>
                  <a:cubicBezTo>
                    <a:pt x="6993" y="302"/>
                    <a:pt x="8246" y="828"/>
                    <a:pt x="9199" y="1780"/>
                  </a:cubicBezTo>
                  <a:cubicBezTo>
                    <a:pt x="10126" y="2708"/>
                    <a:pt x="10753" y="4061"/>
                    <a:pt x="10753" y="5440"/>
                  </a:cubicBezTo>
                  <a:cubicBezTo>
                    <a:pt x="10753" y="6893"/>
                    <a:pt x="10126" y="8146"/>
                    <a:pt x="9199" y="9074"/>
                  </a:cubicBezTo>
                  <a:cubicBezTo>
                    <a:pt x="8246" y="10026"/>
                    <a:pt x="6993" y="10653"/>
                    <a:pt x="5540" y="10653"/>
                  </a:cubicBezTo>
                  <a:cubicBezTo>
                    <a:pt x="4061" y="10653"/>
                    <a:pt x="2808" y="10026"/>
                    <a:pt x="1880" y="9074"/>
                  </a:cubicBezTo>
                  <a:cubicBezTo>
                    <a:pt x="928" y="8146"/>
                    <a:pt x="302" y="6893"/>
                    <a:pt x="302" y="5440"/>
                  </a:cubicBezTo>
                  <a:cubicBezTo>
                    <a:pt x="302" y="4061"/>
                    <a:pt x="928" y="2708"/>
                    <a:pt x="1880" y="1780"/>
                  </a:cubicBezTo>
                  <a:cubicBezTo>
                    <a:pt x="2808" y="828"/>
                    <a:pt x="4061" y="302"/>
                    <a:pt x="5540" y="302"/>
                  </a:cubicBezTo>
                  <a:close/>
                  <a:moveTo>
                    <a:pt x="5540" y="1"/>
                  </a:moveTo>
                  <a:cubicBezTo>
                    <a:pt x="2507" y="1"/>
                    <a:pt x="1" y="2407"/>
                    <a:pt x="1" y="5440"/>
                  </a:cubicBezTo>
                  <a:cubicBezTo>
                    <a:pt x="1" y="8447"/>
                    <a:pt x="2507" y="10953"/>
                    <a:pt x="5540" y="10953"/>
                  </a:cubicBezTo>
                  <a:cubicBezTo>
                    <a:pt x="8572" y="10953"/>
                    <a:pt x="11079" y="8447"/>
                    <a:pt x="11079" y="5440"/>
                  </a:cubicBezTo>
                  <a:cubicBezTo>
                    <a:pt x="11079" y="2407"/>
                    <a:pt x="8572" y="1"/>
                    <a:pt x="554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id="{15B309EF-13F3-CA52-8344-6A382E66872E}"/>
              </a:ext>
            </a:extLst>
          </p:cNvPr>
          <p:cNvGrpSpPr/>
          <p:nvPr/>
        </p:nvGrpSpPr>
        <p:grpSpPr>
          <a:xfrm>
            <a:off x="2511521" y="682904"/>
            <a:ext cx="1757009" cy="1593350"/>
            <a:chOff x="1778000" y="1519412"/>
            <a:chExt cx="2042160" cy="2063493"/>
          </a:xfrm>
        </p:grpSpPr>
        <p:sp>
          <p:nvSpPr>
            <p:cNvPr id="12" name="Speech Bubble: Rectangle with Corners Rounded 11">
              <a:extLst>
                <a:ext uri="{FF2B5EF4-FFF2-40B4-BE49-F238E27FC236}">
                  <a16:creationId xmlns:a16="http://schemas.microsoft.com/office/drawing/2014/main" id="{115B3AD9-AA9F-4C9A-9E40-44186B3451DC}"/>
                </a:ext>
              </a:extLst>
            </p:cNvPr>
            <p:cNvSpPr/>
            <p:nvPr/>
          </p:nvSpPr>
          <p:spPr>
            <a:xfrm>
              <a:off x="1778000" y="1519412"/>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B3B37FD-7F52-F4B3-2EB2-C7100A4A27A4}"/>
                </a:ext>
              </a:extLst>
            </p:cNvPr>
            <p:cNvGrpSpPr/>
            <p:nvPr/>
          </p:nvGrpSpPr>
          <p:grpSpPr>
            <a:xfrm>
              <a:off x="2285505" y="1773525"/>
              <a:ext cx="1240510" cy="1809380"/>
              <a:chOff x="700050" y="3208754"/>
              <a:chExt cx="935710" cy="1809380"/>
            </a:xfrm>
          </p:grpSpPr>
          <p:sp>
            <p:nvSpPr>
              <p:cNvPr id="9" name="Rectangle 8">
                <a:extLst>
                  <a:ext uri="{FF2B5EF4-FFF2-40B4-BE49-F238E27FC236}">
                    <a16:creationId xmlns:a16="http://schemas.microsoft.com/office/drawing/2014/main" id="{11EB499D-B659-0A57-C8D1-50FDC728D51A}"/>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4421D626-FF1B-8688-6C6E-6C901DF0D56C}"/>
                  </a:ext>
                </a:extLst>
              </p:cNvPr>
              <p:cNvSpPr/>
              <p:nvPr/>
            </p:nvSpPr>
            <p:spPr>
              <a:xfrm>
                <a:off x="700050" y="3583207"/>
                <a:ext cx="935710" cy="1434927"/>
              </a:xfrm>
              <a:prstGeom prst="rect">
                <a:avLst/>
              </a:prstGeom>
            </p:spPr>
            <p:txBody>
              <a:bodyPr wrap="square">
                <a:spAutoFit/>
              </a:bodyPr>
              <a:lstStyle/>
              <a:p>
                <a:pPr algn="ctr" defTabSz="342900"/>
                <a:r>
                  <a:rPr lang="en-US" sz="6600" b="1" dirty="0">
                    <a:ln w="19050">
                      <a:solidFill>
                        <a:schemeClr val="bg1"/>
                      </a:solidFill>
                    </a:ln>
                    <a:latin typeface="UTM Kabel KT" panose="02040603050506020204" pitchFamily="18" charset="0"/>
                    <a:cs typeface="Times New Roman" panose="02020603050405020304" pitchFamily="18" charset="0"/>
                  </a:rPr>
                  <a:t>3</a:t>
                </a:r>
                <a:endParaRPr lang="vi-VN" sz="4000" b="1" dirty="0">
                  <a:ln w="19050">
                    <a:solidFill>
                      <a:schemeClr val="bg1"/>
                    </a:solidFill>
                  </a:ln>
                  <a:latin typeface="SVN-SAF" panose="02040603050506020204" pitchFamily="18" charset="0"/>
                  <a:cs typeface="Times New Roman" panose="02020603050405020304" pitchFamily="18" charset="0"/>
                </a:endParaRPr>
              </a:p>
            </p:txBody>
          </p:sp>
        </p:grpSp>
      </p:grpSp>
      <p:pic>
        <p:nvPicPr>
          <p:cNvPr id="14" name="Picture 13">
            <a:extLst>
              <a:ext uri="{FF2B5EF4-FFF2-40B4-BE49-F238E27FC236}">
                <a16:creationId xmlns:a16="http://schemas.microsoft.com/office/drawing/2014/main" id="{117125E1-5179-DDFE-DE2E-9A91A3867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02725" y="2078801"/>
            <a:ext cx="3365610" cy="3437388"/>
          </a:xfrm>
          <a:prstGeom prst="rect">
            <a:avLst/>
          </a:prstGeom>
        </p:spPr>
      </p:pic>
      <p:grpSp>
        <p:nvGrpSpPr>
          <p:cNvPr id="17" name="Group 16">
            <a:extLst>
              <a:ext uri="{FF2B5EF4-FFF2-40B4-BE49-F238E27FC236}">
                <a16:creationId xmlns:a16="http://schemas.microsoft.com/office/drawing/2014/main" id="{CC0E04CD-09BE-26C3-FB83-17A8CD49C298}"/>
              </a:ext>
            </a:extLst>
          </p:cNvPr>
          <p:cNvGrpSpPr/>
          <p:nvPr/>
        </p:nvGrpSpPr>
        <p:grpSpPr>
          <a:xfrm>
            <a:off x="4537587" y="756304"/>
            <a:ext cx="4483398" cy="1446550"/>
            <a:chOff x="448518" y="2841632"/>
            <a:chExt cx="1117588" cy="1873377"/>
          </a:xfrm>
        </p:grpSpPr>
        <p:sp>
          <p:nvSpPr>
            <p:cNvPr id="18" name="Rectangle 17">
              <a:extLst>
                <a:ext uri="{FF2B5EF4-FFF2-40B4-BE49-F238E27FC236}">
                  <a16:creationId xmlns:a16="http://schemas.microsoft.com/office/drawing/2014/main" id="{1DFD0DD3-6E77-6DBA-A92E-F797B38B0DFE}"/>
                </a:ext>
              </a:extLst>
            </p:cNvPr>
            <p:cNvSpPr/>
            <p:nvPr/>
          </p:nvSpPr>
          <p:spPr>
            <a:xfrm>
              <a:off x="448518" y="2841632"/>
              <a:ext cx="1117587" cy="1873377"/>
            </a:xfrm>
            <a:prstGeom prst="rect">
              <a:avLst/>
            </a:prstGeom>
          </p:spPr>
          <p:txBody>
            <a:bodyPr wrap="square">
              <a:spAutoFit/>
            </a:bodyPr>
            <a:lstStyle/>
            <a:p>
              <a:pPr algn="ctr" defTabSz="342900"/>
              <a:r>
                <a:rPr lang="en-US" sz="4400" b="1" dirty="0">
                  <a:ln w="19050">
                    <a:solidFill>
                      <a:schemeClr val="bg1"/>
                    </a:solidFill>
                  </a:ln>
                  <a:latin typeface="UTM Kabel KT" panose="02040603050506020204" pitchFamily="18" charset="0"/>
                  <a:cs typeface="Times New Roman" panose="02020603050405020304" pitchFamily="18" charset="0"/>
                </a:rPr>
                <a:t>QUẢN LÍ DỮ LIỆU TRONG MÁY TÍNH</a:t>
              </a:r>
              <a:endParaRPr lang="en-US" sz="4800" b="1" dirty="0">
                <a:ln w="19050">
                  <a:solidFill>
                    <a:schemeClr val="bg1"/>
                  </a:solidFill>
                </a:ln>
                <a:latin typeface="UTM Kabel KT"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5BDD39E-1CED-51B4-95B6-FAC247EA335F}"/>
                </a:ext>
              </a:extLst>
            </p:cNvPr>
            <p:cNvSpPr/>
            <p:nvPr/>
          </p:nvSpPr>
          <p:spPr>
            <a:xfrm>
              <a:off x="630396" y="3430822"/>
              <a:ext cx="935710" cy="916759"/>
            </a:xfrm>
            <a:prstGeom prst="rect">
              <a:avLst/>
            </a:prstGeom>
          </p:spPr>
          <p:txBody>
            <a:bodyPr wrap="square">
              <a:spAutoFit/>
            </a:bodyPr>
            <a:lstStyle/>
            <a:p>
              <a:pPr algn="ctr" defTabSz="342900"/>
              <a:endParaRPr lang="vi-VN" sz="4000" b="1" dirty="0">
                <a:ln w="19050">
                  <a:solidFill>
                    <a:schemeClr val="bg1"/>
                  </a:solidFill>
                </a:ln>
                <a:latin typeface="SVN-SAF" panose="02040603050506020204" pitchFamily="18" charset="0"/>
                <a:cs typeface="Times New Roman" panose="02020603050405020304" pitchFamily="18" charset="0"/>
              </a:endParaRPr>
            </a:p>
          </p:txBody>
        </p:sp>
      </p:grpSp>
      <p:pic>
        <p:nvPicPr>
          <p:cNvPr id="21" name="Picture 20">
            <a:extLst>
              <a:ext uri="{FF2B5EF4-FFF2-40B4-BE49-F238E27FC236}">
                <a16:creationId xmlns:a16="http://schemas.microsoft.com/office/drawing/2014/main" id="{2BDE600C-A549-DB3D-4C10-21FE68D50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595867" y="398515"/>
            <a:ext cx="11252655" cy="6182167"/>
            <a:chOff x="604499" y="4244649"/>
            <a:chExt cx="11252655" cy="6182167"/>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604499" y="4244649"/>
              <a:ext cx="11252655" cy="6182167"/>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1020257" y="4360398"/>
              <a:ext cx="10584507" cy="3257174"/>
            </a:xfrm>
            <a:prstGeom prst="rect">
              <a:avLst/>
            </a:prstGeom>
          </p:spPr>
          <p:txBody>
            <a:bodyPr wrap="square">
              <a:spAutoFit/>
            </a:bodyPr>
            <a:lstStyle/>
            <a:p>
              <a:pPr algn="just" defTabSz="342900">
                <a:lnSpc>
                  <a:spcPct val="150000"/>
                </a:lnSpc>
              </a:pPr>
              <a:r>
                <a:rPr lang="vi-VN" sz="2800" b="1">
                  <a:latin typeface="UTM Avo" panose="02040603050506020204" pitchFamily="18" charset="0"/>
                  <a:cs typeface="Times New Roman" panose="02020603050405020304" pitchFamily="18" charset="0"/>
                </a:rPr>
                <a:t>2. </a:t>
              </a:r>
              <a:r>
                <a:rPr lang="vi-VN" sz="2800">
                  <a:latin typeface="UTM Avo" panose="02040603050506020204" pitchFamily="18" charset="0"/>
                  <a:cs typeface="Times New Roman" panose="02020603050405020304" pitchFamily="18" charset="0"/>
                </a:rPr>
                <a:t>Tệp có phần mở rộng .exe thuộc loại tệp gì? </a:t>
              </a:r>
              <a:endParaRPr lang="en-US" sz="2800">
                <a:latin typeface="UTM Avo" panose="02040603050506020204" pitchFamily="18" charset="0"/>
                <a:cs typeface="Times New Roman" panose="02020603050405020304" pitchFamily="18" charset="0"/>
              </a:endParaRPr>
            </a:p>
            <a:p>
              <a:pPr indent="342900" algn="just" defTabSz="342900">
                <a:lnSpc>
                  <a:spcPct val="150000"/>
                </a:lnSpc>
              </a:pPr>
              <a:r>
                <a:rPr lang="vi-VN" sz="2800">
                  <a:latin typeface="UTM Avo" panose="02040603050506020204" pitchFamily="18" charset="0"/>
                  <a:cs typeface="Times New Roman" panose="02020603050405020304" pitchFamily="18" charset="0"/>
                </a:rPr>
                <a:t>A. Không có loại tệp này. </a:t>
              </a:r>
              <a:endParaRPr lang="en-US" sz="2800">
                <a:latin typeface="UTM Avo" panose="02040603050506020204" pitchFamily="18" charset="0"/>
                <a:cs typeface="Times New Roman" panose="02020603050405020304" pitchFamily="18" charset="0"/>
              </a:endParaRPr>
            </a:p>
            <a:p>
              <a:pPr indent="342900" algn="just" defTabSz="342900">
                <a:lnSpc>
                  <a:spcPct val="150000"/>
                </a:lnSpc>
              </a:pPr>
              <a:r>
                <a:rPr lang="vi-VN" sz="2800">
                  <a:latin typeface="UTM Avo" panose="02040603050506020204" pitchFamily="18" charset="0"/>
                  <a:cs typeface="Times New Roman" panose="02020603050405020304" pitchFamily="18" charset="0"/>
                </a:rPr>
                <a:t>B. Tệp chương trình máy tính. </a:t>
              </a:r>
              <a:endParaRPr lang="en-US" sz="2800">
                <a:latin typeface="UTM Avo" panose="02040603050506020204" pitchFamily="18" charset="0"/>
                <a:cs typeface="Times New Roman" panose="02020603050405020304" pitchFamily="18" charset="0"/>
              </a:endParaRPr>
            </a:p>
            <a:p>
              <a:pPr indent="342900" algn="just" defTabSz="342900">
                <a:lnSpc>
                  <a:spcPct val="150000"/>
                </a:lnSpc>
              </a:pPr>
              <a:r>
                <a:rPr lang="vi-VN" sz="2800">
                  <a:latin typeface="UTM Avo" panose="02040603050506020204" pitchFamily="18" charset="0"/>
                  <a:cs typeface="Times New Roman" panose="02020603050405020304" pitchFamily="18" charset="0"/>
                </a:rPr>
                <a:t>C. Tập dữ liệu của phần mềm Microsoft Word. </a:t>
              </a:r>
              <a:endParaRPr lang="en-US" sz="2800">
                <a:latin typeface="UTM Avo" panose="02040603050506020204" pitchFamily="18" charset="0"/>
                <a:cs typeface="Times New Roman" panose="02020603050405020304" pitchFamily="18" charset="0"/>
              </a:endParaRPr>
            </a:p>
            <a:p>
              <a:pPr indent="342900" algn="just" defTabSz="342900">
                <a:lnSpc>
                  <a:spcPct val="150000"/>
                </a:lnSpc>
              </a:pPr>
              <a:r>
                <a:rPr lang="vi-VN" sz="2800">
                  <a:latin typeface="UTM Avo" panose="02040603050506020204" pitchFamily="18" charset="0"/>
                  <a:cs typeface="Times New Roman" panose="02020603050405020304" pitchFamily="18" charset="0"/>
                </a:rPr>
                <a:t>D. Tệp dữ liệu video.</a:t>
              </a: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2"/>
          <a:stretch>
            <a:fillRect/>
          </a:stretch>
        </p:blipFill>
        <p:spPr>
          <a:xfrm>
            <a:off x="107970" y="71401"/>
            <a:ext cx="903656" cy="885726"/>
          </a:xfrm>
          <a:prstGeom prst="rect">
            <a:avLst/>
          </a:prstGeom>
        </p:spPr>
      </p:pic>
      <p:pic>
        <p:nvPicPr>
          <p:cNvPr id="18" name="Picture 17">
            <a:extLst>
              <a:ext uri="{FF2B5EF4-FFF2-40B4-BE49-F238E27FC236}">
                <a16:creationId xmlns:a16="http://schemas.microsoft.com/office/drawing/2014/main" id="{E50F9F1B-CCDC-467B-B02E-188E1AB6A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53084" y="4623955"/>
            <a:ext cx="2295438" cy="1835530"/>
          </a:xfrm>
          <a:prstGeom prst="rect">
            <a:avLst/>
          </a:prstGeom>
        </p:spPr>
      </p:pic>
      <p:pic>
        <p:nvPicPr>
          <p:cNvPr id="2" name="Picture 1">
            <a:extLst>
              <a:ext uri="{FF2B5EF4-FFF2-40B4-BE49-F238E27FC236}">
                <a16:creationId xmlns:a16="http://schemas.microsoft.com/office/drawing/2014/main" id="{BE7F3D1B-ECD0-FDAA-0378-3CF380B17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06" y="62603"/>
            <a:ext cx="903322" cy="903322"/>
          </a:xfrm>
          <a:prstGeom prst="rect">
            <a:avLst/>
          </a:prstGeom>
        </p:spPr>
      </p:pic>
    </p:spTree>
    <p:extLst>
      <p:ext uri="{BB962C8B-B14F-4D97-AF65-F5344CB8AC3E}">
        <p14:creationId xmlns:p14="http://schemas.microsoft.com/office/powerpoint/2010/main" val="35551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FA6956-5C19-40FC-B3A2-9794F92035AA}"/>
              </a:ext>
            </a:extLst>
          </p:cNvPr>
          <p:cNvSpPr/>
          <p:nvPr/>
        </p:nvSpPr>
        <p:spPr>
          <a:xfrm>
            <a:off x="1505627" y="798029"/>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D699232-E5D4-304B-C942-FBBBB3655BF8}"/>
              </a:ext>
            </a:extLst>
          </p:cNvPr>
          <p:cNvSpPr/>
          <p:nvPr/>
        </p:nvSpPr>
        <p:spPr>
          <a:xfrm>
            <a:off x="2399102" y="53044"/>
            <a:ext cx="9118754" cy="671851"/>
          </a:xfrm>
          <a:prstGeom prst="rect">
            <a:avLst/>
          </a:prstGeom>
        </p:spPr>
        <p:txBody>
          <a:bodyPr wrap="square">
            <a:spAutoFit/>
          </a:bodyPr>
          <a:lstStyle/>
          <a:p>
            <a:pPr defTabSz="342900">
              <a:lnSpc>
                <a:spcPct val="150000"/>
              </a:lnSpc>
            </a:pPr>
            <a:r>
              <a:rPr lang="vi-VN" sz="2800" b="1" dirty="0">
                <a:latin typeface="SVN-SAF" panose="02040603050506020204" pitchFamily="18" charset="0"/>
                <a:cs typeface="Times New Roman" panose="02020603050405020304" pitchFamily="18" charset="0"/>
              </a:rPr>
              <a:t>THỰC HÀNH: QUẢN LÝ DỮ LIỆU TRONG MÁY TÍNH </a:t>
            </a:r>
          </a:p>
        </p:txBody>
      </p:sp>
      <p:sp>
        <p:nvSpPr>
          <p:cNvPr id="3" name="Rectangle 2">
            <a:extLst>
              <a:ext uri="{FF2B5EF4-FFF2-40B4-BE49-F238E27FC236}">
                <a16:creationId xmlns:a16="http://schemas.microsoft.com/office/drawing/2014/main" id="{B54929B5-D043-43F7-2733-61C06A247E7F}"/>
              </a:ext>
            </a:extLst>
          </p:cNvPr>
          <p:cNvSpPr/>
          <p:nvPr/>
        </p:nvSpPr>
        <p:spPr>
          <a:xfrm>
            <a:off x="383871" y="1166487"/>
            <a:ext cx="11424258" cy="2554545"/>
          </a:xfrm>
          <a:prstGeom prst="rect">
            <a:avLst/>
          </a:prstGeom>
        </p:spPr>
        <p:txBody>
          <a:bodyPr wrap="square">
            <a:spAutoFit/>
          </a:bodyPr>
          <a:lstStyle/>
          <a:p>
            <a:pPr algn="just" defTabSz="342900"/>
            <a:r>
              <a:rPr lang="vi-VN" sz="3200" b="1" dirty="0">
                <a:latin typeface="UTM Avo" panose="02040603050506020204" pitchFamily="18" charset="0"/>
                <a:cs typeface="Times New Roman" panose="02020603050405020304" pitchFamily="18" charset="0"/>
              </a:rPr>
              <a:t>Nhiệm vụ</a:t>
            </a:r>
            <a:r>
              <a:rPr lang="en-US" sz="3200" b="1"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Em hãy tạo cây thư mục như Hình 3.3 và</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thực hiện: </a:t>
            </a:r>
            <a:endParaRPr lang="en-US" sz="3200" dirty="0">
              <a:latin typeface="UTM Avo" panose="02040603050506020204" pitchFamily="18" charset="0"/>
              <a:cs typeface="Times New Roman" panose="02020603050405020304" pitchFamily="18" charset="0"/>
            </a:endParaRPr>
          </a:p>
          <a:p>
            <a:pPr algn="just" defTabSz="342900"/>
            <a:r>
              <a:rPr lang="vi-VN" sz="3200" dirty="0">
                <a:latin typeface="UTM Avo" panose="02040603050506020204" pitchFamily="18" charset="0"/>
                <a:cs typeface="Times New Roman" panose="02020603050405020304" pitchFamily="18" charset="0"/>
              </a:rPr>
              <a:t>- Đổi tên thư mục “</a:t>
            </a:r>
            <a:r>
              <a:rPr lang="vi-VN" sz="3200" dirty="0" err="1">
                <a:latin typeface="UTM Avo" panose="02040603050506020204" pitchFamily="18" charset="0"/>
                <a:cs typeface="Times New Roman" panose="02020603050405020304" pitchFamily="18" charset="0"/>
              </a:rPr>
              <a:t>HoangHon</a:t>
            </a:r>
            <a:r>
              <a:rPr lang="vi-VN" sz="3200" dirty="0">
                <a:latin typeface="UTM Avo" panose="02040603050506020204" pitchFamily="18" charset="0"/>
                <a:cs typeface="Times New Roman" panose="02020603050405020304" pitchFamily="18" charset="0"/>
              </a:rPr>
              <a:t>” thành “</a:t>
            </a:r>
            <a:r>
              <a:rPr lang="vi-VN" sz="3200" dirty="0" err="1">
                <a:latin typeface="UTM Avo" panose="02040603050506020204" pitchFamily="18" charset="0"/>
                <a:cs typeface="Times New Roman" panose="02020603050405020304" pitchFamily="18" charset="0"/>
              </a:rPr>
              <a:t>ChieuToi</a:t>
            </a:r>
            <a:r>
              <a:rPr lang="vi-VN" sz="3200" dirty="0">
                <a:latin typeface="UTM Avo" panose="02040603050506020204" pitchFamily="18" charset="0"/>
                <a:cs typeface="Times New Roman" panose="02020603050405020304" pitchFamily="18" charset="0"/>
              </a:rPr>
              <a:t>”.</a:t>
            </a:r>
          </a:p>
          <a:p>
            <a:pPr algn="just" defTabSz="342900"/>
            <a:r>
              <a:rPr lang="vi-VN" sz="3200" dirty="0">
                <a:latin typeface="UTM Avo" panose="02040603050506020204" pitchFamily="18" charset="0"/>
                <a:cs typeface="Times New Roman" panose="02020603050405020304" pitchFamily="18" charset="0"/>
              </a:rPr>
              <a:t>- Di chuyển các tệp và thư mục con của thư</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mục “</a:t>
            </a:r>
            <a:r>
              <a:rPr lang="vi-VN" sz="3200" dirty="0" err="1">
                <a:latin typeface="UTM Avo" panose="02040603050506020204" pitchFamily="18" charset="0"/>
                <a:cs typeface="Times New Roman" panose="02020603050405020304" pitchFamily="18" charset="0"/>
              </a:rPr>
              <a:t>BinhMinh</a:t>
            </a:r>
            <a:r>
              <a:rPr lang="vi-VN" sz="3200" dirty="0">
                <a:latin typeface="UTM Avo" panose="02040603050506020204" pitchFamily="18" charset="0"/>
                <a:cs typeface="Times New Roman" panose="02020603050405020304" pitchFamily="18" charset="0"/>
              </a:rPr>
              <a:t>” sang thư mục “</a:t>
            </a:r>
            <a:r>
              <a:rPr lang="vi-VN" sz="3200" dirty="0" err="1">
                <a:latin typeface="UTM Avo" panose="02040603050506020204" pitchFamily="18" charset="0"/>
                <a:cs typeface="Times New Roman" panose="02020603050405020304" pitchFamily="18" charset="0"/>
              </a:rPr>
              <a:t>BanNgay</a:t>
            </a:r>
            <a:r>
              <a:rPr lang="vi-VN" sz="3200" dirty="0">
                <a:latin typeface="UTM Avo" panose="02040603050506020204" pitchFamily="18" charset="0"/>
                <a:cs typeface="Times New Roman" panose="02020603050405020304" pitchFamily="18" charset="0"/>
              </a:rPr>
              <a:t>”. </a:t>
            </a:r>
            <a:endParaRPr lang="en-US" sz="3200" dirty="0">
              <a:latin typeface="UTM Avo" panose="02040603050506020204" pitchFamily="18" charset="0"/>
              <a:cs typeface="Times New Roman" panose="02020603050405020304" pitchFamily="18" charset="0"/>
            </a:endParaRPr>
          </a:p>
          <a:p>
            <a:pPr algn="just" defTabSz="342900"/>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Xoá</a:t>
            </a:r>
            <a:r>
              <a:rPr lang="vi-VN" sz="3200" dirty="0">
                <a:latin typeface="UTM Avo" panose="02040603050506020204" pitchFamily="18" charset="0"/>
                <a:cs typeface="Times New Roman" panose="02020603050405020304" pitchFamily="18" charset="0"/>
              </a:rPr>
              <a:t> thư mục “</a:t>
            </a:r>
            <a:r>
              <a:rPr lang="vi-VN" sz="3200" dirty="0" err="1">
                <a:latin typeface="UTM Avo" panose="02040603050506020204" pitchFamily="18" charset="0"/>
                <a:cs typeface="Times New Roman" panose="02020603050405020304" pitchFamily="18" charset="0"/>
              </a:rPr>
              <a:t>BinhMinh</a:t>
            </a:r>
            <a:r>
              <a:rPr lang="vi-VN" sz="3200" dirty="0">
                <a:latin typeface="UTM Avo" panose="02040603050506020204" pitchFamily="18" charset="0"/>
                <a:cs typeface="Times New Roman" panose="02020603050405020304" pitchFamily="18" charset="0"/>
              </a:rPr>
              <a:t>”.</a:t>
            </a:r>
          </a:p>
        </p:txBody>
      </p:sp>
      <p:pic>
        <p:nvPicPr>
          <p:cNvPr id="4" name="Picture 3" descr="A group of kids sitting at a table with laptops&#10;&#10;Description automatically generated with low confidence">
            <a:extLst>
              <a:ext uri="{FF2B5EF4-FFF2-40B4-BE49-F238E27FC236}">
                <a16:creationId xmlns:a16="http://schemas.microsoft.com/office/drawing/2014/main" id="{1D545CCD-D1AF-4307-B10D-5098B81D9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874" y="3635455"/>
            <a:ext cx="2777564" cy="2268438"/>
          </a:xfrm>
          <a:prstGeom prst="rect">
            <a:avLst/>
          </a:prstGeom>
        </p:spPr>
      </p:pic>
      <p:pic>
        <p:nvPicPr>
          <p:cNvPr id="5" name="Picture 4">
            <a:extLst>
              <a:ext uri="{FF2B5EF4-FFF2-40B4-BE49-F238E27FC236}">
                <a16:creationId xmlns:a16="http://schemas.microsoft.com/office/drawing/2014/main" id="{F85771E1-BAF4-AB86-FFFF-3C4A7F1F5918}"/>
              </a:ext>
            </a:extLst>
          </p:cNvPr>
          <p:cNvPicPr>
            <a:picLocks noChangeAspect="1"/>
          </p:cNvPicPr>
          <p:nvPr/>
        </p:nvPicPr>
        <p:blipFill>
          <a:blip r:embed="rId3"/>
          <a:stretch>
            <a:fillRect/>
          </a:stretch>
        </p:blipFill>
        <p:spPr>
          <a:xfrm>
            <a:off x="5685496" y="2871537"/>
            <a:ext cx="6433147" cy="3859921"/>
          </a:xfrm>
          <a:prstGeom prst="rect">
            <a:avLst/>
          </a:prstGeom>
        </p:spPr>
      </p:pic>
      <p:pic>
        <p:nvPicPr>
          <p:cNvPr id="6" name="Picture 5">
            <a:extLst>
              <a:ext uri="{FF2B5EF4-FFF2-40B4-BE49-F238E27FC236}">
                <a16:creationId xmlns:a16="http://schemas.microsoft.com/office/drawing/2014/main" id="{B41A3D3B-C643-90DA-BBB4-D50DD9EFD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177904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3" grpId="1"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FA6956-5C19-40FC-B3A2-9794F92035AA}"/>
              </a:ext>
            </a:extLst>
          </p:cNvPr>
          <p:cNvSpPr/>
          <p:nvPr/>
        </p:nvSpPr>
        <p:spPr>
          <a:xfrm>
            <a:off x="1188898" y="798029"/>
            <a:ext cx="9914787" cy="509627"/>
          </a:xfrm>
          <a:prstGeom prst="rect">
            <a:avLst/>
          </a:prstGeom>
        </p:spPr>
        <p:txBody>
          <a:bodyPr wrap="square">
            <a:spAutoFit/>
          </a:bodyPr>
          <a:lstStyle/>
          <a:p>
            <a:pPr algn="just" defTabSz="342900">
              <a:lnSpc>
                <a:spcPct val="135000"/>
              </a:lnSpc>
            </a:pPr>
            <a:endParaRPr lang="vi-VN" sz="22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C7178BE-651E-2528-0173-F9176E33384B}"/>
              </a:ext>
            </a:extLst>
          </p:cNvPr>
          <p:cNvSpPr/>
          <p:nvPr/>
        </p:nvSpPr>
        <p:spPr>
          <a:xfrm>
            <a:off x="1349405" y="262789"/>
            <a:ext cx="10286411" cy="958339"/>
          </a:xfrm>
          <a:prstGeom prst="rect">
            <a:avLst/>
          </a:prstGeom>
        </p:spPr>
        <p:txBody>
          <a:bodyPr wrap="square">
            <a:spAutoFit/>
          </a:bodyPr>
          <a:lstStyle/>
          <a:p>
            <a:pPr algn="just" defTabSz="342900">
              <a:lnSpc>
                <a:spcPct val="135000"/>
              </a:lnSpc>
            </a:pPr>
            <a:r>
              <a:rPr lang="vi-VN" sz="2200" b="1" dirty="0">
                <a:latin typeface="Times New Roman" panose="02020603050405020304" pitchFamily="18" charset="0"/>
                <a:cs typeface="Times New Roman" panose="02020603050405020304" pitchFamily="18" charset="0"/>
              </a:rPr>
              <a:t>a) Tạo thư mục </a:t>
            </a:r>
            <a:endParaRPr lang="en-US" sz="2200" b="1" dirty="0">
              <a:latin typeface="Times New Roman" panose="02020603050405020304" pitchFamily="18" charset="0"/>
              <a:cs typeface="Times New Roman" panose="02020603050405020304" pitchFamily="18" charset="0"/>
            </a:endParaRPr>
          </a:p>
          <a:p>
            <a:pPr algn="just" defTabSz="342900">
              <a:lnSpc>
                <a:spcPct val="135000"/>
              </a:lnSpc>
            </a:pPr>
            <a:r>
              <a:rPr lang="vi-VN" sz="2200" dirty="0">
                <a:latin typeface="Times New Roman" panose="02020603050405020304" pitchFamily="18" charset="0"/>
                <a:cs typeface="Times New Roman" panose="02020603050405020304" pitchFamily="18" charset="0"/>
              </a:rPr>
              <a:t>- Trên màn hình nền, nháy nút phải chuột, chọn </a:t>
            </a:r>
            <a:r>
              <a:rPr lang="vi-VN" sz="2200" dirty="0" err="1">
                <a:solidFill>
                  <a:srgbClr val="0070C0"/>
                </a:solidFill>
                <a:latin typeface="Times New Roman" panose="02020603050405020304" pitchFamily="18" charset="0"/>
                <a:cs typeface="Times New Roman" panose="02020603050405020304" pitchFamily="18" charset="0"/>
              </a:rPr>
              <a:t>New</a:t>
            </a:r>
            <a:r>
              <a:rPr lang="en-US" sz="2200" dirty="0">
                <a:solidFill>
                  <a:srgbClr val="0070C0"/>
                </a:solidFill>
                <a:latin typeface="Times New Roman" panose="02020603050405020304" pitchFamily="18" charset="0"/>
                <a:cs typeface="Times New Roman" panose="02020603050405020304" pitchFamily="18" charset="0"/>
              </a:rPr>
              <a:t> </a:t>
            </a:r>
            <a:r>
              <a:rPr lang="vi-VN" sz="2200" dirty="0" err="1">
                <a:solidFill>
                  <a:srgbClr val="0070C0"/>
                </a:solidFill>
                <a:latin typeface="Times New Roman" panose="02020603050405020304" pitchFamily="18" charset="0"/>
                <a:cs typeface="Times New Roman" panose="02020603050405020304" pitchFamily="18" charset="0"/>
              </a:rPr>
              <a:t>Folder</a:t>
            </a:r>
            <a:r>
              <a:rPr lang="vi-VN" sz="2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80DD400D-16E0-5CCF-8ED0-E83F54922D54}"/>
              </a:ext>
            </a:extLst>
          </p:cNvPr>
          <p:cNvPicPr>
            <a:picLocks noChangeAspect="1"/>
          </p:cNvPicPr>
          <p:nvPr/>
        </p:nvPicPr>
        <p:blipFill rotWithShape="1">
          <a:blip r:embed="rId2"/>
          <a:srcRect r="154"/>
          <a:stretch/>
        </p:blipFill>
        <p:spPr>
          <a:xfrm>
            <a:off x="2078655" y="1211171"/>
            <a:ext cx="7785968" cy="1977697"/>
          </a:xfrm>
          <a:prstGeom prst="rect">
            <a:avLst/>
          </a:prstGeom>
        </p:spPr>
      </p:pic>
      <p:sp>
        <p:nvSpPr>
          <p:cNvPr id="8" name="Rectangle 7">
            <a:extLst>
              <a:ext uri="{FF2B5EF4-FFF2-40B4-BE49-F238E27FC236}">
                <a16:creationId xmlns:a16="http://schemas.microsoft.com/office/drawing/2014/main" id="{CDD3313B-8700-4EDE-EEF5-EDE0B7908F58}"/>
              </a:ext>
            </a:extLst>
          </p:cNvPr>
          <p:cNvSpPr/>
          <p:nvPr/>
        </p:nvSpPr>
        <p:spPr>
          <a:xfrm>
            <a:off x="284085" y="3096853"/>
            <a:ext cx="7705817" cy="3586366"/>
          </a:xfrm>
          <a:prstGeom prst="rect">
            <a:avLst/>
          </a:prstGeom>
        </p:spPr>
        <p:txBody>
          <a:bodyPr wrap="square">
            <a:spAutoFit/>
          </a:bodyPr>
          <a:lstStyle/>
          <a:p>
            <a:pPr algn="just" defTabSz="342900">
              <a:lnSpc>
                <a:spcPct val="150000"/>
              </a:lnSpc>
            </a:pPr>
            <a:r>
              <a:rPr lang="en-US" sz="2200" b="1" dirty="0">
                <a:latin typeface="Times New Roman" panose="02020603050405020304" pitchFamily="18" charset="0"/>
                <a:cs typeface="Times New Roman" panose="02020603050405020304" pitchFamily="18" charset="0"/>
              </a:rPr>
              <a:t>b</a:t>
            </a:r>
            <a:r>
              <a:rPr lang="vi-VN" sz="2200" b="1" dirty="0">
                <a:latin typeface="Times New Roman" panose="02020603050405020304" pitchFamily="18" charset="0"/>
                <a:cs typeface="Times New Roman" panose="02020603050405020304" pitchFamily="18" charset="0"/>
              </a:rPr>
              <a:t>) Đổi tên, di chuyển, sao chép, </a:t>
            </a:r>
            <a:r>
              <a:rPr lang="vi-VN" sz="2200" b="1" dirty="0" err="1">
                <a:latin typeface="Times New Roman" panose="02020603050405020304" pitchFamily="18" charset="0"/>
                <a:cs typeface="Times New Roman" panose="02020603050405020304" pitchFamily="18" charset="0"/>
              </a:rPr>
              <a:t>xoá</a:t>
            </a:r>
            <a:r>
              <a:rPr lang="vi-VN" sz="2200" b="1" dirty="0">
                <a:latin typeface="Times New Roman" panose="02020603050405020304" pitchFamily="18" charset="0"/>
                <a:cs typeface="Times New Roman" panose="02020603050405020304" pitchFamily="18" charset="0"/>
              </a:rPr>
              <a:t> thư mục và tệp</a:t>
            </a:r>
            <a:endParaRPr lang="en-US" sz="2200" b="1" dirty="0">
              <a:latin typeface="Times New Roman" panose="02020603050405020304" pitchFamily="18" charset="0"/>
              <a:cs typeface="Times New Roman" panose="02020603050405020304" pitchFamily="18" charset="0"/>
            </a:endParaRPr>
          </a:p>
          <a:p>
            <a:pPr algn="just" defTabSz="342900">
              <a:lnSpc>
                <a:spcPct val="150000"/>
              </a:lnSpc>
            </a:pPr>
            <a:r>
              <a:rPr lang="vi-VN" sz="2200" dirty="0">
                <a:latin typeface="Times New Roman" panose="02020603050405020304" pitchFamily="18" charset="0"/>
                <a:cs typeface="Times New Roman" panose="02020603050405020304" pitchFamily="18" charset="0"/>
              </a:rPr>
              <a:t>- Việc đổi tên một thư mục được thực hiện bằng cách nháy nút phải chuột vào thư mục đó</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chọn </a:t>
            </a:r>
            <a:r>
              <a:rPr lang="vi-VN" sz="2200" dirty="0" err="1">
                <a:solidFill>
                  <a:srgbClr val="0070C0"/>
                </a:solidFill>
                <a:latin typeface="Times New Roman" panose="02020603050405020304" pitchFamily="18" charset="0"/>
                <a:cs typeface="Times New Roman" panose="02020603050405020304" pitchFamily="18" charset="0"/>
              </a:rPr>
              <a:t>Rename</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defTabSz="342900">
              <a:lnSpc>
                <a:spcPct val="150000"/>
              </a:lnSpc>
            </a:pPr>
            <a:r>
              <a:rPr lang="vi-VN" sz="2200" dirty="0">
                <a:latin typeface="Times New Roman" panose="02020603050405020304" pitchFamily="18" charset="0"/>
                <a:cs typeface="Times New Roman" panose="02020603050405020304" pitchFamily="18" charset="0"/>
              </a:rPr>
              <a:t>- Di chuyển một tệp hay một thư mục có thể được thực hiện bằng lệnh </a:t>
            </a:r>
            <a:r>
              <a:rPr lang="vi-VN" sz="2200" dirty="0" err="1">
                <a:solidFill>
                  <a:srgbClr val="0070C0"/>
                </a:solidFill>
                <a:latin typeface="Times New Roman" panose="02020603050405020304" pitchFamily="18" charset="0"/>
                <a:cs typeface="Times New Roman" panose="02020603050405020304" pitchFamily="18" charset="0"/>
              </a:rPr>
              <a:t>Cut</a:t>
            </a:r>
            <a:r>
              <a:rPr lang="vi-VN" sz="2200" dirty="0">
                <a:latin typeface="Times New Roman" panose="02020603050405020304" pitchFamily="18" charset="0"/>
                <a:cs typeface="Times New Roman" panose="02020603050405020304" pitchFamily="18" charset="0"/>
              </a:rPr>
              <a:t> và </a:t>
            </a:r>
            <a:r>
              <a:rPr lang="vi-VN" sz="2200" dirty="0" err="1">
                <a:solidFill>
                  <a:srgbClr val="0070C0"/>
                </a:solidFill>
                <a:latin typeface="Times New Roman" panose="02020603050405020304" pitchFamily="18" charset="0"/>
                <a:cs typeface="Times New Roman" panose="02020603050405020304" pitchFamily="18" charset="0"/>
              </a:rPr>
              <a:t>Paste</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defTabSz="342900">
              <a:lnSpc>
                <a:spcPct val="150000"/>
              </a:lnSpc>
            </a:pPr>
            <a:r>
              <a:rPr lang="vi-VN" sz="2200" dirty="0">
                <a:latin typeface="Times New Roman" panose="02020603050405020304" pitchFamily="18" charset="0"/>
                <a:cs typeface="Times New Roman" panose="02020603050405020304" pitchFamily="18" charset="0"/>
              </a:rPr>
              <a:t>- Nháy nút phải chuột vào thư mục “</a:t>
            </a:r>
            <a:r>
              <a:rPr lang="vi-VN" sz="2200" dirty="0" err="1">
                <a:latin typeface="Times New Roman" panose="02020603050405020304" pitchFamily="18" charset="0"/>
                <a:cs typeface="Times New Roman" panose="02020603050405020304" pitchFamily="18" charset="0"/>
              </a:rPr>
              <a:t>BinhMinh</a:t>
            </a:r>
            <a:r>
              <a:rPr lang="vi-VN" sz="2200" dirty="0">
                <a:latin typeface="Times New Roman" panose="02020603050405020304" pitchFamily="18" charset="0"/>
                <a:cs typeface="Times New Roman" panose="02020603050405020304" pitchFamily="18" charset="0"/>
              </a:rPr>
              <a:t>” và chọn </a:t>
            </a:r>
            <a:r>
              <a:rPr lang="vi-VN" sz="2200" dirty="0" err="1">
                <a:solidFill>
                  <a:srgbClr val="0070C0"/>
                </a:solidFill>
                <a:latin typeface="Times New Roman" panose="02020603050405020304" pitchFamily="18" charset="0"/>
                <a:cs typeface="Times New Roman" panose="02020603050405020304" pitchFamily="18" charset="0"/>
              </a:rPr>
              <a:t>Delete</a:t>
            </a:r>
            <a:r>
              <a:rPr lang="vi-VN" sz="2200" dirty="0">
                <a:latin typeface="Times New Roman" panose="02020603050405020304" pitchFamily="18" charset="0"/>
                <a:cs typeface="Times New Roman" panose="02020603050405020304" pitchFamily="18" charset="0"/>
              </a:rPr>
              <a:t> để </a:t>
            </a:r>
            <a:r>
              <a:rPr lang="vi-VN" sz="2200" dirty="0" err="1">
                <a:latin typeface="Times New Roman" panose="02020603050405020304" pitchFamily="18" charset="0"/>
                <a:cs typeface="Times New Roman" panose="02020603050405020304" pitchFamily="18" charset="0"/>
              </a:rPr>
              <a:t>xoá</a:t>
            </a:r>
            <a:r>
              <a:rPr lang="vi-VN" sz="2200" dirty="0">
                <a:latin typeface="Times New Roman" panose="02020603050405020304" pitchFamily="18" charset="0"/>
                <a:cs typeface="Times New Roman" panose="02020603050405020304" pitchFamily="18" charset="0"/>
              </a:rPr>
              <a:t> thư mục đó. Thực hiện tương tự để đổi tên, di chuyển, </a:t>
            </a:r>
            <a:r>
              <a:rPr lang="vi-VN" sz="2200" dirty="0" err="1">
                <a:latin typeface="Times New Roman" panose="02020603050405020304" pitchFamily="18" charset="0"/>
                <a:cs typeface="Times New Roman" panose="02020603050405020304" pitchFamily="18" charset="0"/>
              </a:rPr>
              <a:t>xoá</a:t>
            </a:r>
            <a:r>
              <a:rPr lang="vi-VN" sz="2200" dirty="0">
                <a:latin typeface="Times New Roman" panose="02020603050405020304" pitchFamily="18" charset="0"/>
                <a:cs typeface="Times New Roman" panose="02020603050405020304" pitchFamily="18" charset="0"/>
              </a:rPr>
              <a:t> tệp.</a:t>
            </a:r>
          </a:p>
        </p:txBody>
      </p:sp>
      <p:pic>
        <p:nvPicPr>
          <p:cNvPr id="9" name="Picture 8">
            <a:extLst>
              <a:ext uri="{FF2B5EF4-FFF2-40B4-BE49-F238E27FC236}">
                <a16:creationId xmlns:a16="http://schemas.microsoft.com/office/drawing/2014/main" id="{1BC92BF3-ADDA-DF86-8B96-D8243420E591}"/>
              </a:ext>
            </a:extLst>
          </p:cNvPr>
          <p:cNvPicPr>
            <a:picLocks noChangeAspect="1"/>
          </p:cNvPicPr>
          <p:nvPr/>
        </p:nvPicPr>
        <p:blipFill>
          <a:blip r:embed="rId3"/>
          <a:stretch>
            <a:fillRect/>
          </a:stretch>
        </p:blipFill>
        <p:spPr>
          <a:xfrm>
            <a:off x="7989902" y="3528507"/>
            <a:ext cx="3944900" cy="2416885"/>
          </a:xfrm>
          <a:prstGeom prst="rect">
            <a:avLst/>
          </a:prstGeom>
        </p:spPr>
      </p:pic>
      <p:pic>
        <p:nvPicPr>
          <p:cNvPr id="10" name="Picture 9">
            <a:extLst>
              <a:ext uri="{FF2B5EF4-FFF2-40B4-BE49-F238E27FC236}">
                <a16:creationId xmlns:a16="http://schemas.microsoft.com/office/drawing/2014/main" id="{21A3871B-FB08-4B46-6827-44BAE2F9A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126928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500"/>
                                        <p:tgtEl>
                                          <p:spTgt spid="8">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uiExpand="1" build="allAtOnce"/>
      <p:bldP spid="8" grpId="0"/>
      <p:bldP spid="8"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84"/>
        <p:cNvGrpSpPr/>
        <p:nvPr/>
      </p:nvGrpSpPr>
      <p:grpSpPr>
        <a:xfrm>
          <a:off x="0" y="0"/>
          <a:ext cx="0" cy="0"/>
          <a:chOff x="0" y="0"/>
          <a:chExt cx="0" cy="0"/>
        </a:xfrm>
      </p:grpSpPr>
      <p:sp>
        <p:nvSpPr>
          <p:cNvPr id="785" name="Google Shape;785;p34"/>
          <p:cNvSpPr/>
          <p:nvPr/>
        </p:nvSpPr>
        <p:spPr>
          <a:xfrm>
            <a:off x="-777540" y="8118400"/>
            <a:ext cx="14204279" cy="212087"/>
          </a:xfrm>
          <a:custGeom>
            <a:avLst/>
            <a:gdLst/>
            <a:ahLst/>
            <a:cxnLst/>
            <a:rect l="l" t="t" r="r" b="b"/>
            <a:pathLst>
              <a:path w="273857" h="4089" extrusionOk="0">
                <a:moveTo>
                  <a:pt x="0" y="164"/>
                </a:moveTo>
                <a:lnTo>
                  <a:pt x="0" y="164"/>
                </a:lnTo>
                <a:lnTo>
                  <a:pt x="0" y="164"/>
                </a:lnTo>
                <a:lnTo>
                  <a:pt x="0" y="164"/>
                </a:lnTo>
                <a:close/>
                <a:moveTo>
                  <a:pt x="273856" y="164"/>
                </a:moveTo>
                <a:lnTo>
                  <a:pt x="273856" y="164"/>
                </a:lnTo>
                <a:lnTo>
                  <a:pt x="273856" y="4088"/>
                </a:lnTo>
                <a:lnTo>
                  <a:pt x="273856" y="4088"/>
                </a:lnTo>
                <a:lnTo>
                  <a:pt x="273856" y="164"/>
                </a:lnTo>
                <a:lnTo>
                  <a:pt x="273856" y="164"/>
                </a:lnTo>
                <a:close/>
                <a:moveTo>
                  <a:pt x="273856" y="164"/>
                </a:moveTo>
                <a:lnTo>
                  <a:pt x="273856" y="164"/>
                </a:lnTo>
                <a:lnTo>
                  <a:pt x="273856" y="164"/>
                </a:lnTo>
                <a:close/>
                <a:moveTo>
                  <a:pt x="0" y="164"/>
                </a:moveTo>
                <a:lnTo>
                  <a:pt x="0" y="164"/>
                </a:lnTo>
                <a:lnTo>
                  <a:pt x="0" y="164"/>
                </a:lnTo>
                <a:close/>
                <a:moveTo>
                  <a:pt x="0" y="164"/>
                </a:moveTo>
                <a:lnTo>
                  <a:pt x="0" y="164"/>
                </a:lnTo>
                <a:lnTo>
                  <a:pt x="0" y="164"/>
                </a:lnTo>
                <a:close/>
                <a:moveTo>
                  <a:pt x="273856" y="164"/>
                </a:moveTo>
                <a:lnTo>
                  <a:pt x="273856" y="164"/>
                </a:lnTo>
                <a:lnTo>
                  <a:pt x="273856" y="164"/>
                </a:lnTo>
                <a:close/>
                <a:moveTo>
                  <a:pt x="0" y="164"/>
                </a:moveTo>
                <a:lnTo>
                  <a:pt x="0" y="164"/>
                </a:lnTo>
                <a:lnTo>
                  <a:pt x="0" y="164"/>
                </a:lnTo>
                <a:close/>
                <a:moveTo>
                  <a:pt x="273856" y="164"/>
                </a:moveTo>
                <a:lnTo>
                  <a:pt x="273856" y="164"/>
                </a:lnTo>
                <a:lnTo>
                  <a:pt x="273856" y="164"/>
                </a:lnTo>
                <a:close/>
                <a:moveTo>
                  <a:pt x="0" y="164"/>
                </a:moveTo>
                <a:lnTo>
                  <a:pt x="0" y="164"/>
                </a:lnTo>
                <a:lnTo>
                  <a:pt x="0" y="164"/>
                </a:lnTo>
                <a:close/>
                <a:moveTo>
                  <a:pt x="273856" y="164"/>
                </a:moveTo>
                <a:lnTo>
                  <a:pt x="273856" y="164"/>
                </a:lnTo>
                <a:lnTo>
                  <a:pt x="273856" y="164"/>
                </a:lnTo>
                <a:close/>
                <a:moveTo>
                  <a:pt x="0" y="164"/>
                </a:moveTo>
                <a:lnTo>
                  <a:pt x="0" y="164"/>
                </a:lnTo>
                <a:lnTo>
                  <a:pt x="0" y="164"/>
                </a:lnTo>
                <a:close/>
                <a:moveTo>
                  <a:pt x="273856" y="164"/>
                </a:moveTo>
                <a:lnTo>
                  <a:pt x="273856" y="164"/>
                </a:lnTo>
                <a:lnTo>
                  <a:pt x="273856" y="164"/>
                </a:lnTo>
                <a:close/>
                <a:moveTo>
                  <a:pt x="273856" y="1"/>
                </a:moveTo>
                <a:lnTo>
                  <a:pt x="2738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88" name="Google Shape;788;p34"/>
          <p:cNvGrpSpPr/>
          <p:nvPr/>
        </p:nvGrpSpPr>
        <p:grpSpPr>
          <a:xfrm flipH="1">
            <a:off x="5807875" y="4907155"/>
            <a:ext cx="576648" cy="767120"/>
            <a:chOff x="3600400" y="2783875"/>
            <a:chExt cx="402275" cy="535100"/>
          </a:xfrm>
        </p:grpSpPr>
        <p:sp>
          <p:nvSpPr>
            <p:cNvPr id="789" name="Google Shape;789;p34"/>
            <p:cNvSpPr/>
            <p:nvPr/>
          </p:nvSpPr>
          <p:spPr>
            <a:xfrm>
              <a:off x="3631725" y="3070825"/>
              <a:ext cx="195525" cy="237500"/>
            </a:xfrm>
            <a:custGeom>
              <a:avLst/>
              <a:gdLst/>
              <a:ahLst/>
              <a:cxnLst/>
              <a:rect l="l" t="t" r="r" b="b"/>
              <a:pathLst>
                <a:path w="7821" h="9500" extrusionOk="0">
                  <a:moveTo>
                    <a:pt x="3033" y="1"/>
                  </a:moveTo>
                  <a:lnTo>
                    <a:pt x="1" y="7620"/>
                  </a:lnTo>
                  <a:lnTo>
                    <a:pt x="2808" y="7520"/>
                  </a:lnTo>
                  <a:lnTo>
                    <a:pt x="4687" y="9500"/>
                  </a:lnTo>
                  <a:lnTo>
                    <a:pt x="7820" y="1881"/>
                  </a:lnTo>
                  <a:lnTo>
                    <a:pt x="303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4"/>
            <p:cNvSpPr/>
            <p:nvPr/>
          </p:nvSpPr>
          <p:spPr>
            <a:xfrm>
              <a:off x="3623575" y="3062700"/>
              <a:ext cx="211825" cy="256275"/>
            </a:xfrm>
            <a:custGeom>
              <a:avLst/>
              <a:gdLst/>
              <a:ahLst/>
              <a:cxnLst/>
              <a:rect l="l" t="t" r="r" b="b"/>
              <a:pathLst>
                <a:path w="8473" h="10251" extrusionOk="0">
                  <a:moveTo>
                    <a:pt x="3459" y="627"/>
                  </a:moveTo>
                  <a:lnTo>
                    <a:pt x="7845" y="2306"/>
                  </a:lnTo>
                  <a:lnTo>
                    <a:pt x="5009" y="9483"/>
                  </a:lnTo>
                  <a:lnTo>
                    <a:pt x="3259" y="7644"/>
                  </a:lnTo>
                  <a:lnTo>
                    <a:pt x="627" y="7744"/>
                  </a:lnTo>
                  <a:lnTo>
                    <a:pt x="3459" y="627"/>
                  </a:lnTo>
                  <a:close/>
                  <a:moveTo>
                    <a:pt x="3259" y="0"/>
                  </a:moveTo>
                  <a:lnTo>
                    <a:pt x="1" y="8145"/>
                  </a:lnTo>
                  <a:lnTo>
                    <a:pt x="1" y="8145"/>
                  </a:lnTo>
                  <a:lnTo>
                    <a:pt x="3033" y="8045"/>
                  </a:lnTo>
                  <a:lnTo>
                    <a:pt x="5139" y="10251"/>
                  </a:lnTo>
                  <a:lnTo>
                    <a:pt x="5239" y="9925"/>
                  </a:lnTo>
                  <a:lnTo>
                    <a:pt x="8472" y="2105"/>
                  </a:lnTo>
                  <a:lnTo>
                    <a:pt x="3259"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4"/>
            <p:cNvSpPr/>
            <p:nvPr/>
          </p:nvSpPr>
          <p:spPr>
            <a:xfrm>
              <a:off x="3775225" y="3070825"/>
              <a:ext cx="196125" cy="237500"/>
            </a:xfrm>
            <a:custGeom>
              <a:avLst/>
              <a:gdLst/>
              <a:ahLst/>
              <a:cxnLst/>
              <a:rect l="l" t="t" r="r" b="b"/>
              <a:pathLst>
                <a:path w="7845" h="9500" extrusionOk="0">
                  <a:moveTo>
                    <a:pt x="4812" y="1"/>
                  </a:moveTo>
                  <a:lnTo>
                    <a:pt x="0" y="1881"/>
                  </a:lnTo>
                  <a:lnTo>
                    <a:pt x="3033" y="9500"/>
                  </a:lnTo>
                  <a:lnTo>
                    <a:pt x="5013" y="7520"/>
                  </a:lnTo>
                  <a:lnTo>
                    <a:pt x="7845" y="7620"/>
                  </a:lnTo>
                  <a:lnTo>
                    <a:pt x="7845" y="7620"/>
                  </a:lnTo>
                  <a:lnTo>
                    <a:pt x="48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4"/>
            <p:cNvSpPr/>
            <p:nvPr/>
          </p:nvSpPr>
          <p:spPr>
            <a:xfrm>
              <a:off x="3767700" y="3062700"/>
              <a:ext cx="211175" cy="256275"/>
            </a:xfrm>
            <a:custGeom>
              <a:avLst/>
              <a:gdLst/>
              <a:ahLst/>
              <a:cxnLst/>
              <a:rect l="l" t="t" r="r" b="b"/>
              <a:pathLst>
                <a:path w="8447" h="10251" extrusionOk="0">
                  <a:moveTo>
                    <a:pt x="5013" y="627"/>
                  </a:moveTo>
                  <a:lnTo>
                    <a:pt x="7820" y="7744"/>
                  </a:lnTo>
                  <a:lnTo>
                    <a:pt x="5213" y="7644"/>
                  </a:lnTo>
                  <a:lnTo>
                    <a:pt x="3421" y="9436"/>
                  </a:lnTo>
                  <a:lnTo>
                    <a:pt x="3421" y="9436"/>
                  </a:lnTo>
                  <a:lnTo>
                    <a:pt x="627" y="2306"/>
                  </a:lnTo>
                  <a:lnTo>
                    <a:pt x="5013" y="627"/>
                  </a:lnTo>
                  <a:close/>
                  <a:moveTo>
                    <a:pt x="5213" y="0"/>
                  </a:moveTo>
                  <a:lnTo>
                    <a:pt x="0" y="2105"/>
                  </a:lnTo>
                  <a:lnTo>
                    <a:pt x="3233" y="10251"/>
                  </a:lnTo>
                  <a:lnTo>
                    <a:pt x="3434" y="10025"/>
                  </a:lnTo>
                  <a:lnTo>
                    <a:pt x="5314" y="8045"/>
                  </a:lnTo>
                  <a:lnTo>
                    <a:pt x="8446" y="8145"/>
                  </a:lnTo>
                  <a:lnTo>
                    <a:pt x="5213"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4"/>
            <p:cNvSpPr/>
            <p:nvPr/>
          </p:nvSpPr>
          <p:spPr>
            <a:xfrm>
              <a:off x="3605425" y="2788875"/>
              <a:ext cx="391625" cy="396650"/>
            </a:xfrm>
            <a:custGeom>
              <a:avLst/>
              <a:gdLst/>
              <a:ahLst/>
              <a:cxnLst/>
              <a:rect l="l" t="t" r="r" b="b"/>
              <a:pathLst>
                <a:path w="15665" h="15866" extrusionOk="0">
                  <a:moveTo>
                    <a:pt x="7845" y="1"/>
                  </a:moveTo>
                  <a:lnTo>
                    <a:pt x="6491" y="527"/>
                  </a:lnTo>
                  <a:lnTo>
                    <a:pt x="5113" y="527"/>
                  </a:lnTo>
                  <a:lnTo>
                    <a:pt x="4085" y="1454"/>
                  </a:lnTo>
                  <a:lnTo>
                    <a:pt x="2732" y="1880"/>
                  </a:lnTo>
                  <a:lnTo>
                    <a:pt x="2105" y="3133"/>
                  </a:lnTo>
                  <a:lnTo>
                    <a:pt x="952" y="3961"/>
                  </a:lnTo>
                  <a:lnTo>
                    <a:pt x="727" y="5314"/>
                  </a:lnTo>
                  <a:lnTo>
                    <a:pt x="0" y="6567"/>
                  </a:lnTo>
                  <a:lnTo>
                    <a:pt x="326" y="7946"/>
                  </a:lnTo>
                  <a:lnTo>
                    <a:pt x="0" y="9299"/>
                  </a:lnTo>
                  <a:lnTo>
                    <a:pt x="727" y="10552"/>
                  </a:lnTo>
                  <a:lnTo>
                    <a:pt x="952" y="11905"/>
                  </a:lnTo>
                  <a:lnTo>
                    <a:pt x="2105" y="12833"/>
                  </a:lnTo>
                  <a:lnTo>
                    <a:pt x="2732" y="14086"/>
                  </a:lnTo>
                  <a:lnTo>
                    <a:pt x="4085" y="14512"/>
                  </a:lnTo>
                  <a:lnTo>
                    <a:pt x="5113" y="15464"/>
                  </a:lnTo>
                  <a:lnTo>
                    <a:pt x="6491" y="15339"/>
                  </a:lnTo>
                  <a:lnTo>
                    <a:pt x="7845" y="15865"/>
                  </a:lnTo>
                  <a:lnTo>
                    <a:pt x="9198" y="15339"/>
                  </a:lnTo>
                  <a:lnTo>
                    <a:pt x="10551" y="15464"/>
                  </a:lnTo>
                  <a:lnTo>
                    <a:pt x="11604" y="14512"/>
                  </a:lnTo>
                  <a:lnTo>
                    <a:pt x="12957" y="14086"/>
                  </a:lnTo>
                  <a:lnTo>
                    <a:pt x="13584" y="12833"/>
                  </a:lnTo>
                  <a:lnTo>
                    <a:pt x="14737" y="11905"/>
                  </a:lnTo>
                  <a:lnTo>
                    <a:pt x="14937" y="10552"/>
                  </a:lnTo>
                  <a:lnTo>
                    <a:pt x="15664" y="9299"/>
                  </a:lnTo>
                  <a:lnTo>
                    <a:pt x="15363" y="7946"/>
                  </a:lnTo>
                  <a:lnTo>
                    <a:pt x="15664" y="6567"/>
                  </a:lnTo>
                  <a:lnTo>
                    <a:pt x="14937" y="5314"/>
                  </a:lnTo>
                  <a:lnTo>
                    <a:pt x="14737" y="3961"/>
                  </a:lnTo>
                  <a:lnTo>
                    <a:pt x="13584" y="3133"/>
                  </a:lnTo>
                  <a:lnTo>
                    <a:pt x="12957" y="1880"/>
                  </a:lnTo>
                  <a:lnTo>
                    <a:pt x="11604" y="1454"/>
                  </a:lnTo>
                  <a:lnTo>
                    <a:pt x="10551" y="527"/>
                  </a:lnTo>
                  <a:lnTo>
                    <a:pt x="9198" y="527"/>
                  </a:lnTo>
                  <a:lnTo>
                    <a:pt x="784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4"/>
            <p:cNvSpPr/>
            <p:nvPr/>
          </p:nvSpPr>
          <p:spPr>
            <a:xfrm>
              <a:off x="3600400" y="2783875"/>
              <a:ext cx="402275" cy="409800"/>
            </a:xfrm>
            <a:custGeom>
              <a:avLst/>
              <a:gdLst/>
              <a:ahLst/>
              <a:cxnLst/>
              <a:rect l="l" t="t" r="r" b="b"/>
              <a:pathLst>
                <a:path w="16091" h="16392" extrusionOk="0">
                  <a:moveTo>
                    <a:pt x="8046" y="401"/>
                  </a:moveTo>
                  <a:lnTo>
                    <a:pt x="9299" y="927"/>
                  </a:lnTo>
                  <a:lnTo>
                    <a:pt x="10652" y="927"/>
                  </a:lnTo>
                  <a:lnTo>
                    <a:pt x="11705" y="1755"/>
                  </a:lnTo>
                  <a:lnTo>
                    <a:pt x="13058" y="2181"/>
                  </a:lnTo>
                  <a:lnTo>
                    <a:pt x="13685" y="3434"/>
                  </a:lnTo>
                  <a:lnTo>
                    <a:pt x="14712" y="4261"/>
                  </a:lnTo>
                  <a:lnTo>
                    <a:pt x="14938" y="5639"/>
                  </a:lnTo>
                  <a:lnTo>
                    <a:pt x="15665" y="6767"/>
                  </a:lnTo>
                  <a:lnTo>
                    <a:pt x="15339" y="8146"/>
                  </a:lnTo>
                  <a:lnTo>
                    <a:pt x="15339" y="8246"/>
                  </a:lnTo>
                  <a:lnTo>
                    <a:pt x="15665" y="9499"/>
                  </a:lnTo>
                  <a:lnTo>
                    <a:pt x="14938" y="10652"/>
                  </a:lnTo>
                  <a:lnTo>
                    <a:pt x="14712" y="12005"/>
                  </a:lnTo>
                  <a:lnTo>
                    <a:pt x="13685" y="12832"/>
                  </a:lnTo>
                  <a:lnTo>
                    <a:pt x="13058" y="14085"/>
                  </a:lnTo>
                  <a:lnTo>
                    <a:pt x="11705" y="14511"/>
                  </a:lnTo>
                  <a:lnTo>
                    <a:pt x="10652" y="15439"/>
                  </a:lnTo>
                  <a:lnTo>
                    <a:pt x="9299" y="15339"/>
                  </a:lnTo>
                  <a:lnTo>
                    <a:pt x="8046" y="15865"/>
                  </a:lnTo>
                  <a:lnTo>
                    <a:pt x="6793" y="15339"/>
                  </a:lnTo>
                  <a:lnTo>
                    <a:pt x="5439" y="15439"/>
                  </a:lnTo>
                  <a:lnTo>
                    <a:pt x="4386" y="14511"/>
                  </a:lnTo>
                  <a:lnTo>
                    <a:pt x="3033" y="14085"/>
                  </a:lnTo>
                  <a:lnTo>
                    <a:pt x="2407" y="12832"/>
                  </a:lnTo>
                  <a:lnTo>
                    <a:pt x="1354" y="12005"/>
                  </a:lnTo>
                  <a:lnTo>
                    <a:pt x="1153" y="10652"/>
                  </a:lnTo>
                  <a:lnTo>
                    <a:pt x="427" y="9499"/>
                  </a:lnTo>
                  <a:lnTo>
                    <a:pt x="727" y="8146"/>
                  </a:lnTo>
                  <a:lnTo>
                    <a:pt x="427" y="6767"/>
                  </a:lnTo>
                  <a:lnTo>
                    <a:pt x="1153" y="5639"/>
                  </a:lnTo>
                  <a:lnTo>
                    <a:pt x="1354" y="4261"/>
                  </a:lnTo>
                  <a:lnTo>
                    <a:pt x="2407" y="3434"/>
                  </a:lnTo>
                  <a:lnTo>
                    <a:pt x="3033" y="2181"/>
                  </a:lnTo>
                  <a:lnTo>
                    <a:pt x="4386" y="1755"/>
                  </a:lnTo>
                  <a:lnTo>
                    <a:pt x="5439" y="927"/>
                  </a:lnTo>
                  <a:lnTo>
                    <a:pt x="6793" y="927"/>
                  </a:lnTo>
                  <a:lnTo>
                    <a:pt x="8046" y="401"/>
                  </a:lnTo>
                  <a:close/>
                  <a:moveTo>
                    <a:pt x="8046" y="0"/>
                  </a:moveTo>
                  <a:lnTo>
                    <a:pt x="6692" y="501"/>
                  </a:lnTo>
                  <a:lnTo>
                    <a:pt x="5214" y="501"/>
                  </a:lnTo>
                  <a:lnTo>
                    <a:pt x="4186" y="1454"/>
                  </a:lnTo>
                  <a:lnTo>
                    <a:pt x="2808" y="1880"/>
                  </a:lnTo>
                  <a:lnTo>
                    <a:pt x="2081" y="3133"/>
                  </a:lnTo>
                  <a:lnTo>
                    <a:pt x="928" y="4060"/>
                  </a:lnTo>
                  <a:lnTo>
                    <a:pt x="727" y="5514"/>
                  </a:lnTo>
                  <a:lnTo>
                    <a:pt x="1" y="6767"/>
                  </a:lnTo>
                  <a:lnTo>
                    <a:pt x="301" y="8146"/>
                  </a:lnTo>
                  <a:lnTo>
                    <a:pt x="1" y="9599"/>
                  </a:lnTo>
                  <a:lnTo>
                    <a:pt x="727" y="10852"/>
                  </a:lnTo>
                  <a:lnTo>
                    <a:pt x="928" y="12206"/>
                  </a:lnTo>
                  <a:lnTo>
                    <a:pt x="2081" y="13158"/>
                  </a:lnTo>
                  <a:lnTo>
                    <a:pt x="2808" y="14411"/>
                  </a:lnTo>
                  <a:lnTo>
                    <a:pt x="4186" y="14912"/>
                  </a:lnTo>
                  <a:lnTo>
                    <a:pt x="5214" y="15865"/>
                  </a:lnTo>
                  <a:lnTo>
                    <a:pt x="6692" y="15765"/>
                  </a:lnTo>
                  <a:lnTo>
                    <a:pt x="8046" y="16391"/>
                  </a:lnTo>
                  <a:lnTo>
                    <a:pt x="9399" y="15765"/>
                  </a:lnTo>
                  <a:lnTo>
                    <a:pt x="10853" y="15865"/>
                  </a:lnTo>
                  <a:lnTo>
                    <a:pt x="11905" y="14912"/>
                  </a:lnTo>
                  <a:lnTo>
                    <a:pt x="13259" y="14411"/>
                  </a:lnTo>
                  <a:lnTo>
                    <a:pt x="13986" y="13158"/>
                  </a:lnTo>
                  <a:lnTo>
                    <a:pt x="15138" y="12206"/>
                  </a:lnTo>
                  <a:lnTo>
                    <a:pt x="15339" y="10852"/>
                  </a:lnTo>
                  <a:lnTo>
                    <a:pt x="16091" y="9599"/>
                  </a:lnTo>
                  <a:lnTo>
                    <a:pt x="15776" y="8195"/>
                  </a:lnTo>
                  <a:lnTo>
                    <a:pt x="16091" y="6767"/>
                  </a:lnTo>
                  <a:lnTo>
                    <a:pt x="15339" y="5514"/>
                  </a:lnTo>
                  <a:lnTo>
                    <a:pt x="15138" y="4060"/>
                  </a:lnTo>
                  <a:lnTo>
                    <a:pt x="13986" y="3133"/>
                  </a:lnTo>
                  <a:lnTo>
                    <a:pt x="13259" y="1880"/>
                  </a:lnTo>
                  <a:lnTo>
                    <a:pt x="11905" y="1454"/>
                  </a:lnTo>
                  <a:lnTo>
                    <a:pt x="10853" y="501"/>
                  </a:lnTo>
                  <a:lnTo>
                    <a:pt x="9399" y="501"/>
                  </a:lnTo>
                  <a:lnTo>
                    <a:pt x="8046"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4"/>
            <p:cNvSpPr/>
            <p:nvPr/>
          </p:nvSpPr>
          <p:spPr>
            <a:xfrm>
              <a:off x="3663050" y="2851525"/>
              <a:ext cx="276975" cy="273850"/>
            </a:xfrm>
            <a:custGeom>
              <a:avLst/>
              <a:gdLst/>
              <a:ahLst/>
              <a:cxnLst/>
              <a:rect l="l" t="t" r="r" b="b"/>
              <a:pathLst>
                <a:path w="11079" h="10954" extrusionOk="0">
                  <a:moveTo>
                    <a:pt x="5540" y="302"/>
                  </a:moveTo>
                  <a:cubicBezTo>
                    <a:pt x="6993" y="302"/>
                    <a:pt x="8246" y="828"/>
                    <a:pt x="9199" y="1780"/>
                  </a:cubicBezTo>
                  <a:cubicBezTo>
                    <a:pt x="10126" y="2708"/>
                    <a:pt x="10753" y="4061"/>
                    <a:pt x="10753" y="5440"/>
                  </a:cubicBezTo>
                  <a:cubicBezTo>
                    <a:pt x="10753" y="6893"/>
                    <a:pt x="10126" y="8146"/>
                    <a:pt x="9199" y="9074"/>
                  </a:cubicBezTo>
                  <a:cubicBezTo>
                    <a:pt x="8246" y="10026"/>
                    <a:pt x="6993" y="10653"/>
                    <a:pt x="5540" y="10653"/>
                  </a:cubicBezTo>
                  <a:cubicBezTo>
                    <a:pt x="4061" y="10653"/>
                    <a:pt x="2808" y="10026"/>
                    <a:pt x="1880" y="9074"/>
                  </a:cubicBezTo>
                  <a:cubicBezTo>
                    <a:pt x="928" y="8146"/>
                    <a:pt x="302" y="6893"/>
                    <a:pt x="302" y="5440"/>
                  </a:cubicBezTo>
                  <a:cubicBezTo>
                    <a:pt x="302" y="4061"/>
                    <a:pt x="928" y="2708"/>
                    <a:pt x="1880" y="1780"/>
                  </a:cubicBezTo>
                  <a:cubicBezTo>
                    <a:pt x="2808" y="828"/>
                    <a:pt x="4061" y="302"/>
                    <a:pt x="5540" y="302"/>
                  </a:cubicBezTo>
                  <a:close/>
                  <a:moveTo>
                    <a:pt x="5540" y="1"/>
                  </a:moveTo>
                  <a:cubicBezTo>
                    <a:pt x="2507" y="1"/>
                    <a:pt x="1" y="2407"/>
                    <a:pt x="1" y="5440"/>
                  </a:cubicBezTo>
                  <a:cubicBezTo>
                    <a:pt x="1" y="8447"/>
                    <a:pt x="2507" y="10953"/>
                    <a:pt x="5540" y="10953"/>
                  </a:cubicBezTo>
                  <a:cubicBezTo>
                    <a:pt x="8572" y="10953"/>
                    <a:pt x="11079" y="8447"/>
                    <a:pt x="11079" y="5440"/>
                  </a:cubicBezTo>
                  <a:cubicBezTo>
                    <a:pt x="11079" y="2407"/>
                    <a:pt x="8572" y="1"/>
                    <a:pt x="554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34"/>
          <p:cNvGrpSpPr/>
          <p:nvPr/>
        </p:nvGrpSpPr>
        <p:grpSpPr>
          <a:xfrm rot="132037" flipH="1">
            <a:off x="9994642" y="1394465"/>
            <a:ext cx="1847977" cy="3607140"/>
            <a:chOff x="409722" y="228600"/>
            <a:chExt cx="1385931" cy="2705253"/>
          </a:xfrm>
        </p:grpSpPr>
        <p:grpSp>
          <p:nvGrpSpPr>
            <p:cNvPr id="797" name="Google Shape;797;p34"/>
            <p:cNvGrpSpPr/>
            <p:nvPr/>
          </p:nvGrpSpPr>
          <p:grpSpPr>
            <a:xfrm rot="-617154" flipH="1">
              <a:off x="575967" y="402323"/>
              <a:ext cx="1053440" cy="2450002"/>
              <a:chOff x="3817855" y="1437512"/>
              <a:chExt cx="541146" cy="1128254"/>
            </a:xfrm>
          </p:grpSpPr>
          <p:sp>
            <p:nvSpPr>
              <p:cNvPr id="798" name="Google Shape;798;p34"/>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4"/>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0" name="Google Shape;800;p34"/>
            <p:cNvSpPr/>
            <p:nvPr/>
          </p:nvSpPr>
          <p:spPr>
            <a:xfrm>
              <a:off x="1419225" y="228600"/>
              <a:ext cx="142800" cy="1428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01" name="Google Shape;801;p34"/>
          <p:cNvGrpSpPr/>
          <p:nvPr/>
        </p:nvGrpSpPr>
        <p:grpSpPr>
          <a:xfrm rot="-10569166" flipH="1">
            <a:off x="399725" y="1816861"/>
            <a:ext cx="1848007" cy="3607199"/>
            <a:chOff x="409722" y="228600"/>
            <a:chExt cx="1385931" cy="2705253"/>
          </a:xfrm>
        </p:grpSpPr>
        <p:grpSp>
          <p:nvGrpSpPr>
            <p:cNvPr id="802" name="Google Shape;802;p34"/>
            <p:cNvGrpSpPr/>
            <p:nvPr/>
          </p:nvGrpSpPr>
          <p:grpSpPr>
            <a:xfrm rot="-617154" flipH="1">
              <a:off x="575967" y="402323"/>
              <a:ext cx="1053440" cy="2450002"/>
              <a:chOff x="3817855" y="1437512"/>
              <a:chExt cx="541146" cy="1128254"/>
            </a:xfrm>
          </p:grpSpPr>
          <p:sp>
            <p:nvSpPr>
              <p:cNvPr id="803" name="Google Shape;803;p34"/>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4"/>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5" name="Google Shape;805;p34"/>
            <p:cNvSpPr/>
            <p:nvPr/>
          </p:nvSpPr>
          <p:spPr>
            <a:xfrm>
              <a:off x="1419225" y="228600"/>
              <a:ext cx="142800" cy="1428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Rectangle 5">
            <a:extLst>
              <a:ext uri="{FF2B5EF4-FFF2-40B4-BE49-F238E27FC236}">
                <a16:creationId xmlns:a16="http://schemas.microsoft.com/office/drawing/2014/main" id="{DEFF8E77-EE49-46DA-D8C1-3CABA2CF8678}"/>
              </a:ext>
            </a:extLst>
          </p:cNvPr>
          <p:cNvSpPr/>
          <p:nvPr/>
        </p:nvSpPr>
        <p:spPr>
          <a:xfrm>
            <a:off x="355302" y="226524"/>
            <a:ext cx="11496311" cy="1210011"/>
          </a:xfrm>
          <a:prstGeom prst="rect">
            <a:avLst/>
          </a:prstGeom>
        </p:spPr>
        <p:txBody>
          <a:bodyPr wrap="square">
            <a:spAutoFit/>
          </a:bodyPr>
          <a:lstStyle/>
          <a:p>
            <a:pPr algn="ctr" defTabSz="342900">
              <a:lnSpc>
                <a:spcPct val="150000"/>
              </a:lnSpc>
            </a:pPr>
            <a:r>
              <a:rPr lang="vi-VN" sz="5400" b="1" dirty="0">
                <a:solidFill>
                  <a:srgbClr val="FF0000"/>
                </a:solidFill>
                <a:latin typeface="SVN-SAF" panose="02040603050506020204" pitchFamily="18" charset="0"/>
                <a:cs typeface="Times New Roman" panose="02020603050405020304" pitchFamily="18" charset="0"/>
              </a:rPr>
              <a:t>2. CÁC BIỆN PHÁP BẢO VỆ DỮ LIỆU</a:t>
            </a:r>
          </a:p>
        </p:txBody>
      </p:sp>
      <p:sp>
        <p:nvSpPr>
          <p:cNvPr id="7" name="Oval 6">
            <a:extLst>
              <a:ext uri="{FF2B5EF4-FFF2-40B4-BE49-F238E27FC236}">
                <a16:creationId xmlns:a16="http://schemas.microsoft.com/office/drawing/2014/main" id="{046A6FB1-2A95-71E2-F810-57DCA1E6AC41}"/>
              </a:ext>
            </a:extLst>
          </p:cNvPr>
          <p:cNvSpPr/>
          <p:nvPr/>
        </p:nvSpPr>
        <p:spPr>
          <a:xfrm>
            <a:off x="1474453" y="1729701"/>
            <a:ext cx="9730333" cy="2266105"/>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Tình</a:t>
            </a:r>
            <a:r>
              <a:rPr kumimoji="0" lang="en-US" sz="29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900" b="0" i="0" u="none" strike="noStrike" kern="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huống</a:t>
            </a:r>
            <a:r>
              <a:rPr kumimoji="0" lang="en-US" sz="29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Minh làm xong bài thuyết trình môn Tin học nhưng chỉ lưu trong máy tính ở nhà. Một hôm máy bị lỗi, không mở được </a:t>
            </a:r>
            <a:r>
              <a:rPr kumimoji="0" lang="vi-VN" sz="2900" b="0" i="0" u="none" strike="noStrike" kern="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file</a:t>
            </a:r>
            <a:r>
              <a:rPr kumimoji="0" lang="vi-VN" sz="29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Minh không còn bản sao nào khác.</a:t>
            </a:r>
            <a:endParaRPr kumimoji="0" lang="en-US" sz="29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A6772361-1B84-8EFA-7F1A-2C79E5BB68C9}"/>
              </a:ext>
            </a:extLst>
          </p:cNvPr>
          <p:cNvSpPr/>
          <p:nvPr/>
        </p:nvSpPr>
        <p:spPr>
          <a:xfrm>
            <a:off x="2049779" y="3992755"/>
            <a:ext cx="8299401" cy="91440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F18105"/>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18105"/>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rPr>
              <a:t>Minh đã mắc lỗi gì khi lưu trữ dữ liệu?</a:t>
            </a:r>
            <a:endParaRPr kumimoji="0" lang="en-US"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rPr>
              <a:t>Nếu là Minh, em sẽ làm gì để tránh mất dữ liệu?</a:t>
            </a:r>
            <a:endParaRPr kumimoji="0" lang="en-US" sz="3200" b="0" i="0" u="none" strike="noStrike" kern="0" cap="none" spc="0" normalizeH="0" baseline="0" noProof="0" dirty="0">
              <a:ln>
                <a:noFill/>
              </a:ln>
              <a:solidFill>
                <a:srgbClr val="F18105"/>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43BB9B4A-771F-1D7C-3239-431A8949A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97" y="179755"/>
            <a:ext cx="796789" cy="79678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FA6956-5C19-40FC-B3A2-9794F92035AA}"/>
              </a:ext>
            </a:extLst>
          </p:cNvPr>
          <p:cNvSpPr/>
          <p:nvPr/>
        </p:nvSpPr>
        <p:spPr>
          <a:xfrm>
            <a:off x="1505627" y="798029"/>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48A34F-9389-AD1D-30DB-94A8AD23A1F8}"/>
              </a:ext>
            </a:extLst>
          </p:cNvPr>
          <p:cNvGrpSpPr/>
          <p:nvPr/>
        </p:nvGrpSpPr>
        <p:grpSpPr>
          <a:xfrm>
            <a:off x="232821" y="1206402"/>
            <a:ext cx="11726358" cy="3630397"/>
            <a:chOff x="1117600" y="3528268"/>
            <a:chExt cx="11726358" cy="2701430"/>
          </a:xfrm>
        </p:grpSpPr>
        <p:grpSp>
          <p:nvGrpSpPr>
            <p:cNvPr id="3" name="Group 2">
              <a:extLst>
                <a:ext uri="{FF2B5EF4-FFF2-40B4-BE49-F238E27FC236}">
                  <a16:creationId xmlns:a16="http://schemas.microsoft.com/office/drawing/2014/main" id="{7FE16553-CE47-0171-8F60-1F42864AD17D}"/>
                </a:ext>
              </a:extLst>
            </p:cNvPr>
            <p:cNvGrpSpPr/>
            <p:nvPr/>
          </p:nvGrpSpPr>
          <p:grpSpPr>
            <a:xfrm>
              <a:off x="1117600" y="3528268"/>
              <a:ext cx="11726358" cy="2701430"/>
              <a:chOff x="1493520" y="3891280"/>
              <a:chExt cx="11726358" cy="2701430"/>
            </a:xfrm>
          </p:grpSpPr>
          <p:sp>
            <p:nvSpPr>
              <p:cNvPr id="5" name="Rectangle: Rounded Corners 4">
                <a:extLst>
                  <a:ext uri="{FF2B5EF4-FFF2-40B4-BE49-F238E27FC236}">
                    <a16:creationId xmlns:a16="http://schemas.microsoft.com/office/drawing/2014/main" id="{8590C85A-2F13-1D81-38C6-6A346336E95B}"/>
                  </a:ext>
                </a:extLst>
              </p:cNvPr>
              <p:cNvSpPr/>
              <p:nvPr/>
            </p:nvSpPr>
            <p:spPr>
              <a:xfrm>
                <a:off x="1493520" y="3891280"/>
                <a:ext cx="4309199" cy="6737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BB1FF7D-DBFB-284C-4FC2-CC0236CB3A01}"/>
                  </a:ext>
                </a:extLst>
              </p:cNvPr>
              <p:cNvSpPr/>
              <p:nvPr/>
            </p:nvSpPr>
            <p:spPr>
              <a:xfrm>
                <a:off x="1493520" y="4370498"/>
                <a:ext cx="11726358" cy="2222212"/>
              </a:xfrm>
              <a:prstGeom prst="roundRect">
                <a:avLst>
                  <a:gd name="adj" fmla="val 1851"/>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13D3C9-85CF-30CE-67A4-ACE9B0C40B9D}"/>
                  </a:ext>
                </a:extLst>
              </p:cNvPr>
              <p:cNvSpPr/>
              <p:nvPr/>
            </p:nvSpPr>
            <p:spPr>
              <a:xfrm>
                <a:off x="1632193" y="3941639"/>
                <a:ext cx="1913647" cy="373795"/>
              </a:xfrm>
              <a:prstGeom prst="rect">
                <a:avLst/>
              </a:prstGeom>
            </p:spPr>
            <p:txBody>
              <a:bodyPr wrap="square">
                <a:spAutoFit/>
              </a:bodyPr>
              <a:lstStyle/>
              <a:p>
                <a:pPr algn="just" defTabSz="342900">
                  <a:lnSpc>
                    <a:spcPct val="135000"/>
                  </a:lnSpc>
                </a:pPr>
                <a:r>
                  <a:rPr lang="en-US" sz="2400" b="1">
                    <a:latin typeface="UTM Avo" panose="02040603050506020204" pitchFamily="18" charset="0"/>
                    <a:cs typeface="Times New Roman" panose="02020603050405020304" pitchFamily="18" charset="0"/>
                  </a:rPr>
                  <a:t>Hoạt động 2</a:t>
                </a:r>
                <a:endParaRPr lang="vi-VN" sz="2400" b="1">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FA50642-845B-7B4B-5BC8-4A4B86FC287D}"/>
                  </a:ext>
                </a:extLst>
              </p:cNvPr>
              <p:cNvSpPr/>
              <p:nvPr/>
            </p:nvSpPr>
            <p:spPr>
              <a:xfrm>
                <a:off x="3684513" y="3936428"/>
                <a:ext cx="2053474" cy="628587"/>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69BB54DA-9ADA-0EC8-C909-DF591C15F04B}"/>
                </a:ext>
              </a:extLst>
            </p:cNvPr>
            <p:cNvSpPr/>
            <p:nvPr/>
          </p:nvSpPr>
          <p:spPr>
            <a:xfrm>
              <a:off x="3308593" y="3585655"/>
              <a:ext cx="2045770" cy="373795"/>
            </a:xfrm>
            <a:prstGeom prst="rect">
              <a:avLst/>
            </a:prstGeom>
          </p:spPr>
          <p:txBody>
            <a:bodyPr wrap="square">
              <a:spAutoFit/>
            </a:bodyPr>
            <a:lstStyle/>
            <a:p>
              <a:pPr algn="just" defTabSz="342900">
                <a:lnSpc>
                  <a:spcPct val="135000"/>
                </a:lnSpc>
              </a:pPr>
              <a:r>
                <a:rPr lang="en-US" sz="2400" b="1">
                  <a:latin typeface="UTM Avo" panose="02040603050506020204" pitchFamily="18" charset="0"/>
                  <a:cs typeface="Times New Roman" panose="02020603050405020304" pitchFamily="18" charset="0"/>
                </a:rPr>
                <a:t>Bảo vệ dữ liệu</a:t>
              </a:r>
              <a:endParaRPr lang="vi-VN" sz="2400" b="1">
                <a:latin typeface="UTM Avo" panose="02040603050506020204" pitchFamily="18" charset="0"/>
                <a:cs typeface="Times New Roman" panose="02020603050405020304" pitchFamily="18" charset="0"/>
              </a:endParaRPr>
            </a:p>
          </p:txBody>
        </p:sp>
      </p:grpSp>
      <p:pic>
        <p:nvPicPr>
          <p:cNvPr id="9" name="Picture 8" descr="A computer monitor and keyboard&#10;&#10;Description automatically generated with low confidence">
            <a:extLst>
              <a:ext uri="{FF2B5EF4-FFF2-40B4-BE49-F238E27FC236}">
                <a16:creationId xmlns:a16="http://schemas.microsoft.com/office/drawing/2014/main" id="{524A00CD-98FC-57B0-1DFA-1DB058CBE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7076" y="5081203"/>
            <a:ext cx="1732103" cy="1732103"/>
          </a:xfrm>
          <a:prstGeom prst="rect">
            <a:avLst/>
          </a:prstGeom>
        </p:spPr>
      </p:pic>
      <p:sp>
        <p:nvSpPr>
          <p:cNvPr id="10" name="Rectangle 9">
            <a:extLst>
              <a:ext uri="{FF2B5EF4-FFF2-40B4-BE49-F238E27FC236}">
                <a16:creationId xmlns:a16="http://schemas.microsoft.com/office/drawing/2014/main" id="{CCE0B004-AB06-1A39-A214-015EA72EC8C3}"/>
              </a:ext>
            </a:extLst>
          </p:cNvPr>
          <p:cNvSpPr/>
          <p:nvPr/>
        </p:nvSpPr>
        <p:spPr>
          <a:xfrm>
            <a:off x="518862" y="1699868"/>
            <a:ext cx="11143486" cy="3018840"/>
          </a:xfrm>
          <a:prstGeom prst="rect">
            <a:avLst/>
          </a:prstGeom>
        </p:spPr>
        <p:txBody>
          <a:bodyPr wrap="square">
            <a:spAutoFit/>
          </a:bodyPr>
          <a:lstStyle/>
          <a:p>
            <a:pPr algn="just" defTabSz="342900">
              <a:lnSpc>
                <a:spcPct val="135000"/>
              </a:lnSpc>
            </a:pPr>
            <a:r>
              <a:rPr lang="vi-VN" sz="3600" dirty="0">
                <a:latin typeface="UTM Avo" panose="02040603050506020204" pitchFamily="18" charset="0"/>
                <a:cs typeface="Times New Roman" panose="02020603050405020304" pitchFamily="18" charset="0"/>
              </a:rPr>
              <a:t> Máy tính của em có nhiều dữ liệu quan trọng. Em muốn bảo vệ dữ liệu trong máy tính của mình thì: </a:t>
            </a:r>
            <a:endParaRPr lang="en-US" sz="3600" dirty="0">
              <a:latin typeface="UTM Avo" panose="02040603050506020204" pitchFamily="18" charset="0"/>
              <a:cs typeface="Times New Roman" panose="02020603050405020304" pitchFamily="18" charset="0"/>
            </a:endParaRPr>
          </a:p>
          <a:p>
            <a:pPr algn="just" defTabSz="342900">
              <a:lnSpc>
                <a:spcPct val="135000"/>
              </a:lnSpc>
            </a:pPr>
            <a:r>
              <a:rPr lang="vi-VN" sz="3600" dirty="0">
                <a:latin typeface="UTM Avo" panose="02040603050506020204" pitchFamily="18" charset="0"/>
                <a:cs typeface="Times New Roman" panose="02020603050405020304" pitchFamily="18" charset="0"/>
              </a:rPr>
              <a:t>a) Em sẽ chọn cách bảo vệ dữ liệu nào? </a:t>
            </a:r>
            <a:endParaRPr lang="en-US" sz="3600" dirty="0">
              <a:latin typeface="UTM Avo" panose="02040603050506020204" pitchFamily="18" charset="0"/>
              <a:cs typeface="Times New Roman" panose="02020603050405020304" pitchFamily="18" charset="0"/>
            </a:endParaRPr>
          </a:p>
          <a:p>
            <a:pPr algn="just" defTabSz="342900">
              <a:lnSpc>
                <a:spcPct val="135000"/>
              </a:lnSpc>
            </a:pPr>
            <a:r>
              <a:rPr lang="vi-VN" sz="3600" dirty="0">
                <a:latin typeface="UTM Avo" panose="02040603050506020204" pitchFamily="18" charset="0"/>
                <a:cs typeface="Times New Roman" panose="02020603050405020304" pitchFamily="18" charset="0"/>
              </a:rPr>
              <a:t>b) Tại sao em chọn cách đó?</a:t>
            </a:r>
          </a:p>
        </p:txBody>
      </p:sp>
      <p:pic>
        <p:nvPicPr>
          <p:cNvPr id="11" name="Picture 10">
            <a:extLst>
              <a:ext uri="{FF2B5EF4-FFF2-40B4-BE49-F238E27FC236}">
                <a16:creationId xmlns:a16="http://schemas.microsoft.com/office/drawing/2014/main" id="{AAF72852-DFD0-52AE-9BCC-9FC9A56BF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56679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E0CB1A-3BDB-49F2-BFC0-A55023416962}"/>
              </a:ext>
            </a:extLst>
          </p:cNvPr>
          <p:cNvSpPr/>
          <p:nvPr/>
        </p:nvSpPr>
        <p:spPr>
          <a:xfrm>
            <a:off x="5095581" y="1367227"/>
            <a:ext cx="6743493" cy="4524315"/>
          </a:xfrm>
          <a:prstGeom prst="rect">
            <a:avLst/>
          </a:prstGeom>
        </p:spPr>
        <p:txBody>
          <a:bodyPr wrap="square">
            <a:spAutoFit/>
          </a:bodyPr>
          <a:lstStyle/>
          <a:p>
            <a:pPr algn="just" defTabSz="342900"/>
            <a:r>
              <a:rPr lang="vi-VN" sz="3200">
                <a:latin typeface="UTM Avo" panose="02040603050506020204" pitchFamily="18" charset="0"/>
                <a:cs typeface="Times New Roman" panose="02020603050405020304" pitchFamily="18" charset="0"/>
                <a:sym typeface="Wingdings 2" panose="05020102010507070707" pitchFamily="18" charset="2"/>
              </a:rPr>
              <a:t></a:t>
            </a:r>
            <a:r>
              <a:rPr lang="en-US" sz="3200">
                <a:latin typeface="UTM Avo" panose="02040603050506020204" pitchFamily="18" charset="0"/>
                <a:cs typeface="Times New Roman" panose="02020603050405020304" pitchFamily="18" charset="0"/>
                <a:sym typeface="Wingdings 2" panose="05020102010507070707" pitchFamily="18" charset="2"/>
              </a:rPr>
              <a:t> </a:t>
            </a:r>
            <a:r>
              <a:rPr lang="vi-VN" sz="3200">
                <a:solidFill>
                  <a:srgbClr val="ED3376"/>
                </a:solidFill>
                <a:latin typeface="UTM Avo" panose="02040603050506020204" pitchFamily="18" charset="0"/>
                <a:cs typeface="Times New Roman" panose="02020603050405020304" pitchFamily="18" charset="0"/>
              </a:rPr>
              <a:t>Sao lưu cục bộ </a:t>
            </a:r>
            <a:r>
              <a:rPr lang="vi-VN" sz="3200">
                <a:latin typeface="UTM Avo" panose="02040603050506020204" pitchFamily="18" charset="0"/>
                <a:cs typeface="Times New Roman" panose="02020603050405020304" pitchFamily="18" charset="0"/>
              </a:rPr>
              <a:t>là bản sao được đặt trên</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cùng máy tính chứa bản gốc hoặc trên các thiết bị lưu trữ như ổ cứng ngoài, USB,...</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Cách sao lưu này hữu ích vì có thể phục hồi nhanh chóng. Tuy nhiên, nếu xảy ra những rủi ro cho thiết bị lưu trữ hoặc máy tính bị thất lạc, bản sao lưu sẽ bị mất theo bản gốc. Kết quả là dữ liệu không thể khôi phục được. </a:t>
            </a:r>
          </a:p>
        </p:txBody>
      </p:sp>
      <p:cxnSp>
        <p:nvCxnSpPr>
          <p:cNvPr id="10" name="Straight Connector 9">
            <a:extLst>
              <a:ext uri="{FF2B5EF4-FFF2-40B4-BE49-F238E27FC236}">
                <a16:creationId xmlns:a16="http://schemas.microsoft.com/office/drawing/2014/main" id="{1F4553C0-997F-4F8A-9DF4-B0AFD35FE7C7}"/>
              </a:ext>
            </a:extLst>
          </p:cNvPr>
          <p:cNvCxnSpPr/>
          <p:nvPr/>
        </p:nvCxnSpPr>
        <p:spPr>
          <a:xfrm>
            <a:off x="1502421" y="1069162"/>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135F39-DBB6-4A3C-AF7B-342EEF4AF99A}"/>
              </a:ext>
            </a:extLst>
          </p:cNvPr>
          <p:cNvSpPr/>
          <p:nvPr/>
        </p:nvSpPr>
        <p:spPr>
          <a:xfrm>
            <a:off x="1502421" y="213858"/>
            <a:ext cx="8930733" cy="754694"/>
          </a:xfrm>
          <a:prstGeom prst="rect">
            <a:avLst/>
          </a:prstGeom>
        </p:spPr>
        <p:txBody>
          <a:bodyPr wrap="square">
            <a:spAutoFit/>
          </a:bodyPr>
          <a:lstStyle/>
          <a:p>
            <a:pPr algn="just" defTabSz="342900">
              <a:lnSpc>
                <a:spcPct val="150000"/>
              </a:lnSpc>
            </a:pPr>
            <a:r>
              <a:rPr lang="en-US" sz="3200" b="1" dirty="0">
                <a:latin typeface="UTM Avo" panose="02040603050506020204" pitchFamily="18" charset="0"/>
                <a:cs typeface="Times New Roman" panose="02020603050405020304" pitchFamily="18" charset="0"/>
              </a:rPr>
              <a:t>MỘT SỐ BIỆN PHÁP CHÍNH ĐỂ BẢO VỆ DỮ LIỆU</a:t>
            </a:r>
            <a:endParaRPr lang="vi-VN" sz="3200" b="1" dirty="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EFDEC5-DC2F-4397-8A83-777CBEC10B01}"/>
              </a:ext>
            </a:extLst>
          </p:cNvPr>
          <p:cNvPicPr>
            <a:picLocks noChangeAspect="1"/>
          </p:cNvPicPr>
          <p:nvPr/>
        </p:nvPicPr>
        <p:blipFill>
          <a:blip r:embed="rId2"/>
          <a:stretch>
            <a:fillRect/>
          </a:stretch>
        </p:blipFill>
        <p:spPr>
          <a:xfrm>
            <a:off x="315128" y="183437"/>
            <a:ext cx="888648" cy="885725"/>
          </a:xfrm>
          <a:prstGeom prst="rect">
            <a:avLst/>
          </a:prstGeom>
        </p:spPr>
      </p:pic>
      <p:cxnSp>
        <p:nvCxnSpPr>
          <p:cNvPr id="3" name="Straight Connector 2">
            <a:extLst>
              <a:ext uri="{FF2B5EF4-FFF2-40B4-BE49-F238E27FC236}">
                <a16:creationId xmlns:a16="http://schemas.microsoft.com/office/drawing/2014/main" id="{3E588821-F6FB-46FA-8BD6-7D589192F9AD}"/>
              </a:ext>
            </a:extLst>
          </p:cNvPr>
          <p:cNvCxnSpPr/>
          <p:nvPr/>
        </p:nvCxnSpPr>
        <p:spPr>
          <a:xfrm>
            <a:off x="4867835" y="1196667"/>
            <a:ext cx="0" cy="550479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AB19DE-ED63-4C9E-BE3D-A97DA0B62775}"/>
              </a:ext>
            </a:extLst>
          </p:cNvPr>
          <p:cNvSpPr txBox="1"/>
          <p:nvPr/>
        </p:nvSpPr>
        <p:spPr>
          <a:xfrm>
            <a:off x="998178" y="1367227"/>
            <a:ext cx="3641058" cy="1569660"/>
          </a:xfrm>
          <a:prstGeom prst="rect">
            <a:avLst/>
          </a:prstGeom>
          <a:noFill/>
        </p:spPr>
        <p:txBody>
          <a:bodyPr wrap="square">
            <a:spAutoFit/>
          </a:bodyPr>
          <a:lstStyle/>
          <a:p>
            <a:r>
              <a:rPr lang="vi-VN" sz="3200" b="1" dirty="0">
                <a:solidFill>
                  <a:srgbClr val="0000FF"/>
                </a:solidFill>
                <a:latin typeface="UTM Avo" panose="02040603050506020204" pitchFamily="18" charset="0"/>
                <a:cs typeface="Times New Roman" panose="02020603050405020304" pitchFamily="18" charset="0"/>
              </a:rPr>
              <a:t>a) Sao lưu dữ liệu</a:t>
            </a:r>
            <a:endParaRPr lang="en-US" sz="3200" b="1" dirty="0">
              <a:solidFill>
                <a:srgbClr val="0000FF"/>
              </a:solidFill>
              <a:latin typeface="UTM Avo" panose="02040603050506020204" pitchFamily="18" charset="0"/>
              <a:cs typeface="Times New Roman" panose="02020603050405020304" pitchFamily="18" charset="0"/>
            </a:endParaRPr>
          </a:p>
          <a:p>
            <a:r>
              <a:rPr lang="en-US" sz="3200" b="1" dirty="0">
                <a:solidFill>
                  <a:srgbClr val="0000FF"/>
                </a:solidFill>
                <a:latin typeface="UTM Avo" panose="02040603050506020204" pitchFamily="18" charset="0"/>
                <a:cs typeface="Times New Roman" panose="02020603050405020304" pitchFamily="18" charset="0"/>
              </a:rPr>
              <a:t>- </a:t>
            </a:r>
            <a:r>
              <a:rPr lang="vi-VN" sz="3200" dirty="0">
                <a:solidFill>
                  <a:srgbClr val="ED3376"/>
                </a:solidFill>
                <a:latin typeface="UTM Avo" panose="02040603050506020204" pitchFamily="18" charset="0"/>
                <a:cs typeface="Times New Roman" panose="02020603050405020304" pitchFamily="18" charset="0"/>
              </a:rPr>
              <a:t>Sao lưu cục bộ</a:t>
            </a:r>
            <a:r>
              <a:rPr lang="en-US" sz="3200" dirty="0">
                <a:solidFill>
                  <a:srgbClr val="ED3376"/>
                </a:solidFill>
                <a:latin typeface="UTM Avo" panose="02040603050506020204" pitchFamily="18" charset="0"/>
                <a:cs typeface="Times New Roman" panose="02020603050405020304" pitchFamily="18" charset="0"/>
              </a:rPr>
              <a:t>.</a:t>
            </a:r>
          </a:p>
          <a:p>
            <a:r>
              <a:rPr lang="en-US" sz="3200" b="1" dirty="0">
                <a:solidFill>
                  <a:srgbClr val="0000FF"/>
                </a:solidFill>
                <a:latin typeface="UTM Avo" panose="02040603050506020204" pitchFamily="18" charset="0"/>
                <a:cs typeface="Times New Roman" panose="02020603050405020304" pitchFamily="18" charset="0"/>
              </a:rPr>
              <a:t>- </a:t>
            </a:r>
            <a:r>
              <a:rPr lang="vi-VN" sz="3200" dirty="0">
                <a:solidFill>
                  <a:srgbClr val="ED3376"/>
                </a:solidFill>
                <a:latin typeface="UTM Avo" panose="02040603050506020204" pitchFamily="18" charset="0"/>
                <a:cs typeface="Times New Roman" panose="02020603050405020304" pitchFamily="18" charset="0"/>
              </a:rPr>
              <a:t>Sao lưu từ xa</a:t>
            </a:r>
            <a:r>
              <a:rPr lang="en-US" sz="3200" dirty="0">
                <a:solidFill>
                  <a:srgbClr val="ED3376"/>
                </a:solidFill>
                <a:latin typeface="UTM Avo" panose="02040603050506020204" pitchFamily="18" charset="0"/>
                <a:cs typeface="Times New Roman" panose="02020603050405020304" pitchFamily="18" charset="0"/>
              </a:rPr>
              <a:t>.</a:t>
            </a:r>
            <a:endParaRPr lang="en-US" sz="3200" dirty="0"/>
          </a:p>
        </p:txBody>
      </p:sp>
      <p:sp>
        <p:nvSpPr>
          <p:cNvPr id="13" name="TextBox 12">
            <a:extLst>
              <a:ext uri="{FF2B5EF4-FFF2-40B4-BE49-F238E27FC236}">
                <a16:creationId xmlns:a16="http://schemas.microsoft.com/office/drawing/2014/main" id="{D9BC3AE5-E496-4BB6-B8A0-CD74E8763912}"/>
              </a:ext>
            </a:extLst>
          </p:cNvPr>
          <p:cNvSpPr txBox="1"/>
          <p:nvPr/>
        </p:nvSpPr>
        <p:spPr>
          <a:xfrm>
            <a:off x="5095581" y="1367227"/>
            <a:ext cx="6894713" cy="2554545"/>
          </a:xfrm>
          <a:prstGeom prst="rect">
            <a:avLst/>
          </a:prstGeom>
          <a:noFill/>
        </p:spPr>
        <p:txBody>
          <a:bodyPr wrap="square">
            <a:spAutoFit/>
          </a:bodyPr>
          <a:lstStyle/>
          <a:p>
            <a:pPr algn="just" defTabSz="342900"/>
            <a:r>
              <a:rPr lang="vi-VN" sz="3200" b="1">
                <a:solidFill>
                  <a:srgbClr val="0000FF"/>
                </a:solidFill>
                <a:latin typeface="UTM Avo" panose="02040603050506020204" pitchFamily="18" charset="0"/>
                <a:cs typeface="Times New Roman" panose="02020603050405020304" pitchFamily="18" charset="0"/>
              </a:rPr>
              <a:t>Sao lưu dữ liệu </a:t>
            </a:r>
            <a:r>
              <a:rPr lang="en-US" sz="3200">
                <a:latin typeface="UTM Avo" panose="02040603050506020204" pitchFamily="18" charset="0"/>
                <a:cs typeface="Times New Roman" panose="02020603050405020304" pitchFamily="18" charset="0"/>
              </a:rPr>
              <a:t>l</a:t>
            </a:r>
            <a:r>
              <a:rPr lang="vi-VN" sz="3200">
                <a:latin typeface="UTM Avo" panose="02040603050506020204" pitchFamily="18" charset="0"/>
                <a:cs typeface="Times New Roman" panose="02020603050405020304" pitchFamily="18" charset="0"/>
              </a:rPr>
              <a:t>à tạo ra bản sao các tệp và thư mục rồi lưu chúng lên một thiết bị lưu trữ. Thiết bị lưu trữ đó cho phép em khôi phục lại dữ liệu nếu có điều gì đó xảy ra với bản gốc.</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 </a:t>
            </a:r>
            <a:endParaRPr lang="en-US" sz="3200">
              <a:latin typeface="UTM Avo" panose="0204060305050602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771CA32-2C04-4FE1-8668-7CF40FA06291}"/>
              </a:ext>
            </a:extLst>
          </p:cNvPr>
          <p:cNvSpPr txBox="1"/>
          <p:nvPr/>
        </p:nvSpPr>
        <p:spPr>
          <a:xfrm>
            <a:off x="5095581" y="1413393"/>
            <a:ext cx="6192370" cy="3046988"/>
          </a:xfrm>
          <a:prstGeom prst="rect">
            <a:avLst/>
          </a:prstGeom>
          <a:noFill/>
        </p:spPr>
        <p:txBody>
          <a:bodyPr wrap="square">
            <a:spAutoFit/>
          </a:bodyPr>
          <a:lstStyle/>
          <a:p>
            <a:pPr algn="just" defTabSz="342900"/>
            <a:r>
              <a:rPr lang="vi-VN" sz="3200" dirty="0">
                <a:latin typeface="UTM Avo" panose="02040603050506020204" pitchFamily="18" charset="0"/>
                <a:cs typeface="Times New Roman" panose="02020603050405020304" pitchFamily="18" charset="0"/>
                <a:sym typeface="Wingdings 2" panose="05020102010507070707" pitchFamily="18" charset="2"/>
              </a:rPr>
              <a:t></a:t>
            </a:r>
            <a:r>
              <a:rPr lang="en-US" sz="3200" dirty="0">
                <a:latin typeface="UTM Avo" panose="02040603050506020204" pitchFamily="18" charset="0"/>
                <a:cs typeface="Times New Roman" panose="02020603050405020304" pitchFamily="18" charset="0"/>
                <a:sym typeface="Wingdings 2" panose="05020102010507070707" pitchFamily="18" charset="2"/>
              </a:rPr>
              <a:t> </a:t>
            </a:r>
            <a:r>
              <a:rPr lang="vi-VN" sz="3200" dirty="0">
                <a:solidFill>
                  <a:srgbClr val="ED3376"/>
                </a:solidFill>
                <a:latin typeface="UTM Avo" panose="02040603050506020204" pitchFamily="18" charset="0"/>
                <a:cs typeface="Times New Roman" panose="02020603050405020304" pitchFamily="18" charset="0"/>
              </a:rPr>
              <a:t>Sao lưu từ xa </a:t>
            </a:r>
            <a:r>
              <a:rPr lang="vi-VN" sz="3200" dirty="0">
                <a:latin typeface="UTM Avo" panose="02040603050506020204" pitchFamily="18" charset="0"/>
                <a:cs typeface="Times New Roman" panose="02020603050405020304" pitchFamily="18" charset="0"/>
              </a:rPr>
              <a:t>là bản sao được đặt bên ngoài máy tính chứa bản gốc. Bản sao có thể lưu ở một máy tính khác, hoặc đưa lên </a:t>
            </a:r>
            <a:r>
              <a:rPr lang="vi-VN" sz="3200" dirty="0" err="1">
                <a:latin typeface="UTM Avo" panose="02040603050506020204" pitchFamily="18" charset="0"/>
                <a:cs typeface="Times New Roman" panose="02020603050405020304" pitchFamily="18" charset="0"/>
              </a:rPr>
              <a:t>Internet</a:t>
            </a:r>
            <a:r>
              <a:rPr lang="vi-VN" sz="3200" dirty="0">
                <a:latin typeface="UTM Avo" panose="02040603050506020204" pitchFamily="18" charset="0"/>
                <a:cs typeface="Times New Roman" panose="02020603050405020304" pitchFamily="18" charset="0"/>
              </a:rPr>
              <a:t> nhờ công nghệ đám mây. Nếu máy tính bị hỏng thì bản sao lưu vẫn an toàn.</a:t>
            </a:r>
          </a:p>
        </p:txBody>
      </p:sp>
      <p:pic>
        <p:nvPicPr>
          <p:cNvPr id="2" name="Picture 1">
            <a:extLst>
              <a:ext uri="{FF2B5EF4-FFF2-40B4-BE49-F238E27FC236}">
                <a16:creationId xmlns:a16="http://schemas.microsoft.com/office/drawing/2014/main" id="{3F268D18-3C8B-F85C-E06C-477A3C0A2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28" y="183437"/>
            <a:ext cx="903322" cy="903322"/>
          </a:xfrm>
          <a:prstGeom prst="rect">
            <a:avLst/>
          </a:prstGeom>
        </p:spPr>
      </p:pic>
    </p:spTree>
    <p:extLst>
      <p:ext uri="{BB962C8B-B14F-4D97-AF65-F5344CB8AC3E}">
        <p14:creationId xmlns:p14="http://schemas.microsoft.com/office/powerpoint/2010/main" val="23781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1" nodeType="clickEffect">
                                  <p:stCondLst>
                                    <p:cond delay="0"/>
                                  </p:stCondLst>
                                  <p:childTnLst>
                                    <p:animEffect transition="out" filter="wipe(righ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up)">
                                      <p:cBhvr>
                                        <p:cTn id="22" dur="500"/>
                                        <p:tgtEl>
                                          <p:spTgt spid="9">
                                            <p:txEl>
                                              <p:pRg st="1" end="1"/>
                                            </p:txEl>
                                          </p:spTgt>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6">
                                            <p:txEl>
                                              <p:pRg st="0" end="0"/>
                                            </p:txEl>
                                          </p:spTgt>
                                        </p:tgtEl>
                                        <p:attrNameLst>
                                          <p:attrName>ppt_w</p:attrName>
                                        </p:attrNameLst>
                                      </p:cBhvr>
                                      <p:tavLst>
                                        <p:tav tm="0">
                                          <p:val>
                                            <p:strVal val="ppt_w"/>
                                          </p:val>
                                        </p:tav>
                                        <p:tav tm="100000">
                                          <p:val>
                                            <p:fltVal val="0"/>
                                          </p:val>
                                        </p:tav>
                                      </p:tavLst>
                                    </p:anim>
                                    <p:anim calcmode="lin" valueType="num">
                                      <p:cBhvr>
                                        <p:cTn id="33"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34" dur="500"/>
                                        <p:tgtEl>
                                          <p:spTgt spid="6">
                                            <p:txEl>
                                              <p:pRg st="0" end="0"/>
                                            </p:txEl>
                                          </p:spTgt>
                                        </p:tgtEl>
                                      </p:cBhvr>
                                    </p:animEffect>
                                    <p:set>
                                      <p:cBhvr>
                                        <p:cTn id="35"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wipe(up)">
                                      <p:cBhvr>
                                        <p:cTn id="40" dur="500"/>
                                        <p:tgtEl>
                                          <p:spTgt spid="9">
                                            <p:txEl>
                                              <p:pRg st="2" end="2"/>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3" grpId="0"/>
      <p:bldP spid="13" grpId="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A5AAE-E501-4306-B9CD-00B991460B32}"/>
              </a:ext>
            </a:extLst>
          </p:cNvPr>
          <p:cNvPicPr>
            <a:picLocks noChangeAspect="1"/>
          </p:cNvPicPr>
          <p:nvPr/>
        </p:nvPicPr>
        <p:blipFill>
          <a:blip r:embed="rId2"/>
          <a:stretch>
            <a:fillRect/>
          </a:stretch>
        </p:blipFill>
        <p:spPr>
          <a:xfrm>
            <a:off x="1212192" y="0"/>
            <a:ext cx="10169382" cy="6858000"/>
          </a:xfrm>
          <a:prstGeom prst="rect">
            <a:avLst/>
          </a:prstGeom>
        </p:spPr>
      </p:pic>
      <p:pic>
        <p:nvPicPr>
          <p:cNvPr id="2" name="Picture 1">
            <a:extLst>
              <a:ext uri="{FF2B5EF4-FFF2-40B4-BE49-F238E27FC236}">
                <a16:creationId xmlns:a16="http://schemas.microsoft.com/office/drawing/2014/main" id="{1408CC13-8BBF-60A2-FEC4-90ED54D32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2211436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4553C0-997F-4F8A-9DF4-B0AFD35FE7C7}"/>
              </a:ext>
            </a:extLst>
          </p:cNvPr>
          <p:cNvCxnSpPr/>
          <p:nvPr/>
        </p:nvCxnSpPr>
        <p:spPr>
          <a:xfrm>
            <a:off x="1502421" y="1069162"/>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135F39-DBB6-4A3C-AF7B-342EEF4AF99A}"/>
              </a:ext>
            </a:extLst>
          </p:cNvPr>
          <p:cNvSpPr/>
          <p:nvPr/>
        </p:nvSpPr>
        <p:spPr>
          <a:xfrm>
            <a:off x="1502421" y="213858"/>
            <a:ext cx="8930733" cy="754694"/>
          </a:xfrm>
          <a:prstGeom prst="rect">
            <a:avLst/>
          </a:prstGeom>
        </p:spPr>
        <p:txBody>
          <a:bodyPr wrap="square">
            <a:spAutoFit/>
          </a:bodyPr>
          <a:lstStyle/>
          <a:p>
            <a:pPr algn="just" defTabSz="342900">
              <a:lnSpc>
                <a:spcPct val="150000"/>
              </a:lnSpc>
            </a:pPr>
            <a:r>
              <a:rPr lang="en-US" sz="3200" b="1">
                <a:latin typeface="UTM Avo" panose="02040603050506020204" pitchFamily="18" charset="0"/>
                <a:cs typeface="Times New Roman" panose="02020603050405020304" pitchFamily="18" charset="0"/>
              </a:rPr>
              <a:t>MỘT SỐ BIỆN PHÁP CHÍNH ĐỂ BẢO VỆ DỮ LIỆU</a:t>
            </a:r>
            <a:endParaRPr lang="vi-VN" sz="32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EFDEC5-DC2F-4397-8A83-777CBEC10B01}"/>
              </a:ext>
            </a:extLst>
          </p:cNvPr>
          <p:cNvPicPr>
            <a:picLocks noChangeAspect="1"/>
          </p:cNvPicPr>
          <p:nvPr/>
        </p:nvPicPr>
        <p:blipFill>
          <a:blip r:embed="rId2"/>
          <a:stretch>
            <a:fillRect/>
          </a:stretch>
        </p:blipFill>
        <p:spPr>
          <a:xfrm>
            <a:off x="315128" y="183437"/>
            <a:ext cx="888648" cy="885725"/>
          </a:xfrm>
          <a:prstGeom prst="rect">
            <a:avLst/>
          </a:prstGeom>
        </p:spPr>
      </p:pic>
      <p:cxnSp>
        <p:nvCxnSpPr>
          <p:cNvPr id="3" name="Straight Connector 2">
            <a:extLst>
              <a:ext uri="{FF2B5EF4-FFF2-40B4-BE49-F238E27FC236}">
                <a16:creationId xmlns:a16="http://schemas.microsoft.com/office/drawing/2014/main" id="{3E588821-F6FB-46FA-8BD6-7D589192F9AD}"/>
              </a:ext>
            </a:extLst>
          </p:cNvPr>
          <p:cNvCxnSpPr/>
          <p:nvPr/>
        </p:nvCxnSpPr>
        <p:spPr>
          <a:xfrm>
            <a:off x="4867835" y="1196667"/>
            <a:ext cx="0" cy="550479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AB19DE-ED63-4C9E-BE3D-A97DA0B62775}"/>
              </a:ext>
            </a:extLst>
          </p:cNvPr>
          <p:cNvSpPr txBox="1"/>
          <p:nvPr/>
        </p:nvSpPr>
        <p:spPr>
          <a:xfrm>
            <a:off x="998177" y="1367227"/>
            <a:ext cx="3718199" cy="3539430"/>
          </a:xfrm>
          <a:prstGeom prst="rect">
            <a:avLst/>
          </a:prstGeom>
          <a:noFill/>
        </p:spPr>
        <p:txBody>
          <a:bodyPr wrap="square">
            <a:spAutoFit/>
          </a:bodyPr>
          <a:lstStyle/>
          <a:p>
            <a:r>
              <a:rPr lang="vi-VN" sz="3200" b="1">
                <a:solidFill>
                  <a:srgbClr val="0000FF"/>
                </a:solidFill>
                <a:latin typeface="UTM Avo" panose="02040603050506020204" pitchFamily="18" charset="0"/>
                <a:cs typeface="Times New Roman" panose="02020603050405020304" pitchFamily="18" charset="0"/>
              </a:rPr>
              <a:t>a) Sao lưu dữ liệu</a:t>
            </a:r>
            <a:endParaRPr lang="en-US" sz="3200" b="1">
              <a:solidFill>
                <a:srgbClr val="0000FF"/>
              </a:solidFill>
              <a:latin typeface="UTM Avo" panose="02040603050506020204" pitchFamily="18" charset="0"/>
              <a:cs typeface="Times New Roman" panose="02020603050405020304" pitchFamily="18" charset="0"/>
            </a:endParaRPr>
          </a:p>
          <a:p>
            <a:r>
              <a:rPr lang="en-US" sz="3200" b="1">
                <a:solidFill>
                  <a:srgbClr val="0000FF"/>
                </a:solidFill>
                <a:latin typeface="UTM Avo" panose="02040603050506020204" pitchFamily="18" charset="0"/>
                <a:cs typeface="Times New Roman" panose="02020603050405020304" pitchFamily="18" charset="0"/>
              </a:rPr>
              <a:t>- </a:t>
            </a:r>
            <a:r>
              <a:rPr lang="vi-VN" sz="3200">
                <a:solidFill>
                  <a:srgbClr val="ED3376"/>
                </a:solidFill>
                <a:latin typeface="UTM Avo" panose="02040603050506020204" pitchFamily="18" charset="0"/>
                <a:cs typeface="Times New Roman" panose="02020603050405020304" pitchFamily="18" charset="0"/>
              </a:rPr>
              <a:t>Sao lưu cục bộ</a:t>
            </a:r>
            <a:r>
              <a:rPr lang="en-US" sz="3200">
                <a:solidFill>
                  <a:srgbClr val="ED3376"/>
                </a:solidFill>
                <a:latin typeface="UTM Avo" panose="02040603050506020204" pitchFamily="18" charset="0"/>
                <a:cs typeface="Times New Roman" panose="02020603050405020304" pitchFamily="18" charset="0"/>
              </a:rPr>
              <a:t>.</a:t>
            </a:r>
          </a:p>
          <a:p>
            <a:r>
              <a:rPr lang="en-US" sz="3200" b="1">
                <a:solidFill>
                  <a:srgbClr val="0000FF"/>
                </a:solidFill>
                <a:latin typeface="UTM Avo" panose="02040603050506020204" pitchFamily="18" charset="0"/>
                <a:cs typeface="Times New Roman" panose="02020603050405020304" pitchFamily="18" charset="0"/>
              </a:rPr>
              <a:t>- </a:t>
            </a:r>
            <a:r>
              <a:rPr lang="vi-VN" sz="3200">
                <a:solidFill>
                  <a:srgbClr val="ED3376"/>
                </a:solidFill>
                <a:latin typeface="UTM Avo" panose="02040603050506020204" pitchFamily="18" charset="0"/>
                <a:cs typeface="Times New Roman" panose="02020603050405020304" pitchFamily="18" charset="0"/>
              </a:rPr>
              <a:t>Sao lưu từ xa</a:t>
            </a:r>
            <a:r>
              <a:rPr lang="en-US" sz="3200">
                <a:solidFill>
                  <a:srgbClr val="ED3376"/>
                </a:solidFill>
                <a:latin typeface="UTM Avo" panose="02040603050506020204" pitchFamily="18" charset="0"/>
                <a:cs typeface="Times New Roman" panose="02020603050405020304" pitchFamily="18" charset="0"/>
              </a:rPr>
              <a:t>.</a:t>
            </a:r>
          </a:p>
          <a:p>
            <a:r>
              <a:rPr lang="en-US" sz="3200" b="1">
                <a:solidFill>
                  <a:srgbClr val="0000FF"/>
                </a:solidFill>
                <a:latin typeface="UTM Avo" panose="02040603050506020204" pitchFamily="18" charset="0"/>
                <a:cs typeface="Times New Roman" panose="02020603050405020304" pitchFamily="18" charset="0"/>
              </a:rPr>
              <a:t>b</a:t>
            </a:r>
            <a:r>
              <a:rPr lang="vi-VN" sz="3200" b="1">
                <a:solidFill>
                  <a:srgbClr val="0000FF"/>
                </a:solidFill>
                <a:latin typeface="UTM Avo" panose="02040603050506020204" pitchFamily="18" charset="0"/>
                <a:cs typeface="Times New Roman" panose="02020603050405020304" pitchFamily="18" charset="0"/>
              </a:rPr>
              <a:t>) Tài khoản người sử dụng và mật k</a:t>
            </a:r>
            <a:r>
              <a:rPr lang="en-US" sz="3200" b="1">
                <a:solidFill>
                  <a:srgbClr val="0000FF"/>
                </a:solidFill>
                <a:latin typeface="UTM Avo" panose="02040603050506020204" pitchFamily="18" charset="0"/>
                <a:cs typeface="Times New Roman" panose="02020603050405020304" pitchFamily="18" charset="0"/>
              </a:rPr>
              <a:t>hẩu</a:t>
            </a:r>
          </a:p>
          <a:p>
            <a:r>
              <a:rPr lang="en-US" sz="3200" b="1">
                <a:solidFill>
                  <a:srgbClr val="0000FF"/>
                </a:solidFill>
                <a:latin typeface="UTM Avo" panose="02040603050506020204" pitchFamily="18" charset="0"/>
                <a:cs typeface="Times New Roman" panose="02020603050405020304" pitchFamily="18" charset="0"/>
              </a:rPr>
              <a:t>c) Phần mềm chống virus</a:t>
            </a:r>
            <a:endParaRPr lang="en-US" sz="3200"/>
          </a:p>
        </p:txBody>
      </p:sp>
      <p:sp>
        <p:nvSpPr>
          <p:cNvPr id="15" name="TextBox 14">
            <a:extLst>
              <a:ext uri="{FF2B5EF4-FFF2-40B4-BE49-F238E27FC236}">
                <a16:creationId xmlns:a16="http://schemas.microsoft.com/office/drawing/2014/main" id="{276781FD-3FD0-4CD9-A794-3B06FB0C89EE}"/>
              </a:ext>
            </a:extLst>
          </p:cNvPr>
          <p:cNvSpPr txBox="1"/>
          <p:nvPr/>
        </p:nvSpPr>
        <p:spPr>
          <a:xfrm>
            <a:off x="5019295" y="1497613"/>
            <a:ext cx="6655826" cy="2308324"/>
          </a:xfrm>
          <a:prstGeom prst="rect">
            <a:avLst/>
          </a:prstGeom>
          <a:noFill/>
        </p:spPr>
        <p:txBody>
          <a:bodyPr wrap="square">
            <a:spAutoFit/>
          </a:bodyPr>
          <a:lstStyle/>
          <a:p>
            <a:pPr indent="625475" algn="just"/>
            <a:r>
              <a:rPr lang="vi-VN" sz="3600">
                <a:latin typeface="UTM Avo" panose="02040603050506020204" pitchFamily="18" charset="0"/>
                <a:cs typeface="Times New Roman" panose="02020603050405020304" pitchFamily="18" charset="0"/>
              </a:rPr>
              <a:t>Để bảo vệ dữ liệu, tránh bị người khác truy cập trái phép, em nên đặt mật khẩu cho tài khoản của mình trên máy tính.</a:t>
            </a:r>
            <a:endParaRPr lang="en-US" sz="3600">
              <a:latin typeface="UTM Avo" panose="0204060305050602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A463B43-73BC-45C5-AF58-6E14DCDC0190}"/>
              </a:ext>
            </a:extLst>
          </p:cNvPr>
          <p:cNvSpPr txBox="1"/>
          <p:nvPr/>
        </p:nvSpPr>
        <p:spPr>
          <a:xfrm>
            <a:off x="5147749" y="1543779"/>
            <a:ext cx="6527372" cy="4524315"/>
          </a:xfrm>
          <a:prstGeom prst="rect">
            <a:avLst/>
          </a:prstGeom>
          <a:noFill/>
        </p:spPr>
        <p:txBody>
          <a:bodyPr wrap="square">
            <a:spAutoFit/>
          </a:bodyPr>
          <a:lstStyle/>
          <a:p>
            <a:pPr indent="449263" algn="just"/>
            <a:r>
              <a:rPr lang="vi-VN" sz="3200">
                <a:latin typeface="UTM Avo" panose="02040603050506020204" pitchFamily="18" charset="0"/>
                <a:cs typeface="Times New Roman" panose="02020603050405020304" pitchFamily="18" charset="0"/>
              </a:rPr>
              <a:t>Có những phần mềm độc hại có thể làm hỏng dữ liệu và các chương trình trong</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máy tính. Phần mềm độc hại có nhiều loại khác nhau như virus, sâu, phần mềm gián điệp,... Phần mềm chống virus được thiết kế để phát hiện và diệt virus; phát hiện và chặn các cuộc tấn công từ phần mềm độc hại. </a:t>
            </a:r>
            <a:endParaRPr lang="en-US" sz="3200"/>
          </a:p>
        </p:txBody>
      </p:sp>
      <p:pic>
        <p:nvPicPr>
          <p:cNvPr id="2" name="Picture 1">
            <a:extLst>
              <a:ext uri="{FF2B5EF4-FFF2-40B4-BE49-F238E27FC236}">
                <a16:creationId xmlns:a16="http://schemas.microsoft.com/office/drawing/2014/main" id="{9658E3A9-2B63-CD9B-0C93-0E308E792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28" y="183437"/>
            <a:ext cx="903322" cy="903322"/>
          </a:xfrm>
          <a:prstGeom prst="rect">
            <a:avLst/>
          </a:prstGeom>
        </p:spPr>
      </p:pic>
    </p:spTree>
    <p:extLst>
      <p:ext uri="{BB962C8B-B14F-4D97-AF65-F5344CB8AC3E}">
        <p14:creationId xmlns:p14="http://schemas.microsoft.com/office/powerpoint/2010/main" val="103830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wipe(left)">
                                      <p:cBhvr>
                                        <p:cTn id="21" dur="500"/>
                                        <p:tgtEl>
                                          <p:spTgt spid="9">
                                            <p:txEl>
                                              <p:pRg st="4" end="4"/>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F4553C0-997F-4F8A-9DF4-B0AFD35FE7C7}"/>
              </a:ext>
            </a:extLst>
          </p:cNvPr>
          <p:cNvCxnSpPr/>
          <p:nvPr/>
        </p:nvCxnSpPr>
        <p:spPr>
          <a:xfrm>
            <a:off x="1502421" y="1069162"/>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135F39-DBB6-4A3C-AF7B-342EEF4AF99A}"/>
              </a:ext>
            </a:extLst>
          </p:cNvPr>
          <p:cNvSpPr/>
          <p:nvPr/>
        </p:nvSpPr>
        <p:spPr>
          <a:xfrm>
            <a:off x="1502421" y="213858"/>
            <a:ext cx="8930733" cy="754694"/>
          </a:xfrm>
          <a:prstGeom prst="rect">
            <a:avLst/>
          </a:prstGeom>
        </p:spPr>
        <p:txBody>
          <a:bodyPr wrap="square">
            <a:spAutoFit/>
          </a:bodyPr>
          <a:lstStyle/>
          <a:p>
            <a:pPr algn="just" defTabSz="342900">
              <a:lnSpc>
                <a:spcPct val="150000"/>
              </a:lnSpc>
            </a:pPr>
            <a:r>
              <a:rPr lang="en-US" sz="3200" b="1">
                <a:latin typeface="UTM Avo" panose="02040603050506020204" pitchFamily="18" charset="0"/>
                <a:cs typeface="Times New Roman" panose="02020603050405020304" pitchFamily="18" charset="0"/>
              </a:rPr>
              <a:t>MỘT SỐ BIỆN PHÁP CHÍNH ĐỂ BẢO VỆ DỮ LIỆU</a:t>
            </a:r>
            <a:endParaRPr lang="vi-VN" sz="32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EFDEC5-DC2F-4397-8A83-777CBEC10B01}"/>
              </a:ext>
            </a:extLst>
          </p:cNvPr>
          <p:cNvPicPr>
            <a:picLocks noChangeAspect="1"/>
          </p:cNvPicPr>
          <p:nvPr/>
        </p:nvPicPr>
        <p:blipFill>
          <a:blip r:embed="rId2"/>
          <a:stretch>
            <a:fillRect/>
          </a:stretch>
        </p:blipFill>
        <p:spPr>
          <a:xfrm>
            <a:off x="315128" y="183437"/>
            <a:ext cx="888648" cy="885725"/>
          </a:xfrm>
          <a:prstGeom prst="rect">
            <a:avLst/>
          </a:prstGeom>
        </p:spPr>
      </p:pic>
      <p:cxnSp>
        <p:nvCxnSpPr>
          <p:cNvPr id="3" name="Straight Connector 2">
            <a:extLst>
              <a:ext uri="{FF2B5EF4-FFF2-40B4-BE49-F238E27FC236}">
                <a16:creationId xmlns:a16="http://schemas.microsoft.com/office/drawing/2014/main" id="{3E588821-F6FB-46FA-8BD6-7D589192F9AD}"/>
              </a:ext>
            </a:extLst>
          </p:cNvPr>
          <p:cNvCxnSpPr/>
          <p:nvPr/>
        </p:nvCxnSpPr>
        <p:spPr>
          <a:xfrm>
            <a:off x="4867835" y="1196667"/>
            <a:ext cx="0" cy="550479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AB19DE-ED63-4C9E-BE3D-A97DA0B62775}"/>
              </a:ext>
            </a:extLst>
          </p:cNvPr>
          <p:cNvSpPr txBox="1"/>
          <p:nvPr/>
        </p:nvSpPr>
        <p:spPr>
          <a:xfrm>
            <a:off x="998177" y="1367227"/>
            <a:ext cx="3718199" cy="3539430"/>
          </a:xfrm>
          <a:prstGeom prst="rect">
            <a:avLst/>
          </a:prstGeom>
          <a:noFill/>
        </p:spPr>
        <p:txBody>
          <a:bodyPr wrap="square">
            <a:spAutoFit/>
          </a:bodyPr>
          <a:lstStyle/>
          <a:p>
            <a:r>
              <a:rPr lang="vi-VN" sz="3200" b="1">
                <a:solidFill>
                  <a:srgbClr val="0000FF"/>
                </a:solidFill>
                <a:latin typeface="UTM Avo" panose="02040603050506020204" pitchFamily="18" charset="0"/>
                <a:cs typeface="Times New Roman" panose="02020603050405020304" pitchFamily="18" charset="0"/>
              </a:rPr>
              <a:t>a) Sao lưu dữ liệu</a:t>
            </a:r>
            <a:endParaRPr lang="en-US" sz="3200" b="1">
              <a:solidFill>
                <a:srgbClr val="0000FF"/>
              </a:solidFill>
              <a:latin typeface="UTM Avo" panose="02040603050506020204" pitchFamily="18" charset="0"/>
              <a:cs typeface="Times New Roman" panose="02020603050405020304" pitchFamily="18" charset="0"/>
            </a:endParaRPr>
          </a:p>
          <a:p>
            <a:r>
              <a:rPr lang="en-US" sz="3200" b="1">
                <a:solidFill>
                  <a:srgbClr val="0000FF"/>
                </a:solidFill>
                <a:latin typeface="UTM Avo" panose="02040603050506020204" pitchFamily="18" charset="0"/>
                <a:cs typeface="Times New Roman" panose="02020603050405020304" pitchFamily="18" charset="0"/>
              </a:rPr>
              <a:t>- </a:t>
            </a:r>
            <a:r>
              <a:rPr lang="vi-VN" sz="3200">
                <a:solidFill>
                  <a:srgbClr val="ED3376"/>
                </a:solidFill>
                <a:latin typeface="UTM Avo" panose="02040603050506020204" pitchFamily="18" charset="0"/>
                <a:cs typeface="Times New Roman" panose="02020603050405020304" pitchFamily="18" charset="0"/>
              </a:rPr>
              <a:t>Sao lưu cục bộ</a:t>
            </a:r>
            <a:r>
              <a:rPr lang="en-US" sz="3200">
                <a:solidFill>
                  <a:srgbClr val="ED3376"/>
                </a:solidFill>
                <a:latin typeface="UTM Avo" panose="02040603050506020204" pitchFamily="18" charset="0"/>
                <a:cs typeface="Times New Roman" panose="02020603050405020304" pitchFamily="18" charset="0"/>
              </a:rPr>
              <a:t>.</a:t>
            </a:r>
          </a:p>
          <a:p>
            <a:r>
              <a:rPr lang="en-US" sz="3200" b="1">
                <a:solidFill>
                  <a:srgbClr val="0000FF"/>
                </a:solidFill>
                <a:latin typeface="UTM Avo" panose="02040603050506020204" pitchFamily="18" charset="0"/>
                <a:cs typeface="Times New Roman" panose="02020603050405020304" pitchFamily="18" charset="0"/>
              </a:rPr>
              <a:t>- </a:t>
            </a:r>
            <a:r>
              <a:rPr lang="vi-VN" sz="3200">
                <a:solidFill>
                  <a:srgbClr val="ED3376"/>
                </a:solidFill>
                <a:latin typeface="UTM Avo" panose="02040603050506020204" pitchFamily="18" charset="0"/>
                <a:cs typeface="Times New Roman" panose="02020603050405020304" pitchFamily="18" charset="0"/>
              </a:rPr>
              <a:t>Sao lưu từ xa</a:t>
            </a:r>
            <a:r>
              <a:rPr lang="en-US" sz="3200">
                <a:solidFill>
                  <a:srgbClr val="ED3376"/>
                </a:solidFill>
                <a:latin typeface="UTM Avo" panose="02040603050506020204" pitchFamily="18" charset="0"/>
                <a:cs typeface="Times New Roman" panose="02020603050405020304" pitchFamily="18" charset="0"/>
              </a:rPr>
              <a:t>.</a:t>
            </a:r>
          </a:p>
          <a:p>
            <a:r>
              <a:rPr lang="en-US" sz="3200" b="1">
                <a:solidFill>
                  <a:srgbClr val="0000FF"/>
                </a:solidFill>
                <a:latin typeface="UTM Avo" panose="02040603050506020204" pitchFamily="18" charset="0"/>
                <a:cs typeface="Times New Roman" panose="02020603050405020304" pitchFamily="18" charset="0"/>
              </a:rPr>
              <a:t>b</a:t>
            </a:r>
            <a:r>
              <a:rPr lang="vi-VN" sz="3200" b="1">
                <a:solidFill>
                  <a:srgbClr val="0000FF"/>
                </a:solidFill>
                <a:latin typeface="UTM Avo" panose="02040603050506020204" pitchFamily="18" charset="0"/>
                <a:cs typeface="Times New Roman" panose="02020603050405020304" pitchFamily="18" charset="0"/>
              </a:rPr>
              <a:t>) Tài khoản người sử dụng và mật k</a:t>
            </a:r>
            <a:r>
              <a:rPr lang="en-US" sz="3200" b="1">
                <a:solidFill>
                  <a:srgbClr val="0000FF"/>
                </a:solidFill>
                <a:latin typeface="UTM Avo" panose="02040603050506020204" pitchFamily="18" charset="0"/>
                <a:cs typeface="Times New Roman" panose="02020603050405020304" pitchFamily="18" charset="0"/>
              </a:rPr>
              <a:t>hẩu</a:t>
            </a:r>
          </a:p>
          <a:p>
            <a:r>
              <a:rPr lang="en-US" sz="3200" b="1">
                <a:solidFill>
                  <a:srgbClr val="0000FF"/>
                </a:solidFill>
                <a:latin typeface="UTM Avo" panose="02040603050506020204" pitchFamily="18" charset="0"/>
                <a:cs typeface="Times New Roman" panose="02020603050405020304" pitchFamily="18" charset="0"/>
              </a:rPr>
              <a:t>c) Phần mềm chống virus</a:t>
            </a:r>
            <a:endParaRPr lang="en-US" sz="3200"/>
          </a:p>
        </p:txBody>
      </p:sp>
      <p:pic>
        <p:nvPicPr>
          <p:cNvPr id="13" name="Picture 12">
            <a:extLst>
              <a:ext uri="{FF2B5EF4-FFF2-40B4-BE49-F238E27FC236}">
                <a16:creationId xmlns:a16="http://schemas.microsoft.com/office/drawing/2014/main" id="{5459683A-E17E-4C98-9E5F-F2C5A4603115}"/>
              </a:ext>
            </a:extLst>
          </p:cNvPr>
          <p:cNvPicPr>
            <a:picLocks noChangeAspect="1"/>
          </p:cNvPicPr>
          <p:nvPr/>
        </p:nvPicPr>
        <p:blipFill>
          <a:blip r:embed="rId3"/>
          <a:stretch>
            <a:fillRect/>
          </a:stretch>
        </p:blipFill>
        <p:spPr>
          <a:xfrm>
            <a:off x="5267504" y="1612756"/>
            <a:ext cx="6407617" cy="3632487"/>
          </a:xfrm>
          <a:prstGeom prst="rect">
            <a:avLst/>
          </a:prstGeom>
        </p:spPr>
      </p:pic>
      <p:pic>
        <p:nvPicPr>
          <p:cNvPr id="2" name="Picture 1">
            <a:extLst>
              <a:ext uri="{FF2B5EF4-FFF2-40B4-BE49-F238E27FC236}">
                <a16:creationId xmlns:a16="http://schemas.microsoft.com/office/drawing/2014/main" id="{FD735336-A547-B0F3-C103-12159A107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28" y="183437"/>
            <a:ext cx="903322" cy="903322"/>
          </a:xfrm>
          <a:prstGeom prst="rect">
            <a:avLst/>
          </a:prstGeom>
        </p:spPr>
      </p:pic>
    </p:spTree>
    <p:extLst>
      <p:ext uri="{BB962C8B-B14F-4D97-AF65-F5344CB8AC3E}">
        <p14:creationId xmlns:p14="http://schemas.microsoft.com/office/powerpoint/2010/main" val="247778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A0699-4B99-46A2-8E0D-451DD5DFAF45}"/>
              </a:ext>
            </a:extLst>
          </p:cNvPr>
          <p:cNvPicPr>
            <a:picLocks noChangeAspect="1"/>
          </p:cNvPicPr>
          <p:nvPr/>
        </p:nvPicPr>
        <p:blipFill>
          <a:blip r:embed="rId2"/>
          <a:stretch>
            <a:fillRect/>
          </a:stretch>
        </p:blipFill>
        <p:spPr>
          <a:xfrm>
            <a:off x="379013" y="736328"/>
            <a:ext cx="11559616" cy="2805794"/>
          </a:xfrm>
          <a:prstGeom prst="rect">
            <a:avLst/>
          </a:prstGeom>
        </p:spPr>
      </p:pic>
      <p:pic>
        <p:nvPicPr>
          <p:cNvPr id="2" name="Picture 1">
            <a:extLst>
              <a:ext uri="{FF2B5EF4-FFF2-40B4-BE49-F238E27FC236}">
                <a16:creationId xmlns:a16="http://schemas.microsoft.com/office/drawing/2014/main" id="{E1A2D62F-FAB8-A99B-8941-2D4E2E743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013" y="650271"/>
            <a:ext cx="903322" cy="903322"/>
          </a:xfrm>
          <a:prstGeom prst="rect">
            <a:avLst/>
          </a:prstGeom>
        </p:spPr>
      </p:pic>
    </p:spTree>
    <p:extLst>
      <p:ext uri="{BB962C8B-B14F-4D97-AF65-F5344CB8AC3E}">
        <p14:creationId xmlns:p14="http://schemas.microsoft.com/office/powerpoint/2010/main" val="149340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6" name="Picture 5">
            <a:extLst>
              <a:ext uri="{FF2B5EF4-FFF2-40B4-BE49-F238E27FC236}">
                <a16:creationId xmlns:a16="http://schemas.microsoft.com/office/drawing/2014/main" id="{D8C7DF6E-3FBB-D6AA-F622-56F9EAACEF4F}"/>
              </a:ext>
            </a:extLst>
          </p:cNvPr>
          <p:cNvPicPr>
            <a:picLocks noChangeAspect="1"/>
          </p:cNvPicPr>
          <p:nvPr/>
        </p:nvPicPr>
        <p:blipFill>
          <a:blip r:embed="rId3"/>
          <a:stretch>
            <a:fillRect/>
          </a:stretch>
        </p:blipFill>
        <p:spPr>
          <a:xfrm>
            <a:off x="1973056" y="1993861"/>
            <a:ext cx="8555340" cy="4256866"/>
          </a:xfrm>
          <a:prstGeom prst="rect">
            <a:avLst/>
          </a:prstGeom>
        </p:spPr>
      </p:pic>
      <p:sp>
        <p:nvSpPr>
          <p:cNvPr id="7" name="Rectangle 6">
            <a:extLst>
              <a:ext uri="{FF2B5EF4-FFF2-40B4-BE49-F238E27FC236}">
                <a16:creationId xmlns:a16="http://schemas.microsoft.com/office/drawing/2014/main" id="{B3BA177F-DE09-CE65-4EFB-1D9338227416}"/>
              </a:ext>
            </a:extLst>
          </p:cNvPr>
          <p:cNvSpPr/>
          <p:nvPr/>
        </p:nvSpPr>
        <p:spPr>
          <a:xfrm>
            <a:off x="1493753" y="607273"/>
            <a:ext cx="9513947" cy="1095884"/>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thư</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mục</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Văn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ảnh</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0" cap="none" spc="0" normalizeH="0" baseline="0" noProof="0" dirty="0">
                <a:ln w="22225">
                  <a:solidFill>
                    <a:srgbClr val="ED7D31"/>
                  </a:solidFill>
                  <a:prstDash val="solid"/>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30" name="Picture 29">
            <a:extLst>
              <a:ext uri="{FF2B5EF4-FFF2-40B4-BE49-F238E27FC236}">
                <a16:creationId xmlns:a16="http://schemas.microsoft.com/office/drawing/2014/main" id="{CE3798B7-092F-9D35-2118-C7965DF5A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1A5D4-DC35-4E0C-B139-87B2022A44EE}"/>
              </a:ext>
            </a:extLst>
          </p:cNvPr>
          <p:cNvGrpSpPr/>
          <p:nvPr/>
        </p:nvGrpSpPr>
        <p:grpSpPr>
          <a:xfrm>
            <a:off x="109002" y="177202"/>
            <a:ext cx="11505483" cy="6111577"/>
            <a:chOff x="693151" y="466001"/>
            <a:chExt cx="10747839" cy="6111577"/>
          </a:xfrm>
        </p:grpSpPr>
        <p:grpSp>
          <p:nvGrpSpPr>
            <p:cNvPr id="5" name="Group 4">
              <a:extLst>
                <a:ext uri="{FF2B5EF4-FFF2-40B4-BE49-F238E27FC236}">
                  <a16:creationId xmlns:a16="http://schemas.microsoft.com/office/drawing/2014/main" id="{E5A44976-D10B-462E-B06D-5E9960649D60}"/>
                </a:ext>
              </a:extLst>
            </p:cNvPr>
            <p:cNvGrpSpPr/>
            <p:nvPr/>
          </p:nvGrpSpPr>
          <p:grpSpPr>
            <a:xfrm>
              <a:off x="1181969" y="716235"/>
              <a:ext cx="10251717" cy="5861343"/>
              <a:chOff x="1190601" y="4542474"/>
              <a:chExt cx="10251717" cy="5861343"/>
            </a:xfrm>
          </p:grpSpPr>
          <p:sp>
            <p:nvSpPr>
              <p:cNvPr id="8" name="Rectangle: Rounded Corners 7">
                <a:extLst>
                  <a:ext uri="{FF2B5EF4-FFF2-40B4-BE49-F238E27FC236}">
                    <a16:creationId xmlns:a16="http://schemas.microsoft.com/office/drawing/2014/main" id="{66566A0F-CDD9-4B58-A345-198F5B2A44C0}"/>
                  </a:ext>
                </a:extLst>
              </p:cNvPr>
              <p:cNvSpPr/>
              <p:nvPr/>
            </p:nvSpPr>
            <p:spPr>
              <a:xfrm>
                <a:off x="1190601" y="4542474"/>
                <a:ext cx="10251717" cy="5861343"/>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DE08A92-A6FD-48E0-B040-EB881EBAD1BD}"/>
                  </a:ext>
                </a:extLst>
              </p:cNvPr>
              <p:cNvSpPr/>
              <p:nvPr/>
            </p:nvSpPr>
            <p:spPr>
              <a:xfrm>
                <a:off x="1514259" y="4644163"/>
                <a:ext cx="9598058" cy="623376"/>
              </a:xfrm>
              <a:prstGeom prst="rect">
                <a:avLst/>
              </a:prstGeom>
            </p:spPr>
            <p:txBody>
              <a:bodyPr wrap="square">
                <a:spAutoFit/>
              </a:bodyPr>
              <a:lstStyle/>
              <a:p>
                <a:pPr algn="just" defTabSz="342900">
                  <a:lnSpc>
                    <a:spcPct val="135000"/>
                  </a:lnSpc>
                </a:pPr>
                <a:endParaRPr lang="vi-VN" sz="28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30BD08D-C986-4C29-A314-2F024AC28E3E}"/>
                  </a:ext>
                </a:extLst>
              </p:cNvPr>
              <p:cNvSpPr/>
              <p:nvPr/>
            </p:nvSpPr>
            <p:spPr>
              <a:xfrm>
                <a:off x="1440465" y="4684258"/>
                <a:ext cx="10001853" cy="5016245"/>
              </a:xfrm>
              <a:prstGeom prst="rect">
                <a:avLst/>
              </a:prstGeom>
            </p:spPr>
            <p:txBody>
              <a:bodyPr wrap="square">
                <a:spAutoFit/>
              </a:bodyPr>
              <a:lstStyle/>
              <a:p>
                <a:pPr algn="just" defTabSz="342900">
                  <a:lnSpc>
                    <a:spcPct val="150000"/>
                  </a:lnSpc>
                </a:pPr>
                <a:r>
                  <a:rPr lang="vi-VN" sz="2800" b="1">
                    <a:latin typeface="UTM Avo" panose="02040603050506020204" pitchFamily="18" charset="0"/>
                    <a:cs typeface="Times New Roman" panose="02020603050405020304" pitchFamily="18" charset="0"/>
                  </a:rPr>
                  <a:t>1. </a:t>
                </a:r>
                <a:r>
                  <a:rPr lang="vi-VN" sz="2800">
                    <a:latin typeface="UTM Avo" panose="02040603050506020204" pitchFamily="18" charset="0"/>
                    <a:cs typeface="Times New Roman" panose="02020603050405020304" pitchFamily="18" charset="0"/>
                  </a:rPr>
                  <a:t>Mật khẩu nào sau đây là mạnh nhất? </a:t>
                </a:r>
                <a:endParaRPr lang="en-US" sz="2800">
                  <a:latin typeface="UTM Avo" panose="02040603050506020204" pitchFamily="18" charset="0"/>
                  <a:cs typeface="Times New Roman" panose="02020603050405020304" pitchFamily="18" charset="0"/>
                </a:endParaRPr>
              </a:p>
              <a:p>
                <a:pPr marL="457200" indent="-7938" algn="just" defTabSz="342900">
                  <a:lnSpc>
                    <a:spcPct val="150000"/>
                  </a:lnSpc>
                  <a:buAutoNum type="alphaUcPeriod"/>
                </a:pPr>
                <a:r>
                  <a:rPr lang="pt-BR" sz="2800">
                    <a:latin typeface="UTM Avo" panose="02040603050506020204" pitchFamily="18" charset="0"/>
                    <a:cs typeface="Times New Roman" panose="02020603050405020304" pitchFamily="18" charset="0"/>
                  </a:rPr>
                  <a:t>12345678. 			B. AnMinhKhoa.		</a:t>
                </a:r>
              </a:p>
              <a:p>
                <a:pPr marL="457200" indent="-7938" algn="just" defTabSz="342900">
                  <a:lnSpc>
                    <a:spcPct val="150000"/>
                  </a:lnSpc>
                  <a:buAutoNum type="alphaUcPeriod"/>
                </a:pPr>
                <a:r>
                  <a:rPr lang="pt-BR" sz="2800">
                    <a:latin typeface="UTM Avo" panose="02040603050506020204" pitchFamily="18" charset="0"/>
                    <a:cs typeface="Times New Roman" panose="02020603050405020304" pitchFamily="18" charset="0"/>
                  </a:rPr>
                  <a:t>C. matkhau.		D. 2n#M1nhKhoa. </a:t>
                </a:r>
                <a:endParaRPr lang="en-US" sz="2800">
                  <a:latin typeface="UTM Avo" panose="02040603050506020204" pitchFamily="18" charset="0"/>
                  <a:cs typeface="Times New Roman" panose="02020603050405020304" pitchFamily="18" charset="0"/>
                </a:endParaRPr>
              </a:p>
              <a:p>
                <a:pPr algn="just" defTabSz="342900">
                  <a:lnSpc>
                    <a:spcPct val="150000"/>
                  </a:lnSpc>
                </a:pPr>
                <a:r>
                  <a:rPr lang="vi-VN" sz="2800" b="1">
                    <a:latin typeface="UTM Avo" panose="02040603050506020204" pitchFamily="18" charset="0"/>
                    <a:cs typeface="Times New Roman" panose="02020603050405020304" pitchFamily="18" charset="0"/>
                  </a:rPr>
                  <a:t>2. </a:t>
                </a:r>
                <a:r>
                  <a:rPr lang="vi-VN" sz="2800">
                    <a:latin typeface="UTM Avo" panose="02040603050506020204" pitchFamily="18" charset="0"/>
                    <a:cs typeface="Times New Roman" panose="02020603050405020304" pitchFamily="18" charset="0"/>
                  </a:rPr>
                  <a:t>Hãy chọn những phát biểu sai?</a:t>
                </a:r>
                <a:endParaRPr lang="en-US" sz="2800">
                  <a:latin typeface="UTM Avo" panose="02040603050506020204" pitchFamily="18" charset="0"/>
                  <a:cs typeface="Times New Roman" panose="02020603050405020304" pitchFamily="18" charset="0"/>
                </a:endParaRPr>
              </a:p>
              <a:p>
                <a:pPr indent="342900" algn="just" defTabSz="342900">
                  <a:lnSpc>
                    <a:spcPct val="150000"/>
                  </a:lnSpc>
                </a:pPr>
                <a:r>
                  <a:rPr lang="vi-VN" sz="2600">
                    <a:latin typeface="UTM Avo" panose="02040603050506020204" pitchFamily="18" charset="0"/>
                    <a:cs typeface="Times New Roman" panose="02020603050405020304" pitchFamily="18" charset="0"/>
                  </a:rPr>
                  <a:t>A. Lưu trữ bằng công nghệ đám mây tránh được rơi, mất, hỏng dữ liệu. </a:t>
                </a:r>
                <a:endParaRPr lang="en-US" sz="2600">
                  <a:latin typeface="UTM Avo" panose="02040603050506020204" pitchFamily="18" charset="0"/>
                  <a:cs typeface="Times New Roman" panose="02020603050405020304" pitchFamily="18" charset="0"/>
                </a:endParaRPr>
              </a:p>
              <a:p>
                <a:pPr indent="342900" algn="just" defTabSz="342900">
                  <a:lnSpc>
                    <a:spcPct val="150000"/>
                  </a:lnSpc>
                </a:pPr>
                <a:r>
                  <a:rPr lang="vi-VN" sz="2600">
                    <a:latin typeface="UTM Avo" panose="02040603050506020204" pitchFamily="18" charset="0"/>
                    <a:cs typeface="Times New Roman" panose="02020603050405020304" pitchFamily="18" charset="0"/>
                  </a:rPr>
                  <a:t>B. Lưu trữ bằng đĩa CD cần phải có đầu ghi đĩa nhưng dung lượng rất lớn. </a:t>
                </a:r>
                <a:endParaRPr lang="en-US" sz="2600">
                  <a:latin typeface="UTM Avo" panose="02040603050506020204" pitchFamily="18" charset="0"/>
                  <a:cs typeface="Times New Roman" panose="02020603050405020304" pitchFamily="18" charset="0"/>
                </a:endParaRPr>
              </a:p>
              <a:p>
                <a:pPr indent="342900" algn="just" defTabSz="342900">
                  <a:lnSpc>
                    <a:spcPct val="150000"/>
                  </a:lnSpc>
                </a:pPr>
                <a:r>
                  <a:rPr lang="vi-VN" sz="2600">
                    <a:latin typeface="UTM Avo" panose="02040603050506020204" pitchFamily="18" charset="0"/>
                    <a:cs typeface="Times New Roman" panose="02020603050405020304" pitchFamily="18" charset="0"/>
                  </a:rPr>
                  <a:t>C. Lưu trữ bằng đĩa cứng ngoài vừa nhỏ gọn vừa có dung lượng lớn.</a:t>
                </a:r>
                <a:endParaRPr lang="en-US" sz="2600">
                  <a:latin typeface="UTM Avo" panose="02040603050506020204" pitchFamily="18" charset="0"/>
                  <a:cs typeface="Times New Roman" panose="02020603050405020304" pitchFamily="18" charset="0"/>
                </a:endParaRPr>
              </a:p>
              <a:p>
                <a:pPr indent="342900" algn="just" defTabSz="342900">
                  <a:lnSpc>
                    <a:spcPct val="150000"/>
                  </a:lnSpc>
                </a:pPr>
                <a:r>
                  <a:rPr lang="vi-VN" sz="2600">
                    <a:latin typeface="UTM Avo" panose="02040603050506020204" pitchFamily="18" charset="0"/>
                    <a:cs typeface="Times New Roman" panose="02020603050405020304" pitchFamily="18" charset="0"/>
                  </a:rPr>
                  <a:t>D. Lưu trữ bằng thẻ nhớ, USB dễ bị rơi, mất dữ liệu nhưng thuận tiện.</a:t>
                </a:r>
              </a:p>
            </p:txBody>
          </p:sp>
        </p:grpSp>
        <p:pic>
          <p:nvPicPr>
            <p:cNvPr id="6" name="Picture 5">
              <a:extLst>
                <a:ext uri="{FF2B5EF4-FFF2-40B4-BE49-F238E27FC236}">
                  <a16:creationId xmlns:a16="http://schemas.microsoft.com/office/drawing/2014/main" id="{E40F2BEB-B044-4C9E-BA65-F6B20D04157B}"/>
                </a:ext>
              </a:extLst>
            </p:cNvPr>
            <p:cNvPicPr>
              <a:picLocks noChangeAspect="1"/>
            </p:cNvPicPr>
            <p:nvPr/>
          </p:nvPicPr>
          <p:blipFill>
            <a:blip r:embed="rId2"/>
            <a:stretch>
              <a:fillRect/>
            </a:stretch>
          </p:blipFill>
          <p:spPr>
            <a:xfrm>
              <a:off x="693151" y="466001"/>
              <a:ext cx="759002" cy="743942"/>
            </a:xfrm>
            <a:prstGeom prst="rect">
              <a:avLst/>
            </a:prstGeom>
          </p:spPr>
        </p:pic>
        <p:pic>
          <p:nvPicPr>
            <p:cNvPr id="7" name="Picture 6">
              <a:extLst>
                <a:ext uri="{FF2B5EF4-FFF2-40B4-BE49-F238E27FC236}">
                  <a16:creationId xmlns:a16="http://schemas.microsoft.com/office/drawing/2014/main" id="{63A8A854-992E-4C8F-A38B-23CBF41B58A8}"/>
                </a:ext>
              </a:extLst>
            </p:cNvPr>
            <p:cNvPicPr>
              <a:picLocks noChangeAspect="1"/>
            </p:cNvPicPr>
            <p:nvPr/>
          </p:nvPicPr>
          <p:blipFill>
            <a:blip r:embed="rId3"/>
            <a:stretch>
              <a:fillRect/>
            </a:stretch>
          </p:blipFill>
          <p:spPr>
            <a:xfrm>
              <a:off x="10779234" y="706076"/>
              <a:ext cx="661756" cy="554444"/>
            </a:xfrm>
            <a:prstGeom prst="rect">
              <a:avLst/>
            </a:prstGeom>
          </p:spPr>
        </p:pic>
      </p:grpSp>
      <p:pic>
        <p:nvPicPr>
          <p:cNvPr id="11" name="Picture 10">
            <a:extLst>
              <a:ext uri="{FF2B5EF4-FFF2-40B4-BE49-F238E27FC236}">
                <a16:creationId xmlns:a16="http://schemas.microsoft.com/office/drawing/2014/main" id="{13C9511F-6281-4234-8ADB-D9CBCA06A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1968" y="5530568"/>
            <a:ext cx="1660032" cy="1327432"/>
          </a:xfrm>
          <a:prstGeom prst="rect">
            <a:avLst/>
          </a:prstGeom>
        </p:spPr>
      </p:pic>
      <p:pic>
        <p:nvPicPr>
          <p:cNvPr id="2" name="Picture 1">
            <a:extLst>
              <a:ext uri="{FF2B5EF4-FFF2-40B4-BE49-F238E27FC236}">
                <a16:creationId xmlns:a16="http://schemas.microsoft.com/office/drawing/2014/main" id="{B603A7E1-1E51-18F7-7628-0FBF44495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4" y="112480"/>
            <a:ext cx="903322" cy="903322"/>
          </a:xfrm>
          <a:prstGeom prst="rect">
            <a:avLst/>
          </a:prstGeom>
        </p:spPr>
      </p:pic>
    </p:spTree>
    <p:extLst>
      <p:ext uri="{BB962C8B-B14F-4D97-AF65-F5344CB8AC3E}">
        <p14:creationId xmlns:p14="http://schemas.microsoft.com/office/powerpoint/2010/main" val="395903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D5D5"/>
        </a:solidFill>
        <a:effectLst/>
      </p:bgPr>
    </p:bg>
    <p:spTree>
      <p:nvGrpSpPr>
        <p:cNvPr id="1" name="Shape 809"/>
        <p:cNvGrpSpPr/>
        <p:nvPr/>
      </p:nvGrpSpPr>
      <p:grpSpPr>
        <a:xfrm>
          <a:off x="0" y="0"/>
          <a:ext cx="0" cy="0"/>
          <a:chOff x="0" y="0"/>
          <a:chExt cx="0" cy="0"/>
        </a:xfrm>
      </p:grpSpPr>
      <p:sp>
        <p:nvSpPr>
          <p:cNvPr id="810" name="Google Shape;810;p35"/>
          <p:cNvSpPr/>
          <p:nvPr/>
        </p:nvSpPr>
        <p:spPr>
          <a:xfrm flipH="1">
            <a:off x="1272100" y="1821867"/>
            <a:ext cx="5392800" cy="40980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13" name="Google Shape;813;p35"/>
          <p:cNvGrpSpPr/>
          <p:nvPr/>
        </p:nvGrpSpPr>
        <p:grpSpPr>
          <a:xfrm>
            <a:off x="1679531" y="2237836"/>
            <a:ext cx="4569051" cy="3264209"/>
            <a:chOff x="1259648" y="1678376"/>
            <a:chExt cx="3426788" cy="2448157"/>
          </a:xfrm>
        </p:grpSpPr>
        <p:pic>
          <p:nvPicPr>
            <p:cNvPr id="814" name="Google Shape;814;p35"/>
            <p:cNvPicPr preferRelativeResize="0"/>
            <p:nvPr/>
          </p:nvPicPr>
          <p:blipFill rotWithShape="1">
            <a:blip r:embed="rId3">
              <a:alphaModFix/>
            </a:blip>
            <a:srcRect l="3254" r="1307"/>
            <a:stretch/>
          </p:blipFill>
          <p:spPr>
            <a:xfrm>
              <a:off x="1259648" y="1678383"/>
              <a:ext cx="3426788" cy="2448149"/>
            </a:xfrm>
            <a:prstGeom prst="roundRect">
              <a:avLst>
                <a:gd name="adj" fmla="val 3654"/>
              </a:avLst>
            </a:prstGeom>
            <a:noFill/>
            <a:ln w="28575" cap="flat" cmpd="sng">
              <a:solidFill>
                <a:schemeClr val="accent5"/>
              </a:solidFill>
              <a:prstDash val="solid"/>
              <a:round/>
              <a:headEnd type="none" w="sm" len="sm"/>
              <a:tailEnd type="none" w="sm" len="sm"/>
            </a:ln>
          </p:spPr>
        </p:pic>
        <p:pic>
          <p:nvPicPr>
            <p:cNvPr id="815" name="Google Shape;815;p35"/>
            <p:cNvPicPr preferRelativeResize="0"/>
            <p:nvPr/>
          </p:nvPicPr>
          <p:blipFill rotWithShape="1">
            <a:blip r:embed="rId4">
              <a:alphaModFix amt="50000"/>
            </a:blip>
            <a:srcRect l="3254" r="1307"/>
            <a:stretch/>
          </p:blipFill>
          <p:spPr>
            <a:xfrm>
              <a:off x="1259648" y="1678376"/>
              <a:ext cx="3426788" cy="2448149"/>
            </a:xfrm>
            <a:prstGeom prst="roundRect">
              <a:avLst>
                <a:gd name="adj" fmla="val 3654"/>
              </a:avLst>
            </a:prstGeom>
            <a:noFill/>
            <a:ln w="28575" cap="flat" cmpd="sng">
              <a:solidFill>
                <a:schemeClr val="accent5"/>
              </a:solidFill>
              <a:prstDash val="solid"/>
              <a:round/>
              <a:headEnd type="none" w="sm" len="sm"/>
              <a:tailEnd type="none" w="sm" len="sm"/>
            </a:ln>
          </p:spPr>
        </p:pic>
      </p:grpSp>
      <p:sp>
        <p:nvSpPr>
          <p:cNvPr id="816" name="Google Shape;816;p35"/>
          <p:cNvSpPr/>
          <p:nvPr/>
        </p:nvSpPr>
        <p:spPr>
          <a:xfrm flipH="1">
            <a:off x="1288374" y="3142044"/>
            <a:ext cx="1246068" cy="99706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5"/>
          <p:cNvSpPr/>
          <p:nvPr/>
        </p:nvSpPr>
        <p:spPr>
          <a:xfrm flipH="1">
            <a:off x="2002982" y="1843967"/>
            <a:ext cx="1987652" cy="126587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5"/>
          <p:cNvSpPr/>
          <p:nvPr/>
        </p:nvSpPr>
        <p:spPr>
          <a:xfrm flipH="1">
            <a:off x="3140066" y="1843979"/>
            <a:ext cx="1553521" cy="98211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5"/>
          <p:cNvSpPr/>
          <p:nvPr/>
        </p:nvSpPr>
        <p:spPr>
          <a:xfrm flipH="1">
            <a:off x="3912877" y="4686144"/>
            <a:ext cx="1924991" cy="1214721"/>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5"/>
          <p:cNvSpPr/>
          <p:nvPr/>
        </p:nvSpPr>
        <p:spPr>
          <a:xfrm rot="10800000" flipH="1">
            <a:off x="5347671" y="4545350"/>
            <a:ext cx="1300520" cy="104044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1" name="Google Shape;821;p35"/>
          <p:cNvGrpSpPr/>
          <p:nvPr/>
        </p:nvGrpSpPr>
        <p:grpSpPr>
          <a:xfrm>
            <a:off x="3640054" y="1961550"/>
            <a:ext cx="656877" cy="141737"/>
            <a:chOff x="-3037735" y="-542969"/>
            <a:chExt cx="581170" cy="125387"/>
          </a:xfrm>
        </p:grpSpPr>
        <p:sp>
          <p:nvSpPr>
            <p:cNvPr id="822" name="Google Shape;822;p35"/>
            <p:cNvSpPr/>
            <p:nvPr/>
          </p:nvSpPr>
          <p:spPr>
            <a:xfrm>
              <a:off x="-3034701" y="-537273"/>
              <a:ext cx="575100" cy="114000"/>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3" name="Google Shape;823;p35"/>
            <p:cNvGrpSpPr/>
            <p:nvPr/>
          </p:nvGrpSpPr>
          <p:grpSpPr>
            <a:xfrm>
              <a:off x="-3037735" y="-542969"/>
              <a:ext cx="581170" cy="125387"/>
              <a:chOff x="4390000" y="182175"/>
              <a:chExt cx="419375" cy="90473"/>
            </a:xfrm>
          </p:grpSpPr>
          <p:sp>
            <p:nvSpPr>
              <p:cNvPr id="824" name="Google Shape;824;p3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7" name="TextBox 6">
            <a:extLst>
              <a:ext uri="{FF2B5EF4-FFF2-40B4-BE49-F238E27FC236}">
                <a16:creationId xmlns:a16="http://schemas.microsoft.com/office/drawing/2014/main" id="{2F96655A-394E-4563-B852-BE8BF9660E73}"/>
              </a:ext>
            </a:extLst>
          </p:cNvPr>
          <p:cNvSpPr txBox="1"/>
          <p:nvPr/>
        </p:nvSpPr>
        <p:spPr>
          <a:xfrm>
            <a:off x="6639740" y="2036487"/>
            <a:ext cx="5176024" cy="2308324"/>
          </a:xfrm>
          <a:prstGeom prst="rect">
            <a:avLst/>
          </a:prstGeom>
          <a:noFill/>
        </p:spPr>
        <p:txBody>
          <a:bodyPr wrap="square">
            <a:spAutoFit/>
          </a:bodyPr>
          <a:lstStyle/>
          <a:p>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thức</a:t>
            </a:r>
            <a:r>
              <a:rPr lang="en-US" sz="3600" b="1"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nhóm</a:t>
            </a:r>
            <a:r>
              <a:rPr lang="en-US" sz="3600" dirty="0">
                <a:solidFill>
                  <a:prstClr val="black"/>
                </a:solidFill>
                <a:latin typeface="Times New Roman" panose="02020603050405020304" pitchFamily="18" charset="0"/>
                <a:cs typeface="Times New Roman" panose="02020603050405020304" pitchFamily="18" charset="0"/>
              </a:rPr>
              <a:t> (4 HS) – </a:t>
            </a:r>
            <a:r>
              <a:rPr lang="en-US" sz="3600" dirty="0" err="1">
                <a:solidFill>
                  <a:prstClr val="black"/>
                </a:solidFill>
                <a:latin typeface="Times New Roman" panose="02020603050405020304" pitchFamily="18" charset="0"/>
                <a:cs typeface="Times New Roman" panose="02020603050405020304" pitchFamily="18" charset="0"/>
              </a:rPr>
              <a:t>Phiếu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tập</a:t>
            </a:r>
            <a:r>
              <a:rPr lang="en-US" sz="3600" dirty="0">
                <a:solidFill>
                  <a:prstClr val="black"/>
                </a:solidFill>
                <a:latin typeface="Times New Roman" panose="02020603050405020304" pitchFamily="18" charset="0"/>
                <a:cs typeface="Times New Roman" panose="02020603050405020304" pitchFamily="18" charset="0"/>
              </a:rPr>
              <a:t> </a:t>
            </a:r>
          </a:p>
          <a:p>
            <a:r>
              <a:rPr lang="en-US" sz="3600" b="1" dirty="0" err="1">
                <a:solidFill>
                  <a:prstClr val="black"/>
                </a:solidFill>
                <a:latin typeface="Times New Roman" panose="02020603050405020304" pitchFamily="18" charset="0"/>
                <a:cs typeface="Times New Roman" panose="02020603050405020304" pitchFamily="18" charset="0"/>
              </a:rPr>
              <a:t>Thời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gian</a:t>
            </a:r>
            <a:r>
              <a:rPr lang="en-US" sz="3600" b="1"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5 </a:t>
            </a:r>
            <a:r>
              <a:rPr lang="en-US" sz="3600" dirty="0" err="1">
                <a:solidFill>
                  <a:prstClr val="black"/>
                </a:solidFill>
                <a:latin typeface="Times New Roman" panose="02020603050405020304" pitchFamily="18" charset="0"/>
                <a:cs typeface="Times New Roman" panose="02020603050405020304" pitchFamily="18" charset="0"/>
              </a:rPr>
              <a:t>phút</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011EB90-8C42-6CE3-E7B9-B5B524E91447}"/>
              </a:ext>
            </a:extLst>
          </p:cNvPr>
          <p:cNvSpPr txBox="1"/>
          <p:nvPr/>
        </p:nvSpPr>
        <p:spPr>
          <a:xfrm>
            <a:off x="3990634" y="376193"/>
            <a:ext cx="3906721" cy="707886"/>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LUYỆN TẬP</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353CEB3-FB10-AC85-AC6F-88A2E7DC9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D5D5"/>
        </a:solidFill>
        <a:effectLst/>
      </p:bgPr>
    </p:bg>
    <p:spTree>
      <p:nvGrpSpPr>
        <p:cNvPr id="1" name=""/>
        <p:cNvGrpSpPr/>
        <p:nvPr/>
      </p:nvGrpSpPr>
      <p:grpSpPr>
        <a:xfrm>
          <a:off x="0" y="0"/>
          <a:ext cx="0" cy="0"/>
          <a:chOff x="0" y="0"/>
          <a:chExt cx="0" cy="0"/>
        </a:xfrm>
      </p:grpSpPr>
      <p:sp>
        <p:nvSpPr>
          <p:cNvPr id="4" name="Google Shape;1260;p49">
            <a:extLst>
              <a:ext uri="{FF2B5EF4-FFF2-40B4-BE49-F238E27FC236}">
                <a16:creationId xmlns:a16="http://schemas.microsoft.com/office/drawing/2014/main" id="{B9D6DE66-80BD-A513-E04B-E445F57F98B0}"/>
              </a:ext>
            </a:extLst>
          </p:cNvPr>
          <p:cNvSpPr txBox="1">
            <a:spLocks/>
          </p:cNvSpPr>
          <p:nvPr/>
        </p:nvSpPr>
        <p:spPr>
          <a:xfrm>
            <a:off x="2123995" y="3429000"/>
            <a:ext cx="7944010" cy="1342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800"/>
              <a:buFont typeface="Aldrich"/>
              <a:buNone/>
              <a:defRPr sz="2800" b="0" i="0" u="none" strike="noStrike" cap="none">
                <a:solidFill>
                  <a:schemeClr val="accent5"/>
                </a:solidFill>
                <a:latin typeface="Aldrich"/>
                <a:ea typeface="Aldrich"/>
                <a:cs typeface="Aldrich"/>
                <a:sym typeface="Aldric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sz="8000" b="1" kern="0" dirty="0"/>
              <a:t>TRÂN TRỌNG CẢM ƠN!</a:t>
            </a:r>
          </a:p>
        </p:txBody>
      </p:sp>
      <p:pic>
        <p:nvPicPr>
          <p:cNvPr id="5" name="Picture 4">
            <a:extLst>
              <a:ext uri="{FF2B5EF4-FFF2-40B4-BE49-F238E27FC236}">
                <a16:creationId xmlns:a16="http://schemas.microsoft.com/office/drawing/2014/main" id="{244EE4A8-06E8-8505-E84E-7A8D86769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342776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D5D5"/>
        </a:solidFill>
        <a:effectLst/>
      </p:bgPr>
    </p:bg>
    <p:spTree>
      <p:nvGrpSpPr>
        <p:cNvPr id="1" name="Shape 566"/>
        <p:cNvGrpSpPr/>
        <p:nvPr/>
      </p:nvGrpSpPr>
      <p:grpSpPr>
        <a:xfrm>
          <a:off x="0" y="0"/>
          <a:ext cx="0" cy="0"/>
          <a:chOff x="0" y="0"/>
          <a:chExt cx="0" cy="0"/>
        </a:xfrm>
      </p:grpSpPr>
      <p:sp>
        <p:nvSpPr>
          <p:cNvPr id="570" name="Google Shape;570;p30"/>
          <p:cNvSpPr/>
          <p:nvPr/>
        </p:nvSpPr>
        <p:spPr>
          <a:xfrm>
            <a:off x="4874401" y="51556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1" name="Google Shape;571;p30"/>
          <p:cNvGrpSpPr/>
          <p:nvPr/>
        </p:nvGrpSpPr>
        <p:grpSpPr>
          <a:xfrm rot="10667963">
            <a:off x="9944276" y="1840702"/>
            <a:ext cx="1847977" cy="3607140"/>
            <a:chOff x="409722" y="228600"/>
            <a:chExt cx="1385931" cy="2705253"/>
          </a:xfrm>
        </p:grpSpPr>
        <p:grpSp>
          <p:nvGrpSpPr>
            <p:cNvPr id="572" name="Google Shape;572;p30"/>
            <p:cNvGrpSpPr/>
            <p:nvPr/>
          </p:nvGrpSpPr>
          <p:grpSpPr>
            <a:xfrm rot="-617154" flipH="1">
              <a:off x="575967" y="402323"/>
              <a:ext cx="1053440" cy="2450002"/>
              <a:chOff x="3817855" y="1437512"/>
              <a:chExt cx="541146" cy="1128254"/>
            </a:xfrm>
          </p:grpSpPr>
          <p:sp>
            <p:nvSpPr>
              <p:cNvPr id="573" name="Google Shape;573;p30"/>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0"/>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5" name="Google Shape;575;p30"/>
            <p:cNvSpPr/>
            <p:nvPr/>
          </p:nvSpPr>
          <p:spPr>
            <a:xfrm>
              <a:off x="1419225" y="228600"/>
              <a:ext cx="142800" cy="1428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76" name="Google Shape;576;p30"/>
          <p:cNvGrpSpPr/>
          <p:nvPr/>
        </p:nvGrpSpPr>
        <p:grpSpPr>
          <a:xfrm rot="-230834">
            <a:off x="349358" y="1418249"/>
            <a:ext cx="1848007" cy="3607199"/>
            <a:chOff x="409722" y="228600"/>
            <a:chExt cx="1385931" cy="2705253"/>
          </a:xfrm>
        </p:grpSpPr>
        <p:grpSp>
          <p:nvGrpSpPr>
            <p:cNvPr id="577" name="Google Shape;577;p30"/>
            <p:cNvGrpSpPr/>
            <p:nvPr/>
          </p:nvGrpSpPr>
          <p:grpSpPr>
            <a:xfrm rot="-617154" flipH="1">
              <a:off x="575967" y="402323"/>
              <a:ext cx="1053440" cy="2450002"/>
              <a:chOff x="3817855" y="1437512"/>
              <a:chExt cx="541146" cy="1128254"/>
            </a:xfrm>
          </p:grpSpPr>
          <p:sp>
            <p:nvSpPr>
              <p:cNvPr id="578" name="Google Shape;578;p30"/>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0"/>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80" name="Google Shape;580;p30"/>
            <p:cNvSpPr/>
            <p:nvPr/>
          </p:nvSpPr>
          <p:spPr>
            <a:xfrm>
              <a:off x="1419225" y="228600"/>
              <a:ext cx="142800" cy="1428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3C98917B-EA38-FA23-BC8B-FAEF22B1C2DE}"/>
              </a:ext>
            </a:extLst>
          </p:cNvPr>
          <p:cNvSpPr/>
          <p:nvPr/>
        </p:nvSpPr>
        <p:spPr>
          <a:xfrm>
            <a:off x="1388712" y="1836241"/>
            <a:ext cx="9639591" cy="3012363"/>
          </a:xfrm>
          <a:prstGeom prst="rect">
            <a:avLst/>
          </a:prstGeom>
        </p:spPr>
        <p:txBody>
          <a:bodyPr wrap="square">
            <a:spAutoFit/>
          </a:bodyPr>
          <a:lstStyle/>
          <a:p>
            <a:pPr algn="ctr" defTabSz="342900">
              <a:lnSpc>
                <a:spcPct val="150000"/>
              </a:lnSpc>
            </a:pPr>
            <a:r>
              <a:rPr lang="vi-VN" sz="6600" b="1" dirty="0">
                <a:solidFill>
                  <a:srgbClr val="FF0000"/>
                </a:solidFill>
                <a:latin typeface="SVN-SAF" panose="02040603050506020204" pitchFamily="18" charset="0"/>
                <a:cs typeface="Times New Roman" panose="02020603050405020304" pitchFamily="18" charset="0"/>
              </a:rPr>
              <a:t>1. TÊN TỆ</a:t>
            </a:r>
            <a:r>
              <a:rPr lang="en-US" sz="6600" b="1" dirty="0">
                <a:solidFill>
                  <a:srgbClr val="FF0000"/>
                </a:solidFill>
                <a:latin typeface="SVN-SAF" panose="02040603050506020204" pitchFamily="18" charset="0"/>
                <a:cs typeface="Times New Roman" panose="02020603050405020304" pitchFamily="18" charset="0"/>
              </a:rPr>
              <a:t>P</a:t>
            </a:r>
            <a:r>
              <a:rPr lang="vi-VN" sz="6600" b="1" dirty="0">
                <a:solidFill>
                  <a:srgbClr val="FF0000"/>
                </a:solidFill>
                <a:latin typeface="SVN-SAF" panose="02040603050506020204" pitchFamily="18" charset="0"/>
                <a:cs typeface="Times New Roman" panose="02020603050405020304" pitchFamily="18" charset="0"/>
              </a:rPr>
              <a:t> VÀ THƯ MỤC TRONG MÁY TÍNH</a:t>
            </a:r>
            <a:endParaRPr lang="vi-VN" sz="6600" b="1" dirty="0">
              <a:solidFill>
                <a:srgbClr val="FF0000"/>
              </a:solidFill>
              <a:cs typeface="Times New Roman" panose="02020603050405020304" pitchFamily="18" charset="0"/>
            </a:endParaRPr>
          </a:p>
        </p:txBody>
      </p:sp>
      <p:pic>
        <p:nvPicPr>
          <p:cNvPr id="9" name="Picture 8">
            <a:extLst>
              <a:ext uri="{FF2B5EF4-FFF2-40B4-BE49-F238E27FC236}">
                <a16:creationId xmlns:a16="http://schemas.microsoft.com/office/drawing/2014/main" id="{97BA520B-5E74-80E0-AF1C-3E2528E79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2C46F0-0328-4D3E-98E3-3CD2CC14A429}"/>
              </a:ext>
            </a:extLst>
          </p:cNvPr>
          <p:cNvPicPr>
            <a:picLocks noChangeAspect="1"/>
          </p:cNvPicPr>
          <p:nvPr/>
        </p:nvPicPr>
        <p:blipFill>
          <a:blip r:embed="rId2"/>
          <a:stretch>
            <a:fillRect/>
          </a:stretch>
        </p:blipFill>
        <p:spPr>
          <a:xfrm>
            <a:off x="294616" y="371498"/>
            <a:ext cx="888648" cy="885725"/>
          </a:xfrm>
          <a:prstGeom prst="rect">
            <a:avLst/>
          </a:prstGeom>
        </p:spPr>
      </p:pic>
      <p:sp>
        <p:nvSpPr>
          <p:cNvPr id="27" name="Rectangle 26">
            <a:extLst>
              <a:ext uri="{FF2B5EF4-FFF2-40B4-BE49-F238E27FC236}">
                <a16:creationId xmlns:a16="http://schemas.microsoft.com/office/drawing/2014/main" id="{78A9F5E4-DFED-41C9-B33B-F39593FD8475}"/>
              </a:ext>
            </a:extLst>
          </p:cNvPr>
          <p:cNvSpPr/>
          <p:nvPr/>
        </p:nvSpPr>
        <p:spPr>
          <a:xfrm>
            <a:off x="1183264" y="447621"/>
            <a:ext cx="4804452" cy="6001643"/>
          </a:xfrm>
          <a:prstGeom prst="rect">
            <a:avLst/>
          </a:prstGeom>
        </p:spPr>
        <p:txBody>
          <a:bodyPr wrap="square">
            <a:spAutoFit/>
          </a:bodyPr>
          <a:lstStyle/>
          <a:p>
            <a:pPr indent="541338" algn="just" defTabSz="342900"/>
            <a:r>
              <a:rPr lang="vi-VN" sz="3200" dirty="0">
                <a:latin typeface="UTM Avo" panose="02040603050506020204" pitchFamily="18" charset="0"/>
                <a:cs typeface="Times New Roman" panose="02020603050405020304" pitchFamily="18" charset="0"/>
              </a:rPr>
              <a:t>Khi làm bài tập dự án, số lượng tệp và thư mục có thể tăng lên nhanh chóng.</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Nếu </a:t>
            </a:r>
            <a:r>
              <a:rPr lang="en-US" sz="3200" dirty="0" err="1">
                <a:latin typeface="UTM Avo" panose="02040603050506020204" pitchFamily="18" charset="0"/>
                <a:cs typeface="Times New Roman" panose="02020603050405020304" pitchFamily="18" charset="0"/>
              </a:rPr>
              <a:t>chúng</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không được tổ chức lưu trữ tốt, em có thể mất nhiều thời gian để tìm kiếm. Trước khi lưu trữ, dữ liệu cần được phân loại để việc lưu trữ có trật tự, giúp cho việc tìm kiếm dữ liệu nhanh hơn. </a:t>
            </a:r>
            <a:endParaRPr lang="en-US" sz="3200" dirty="0">
              <a:latin typeface="UTM Avo" panose="02040603050506020204" pitchFamily="18" charset="0"/>
              <a:cs typeface="Times New Roman" panose="02020603050405020304" pitchFamily="18" charset="0"/>
            </a:endParaRPr>
          </a:p>
          <a:p>
            <a:pPr indent="541338" algn="just" defTabSz="342900"/>
            <a:r>
              <a:rPr lang="vi-VN" sz="3200" dirty="0">
                <a:latin typeface="UTM Avo" panose="02040603050506020204" pitchFamily="18" charset="0"/>
                <a:cs typeface="Times New Roman" panose="02020603050405020304" pitchFamily="18" charset="0"/>
              </a:rPr>
              <a:t> </a:t>
            </a:r>
            <a:endParaRPr lang="en-US" sz="3200" dirty="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61D9A585-2723-4C86-99A9-4DFA56F7AC1A}"/>
              </a:ext>
            </a:extLst>
          </p:cNvPr>
          <p:cNvSpPr/>
          <p:nvPr/>
        </p:nvSpPr>
        <p:spPr>
          <a:xfrm>
            <a:off x="6573100" y="447621"/>
            <a:ext cx="4804451" cy="3539430"/>
          </a:xfrm>
          <a:prstGeom prst="rect">
            <a:avLst/>
          </a:prstGeom>
        </p:spPr>
        <p:txBody>
          <a:bodyPr wrap="square">
            <a:spAutoFit/>
          </a:bodyPr>
          <a:lstStyle/>
          <a:p>
            <a:pPr indent="541338" algn="just" defTabSz="342900"/>
            <a:r>
              <a:rPr lang="vi-VN" sz="3200">
                <a:latin typeface="UTM Avo" panose="02040603050506020204" pitchFamily="18" charset="0"/>
                <a:cs typeface="Times New Roman" panose="02020603050405020304" pitchFamily="18" charset="0"/>
              </a:rPr>
              <a:t>Nên đặt tên tệp và thư mục đơn giản, dễ hiểu, nhất là khi em đang làm việc trong một dự án nhóm, để mọi thành viên trong nhóm đều có thể dễ dàng tìm thấy những gì họ cần. </a:t>
            </a:r>
            <a:endParaRPr lang="en-US" sz="3200">
              <a:latin typeface="UTM Avo" panose="0204060305050602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E9E4703-9390-01A1-60E6-5C5680954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42" y="353901"/>
            <a:ext cx="903322" cy="903322"/>
          </a:xfrm>
          <a:prstGeom prst="rect">
            <a:avLst/>
          </a:prstGeom>
        </p:spPr>
      </p:pic>
    </p:spTree>
    <p:extLst>
      <p:ext uri="{BB962C8B-B14F-4D97-AF65-F5344CB8AC3E}">
        <p14:creationId xmlns:p14="http://schemas.microsoft.com/office/powerpoint/2010/main" val="704031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55F6CD-ED5B-4A44-8E7D-CB85EE40BC50}"/>
              </a:ext>
            </a:extLst>
          </p:cNvPr>
          <p:cNvPicPr>
            <a:picLocks noChangeAspect="1"/>
          </p:cNvPicPr>
          <p:nvPr/>
        </p:nvPicPr>
        <p:blipFill>
          <a:blip r:embed="rId3"/>
          <a:stretch>
            <a:fillRect/>
          </a:stretch>
        </p:blipFill>
        <p:spPr>
          <a:xfrm>
            <a:off x="1011125" y="684534"/>
            <a:ext cx="9929592" cy="5762111"/>
          </a:xfrm>
          <a:prstGeom prst="rect">
            <a:avLst/>
          </a:prstGeom>
        </p:spPr>
      </p:pic>
      <p:pic>
        <p:nvPicPr>
          <p:cNvPr id="2" name="Picture 1">
            <a:extLst>
              <a:ext uri="{FF2B5EF4-FFF2-40B4-BE49-F238E27FC236}">
                <a16:creationId xmlns:a16="http://schemas.microsoft.com/office/drawing/2014/main" id="{97E8E562-36FE-7B6C-C699-115F200D1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417907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3" name="Video 4">
            <a:hlinkClick r:id="" action="ppaction://media"/>
            <a:extLst>
              <a:ext uri="{FF2B5EF4-FFF2-40B4-BE49-F238E27FC236}">
                <a16:creationId xmlns:a16="http://schemas.microsoft.com/office/drawing/2014/main" id="{C9DB69EF-04A9-475F-A101-27065442B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77"/>
            <a:ext cx="12192000" cy="5774923"/>
          </a:xfrm>
          <a:prstGeom prst="rect">
            <a:avLst/>
          </a:prstGeom>
        </p:spPr>
      </p:pic>
      <p:pic>
        <p:nvPicPr>
          <p:cNvPr id="2" name="Picture 1">
            <a:extLst>
              <a:ext uri="{FF2B5EF4-FFF2-40B4-BE49-F238E27FC236}">
                <a16:creationId xmlns:a16="http://schemas.microsoft.com/office/drawing/2014/main" id="{F80F2749-7C3E-D0E8-B125-B10A258C4D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250775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pic>
        <p:nvPicPr>
          <p:cNvPr id="2" name="Video 5">
            <a:hlinkClick r:id="" action="ppaction://media"/>
            <a:extLst>
              <a:ext uri="{FF2B5EF4-FFF2-40B4-BE49-F238E27FC236}">
                <a16:creationId xmlns:a16="http://schemas.microsoft.com/office/drawing/2014/main" id="{18BC1A6B-344E-43BB-BADC-1477E2187D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77"/>
            <a:ext cx="12192000" cy="5774923"/>
          </a:xfrm>
          <a:prstGeom prst="rect">
            <a:avLst/>
          </a:prstGeom>
        </p:spPr>
      </p:pic>
      <p:pic>
        <p:nvPicPr>
          <p:cNvPr id="3" name="Picture 2">
            <a:extLst>
              <a:ext uri="{FF2B5EF4-FFF2-40B4-BE49-F238E27FC236}">
                <a16:creationId xmlns:a16="http://schemas.microsoft.com/office/drawing/2014/main" id="{9598C21E-2AED-5A85-A227-64D514EC05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97" y="179755"/>
            <a:ext cx="903322" cy="903322"/>
          </a:xfrm>
          <a:prstGeom prst="rect">
            <a:avLst/>
          </a:prstGeom>
        </p:spPr>
      </p:pic>
    </p:spTree>
    <p:extLst>
      <p:ext uri="{BB962C8B-B14F-4D97-AF65-F5344CB8AC3E}">
        <p14:creationId xmlns:p14="http://schemas.microsoft.com/office/powerpoint/2010/main" val="29565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BF4598D-9315-454E-878B-C36462ADB8DD}"/>
              </a:ext>
            </a:extLst>
          </p:cNvPr>
          <p:cNvSpPr/>
          <p:nvPr/>
        </p:nvSpPr>
        <p:spPr>
          <a:xfrm>
            <a:off x="944380" y="485029"/>
            <a:ext cx="10812905" cy="2168471"/>
          </a:xfrm>
          <a:prstGeom prst="roundRect">
            <a:avLst>
              <a:gd name="adj" fmla="val 8026"/>
            </a:avLst>
          </a:prstGeom>
          <a:solidFill>
            <a:srgbClr val="FCBA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BF973A-8266-4A14-ADB1-69A25A0A5B65}"/>
              </a:ext>
            </a:extLst>
          </p:cNvPr>
          <p:cNvPicPr>
            <a:picLocks noChangeAspect="1"/>
          </p:cNvPicPr>
          <p:nvPr/>
        </p:nvPicPr>
        <p:blipFill rotWithShape="1">
          <a:blip r:embed="rId2"/>
          <a:srcRect r="92880" b="61014"/>
          <a:stretch/>
        </p:blipFill>
        <p:spPr>
          <a:xfrm>
            <a:off x="209861" y="270488"/>
            <a:ext cx="1094283" cy="1168568"/>
          </a:xfrm>
          <a:prstGeom prst="rect">
            <a:avLst/>
          </a:prstGeom>
        </p:spPr>
      </p:pic>
      <p:sp>
        <p:nvSpPr>
          <p:cNvPr id="10" name="TextBox 9">
            <a:extLst>
              <a:ext uri="{FF2B5EF4-FFF2-40B4-BE49-F238E27FC236}">
                <a16:creationId xmlns:a16="http://schemas.microsoft.com/office/drawing/2014/main" id="{1505E941-CB66-4B53-B5E1-C340A3BC96FF}"/>
              </a:ext>
            </a:extLst>
          </p:cNvPr>
          <p:cNvSpPr txBox="1"/>
          <p:nvPr/>
        </p:nvSpPr>
        <p:spPr>
          <a:xfrm>
            <a:off x="1284156" y="700552"/>
            <a:ext cx="10133351" cy="1754326"/>
          </a:xfrm>
          <a:prstGeom prst="rect">
            <a:avLst/>
          </a:prstGeom>
          <a:solidFill>
            <a:schemeClr val="bg1">
              <a:alpha val="0"/>
            </a:schemeClr>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EA054557-FB19-40AB-8C81-4F9906F6C9B1}"/>
              </a:ext>
            </a:extLst>
          </p:cNvPr>
          <p:cNvSpPr/>
          <p:nvPr/>
        </p:nvSpPr>
        <p:spPr>
          <a:xfrm>
            <a:off x="944380" y="2930818"/>
            <a:ext cx="10812905" cy="3164835"/>
          </a:xfrm>
          <a:prstGeom prst="roundRect">
            <a:avLst>
              <a:gd name="adj" fmla="val 8026"/>
            </a:avLst>
          </a:prstGeom>
          <a:solidFill>
            <a:srgbClr val="FCBA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1A47DF-3218-47C0-86A2-5E27839DF513}"/>
              </a:ext>
            </a:extLst>
          </p:cNvPr>
          <p:cNvSpPr txBox="1"/>
          <p:nvPr/>
        </p:nvSpPr>
        <p:spPr>
          <a:xfrm>
            <a:off x="1185470" y="3233331"/>
            <a:ext cx="10370696" cy="2308324"/>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Windows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.exe,.bat, .</a:t>
            </a:r>
            <a:r>
              <a:rPr lang="en-US" sz="3600" dirty="0" err="1">
                <a:latin typeface="Times New Roman" panose="02020603050405020304" pitchFamily="18" charset="0"/>
                <a:cs typeface="Times New Roman" panose="02020603050405020304" pitchFamily="18" charset="0"/>
              </a:rPr>
              <a:t>msi</a:t>
            </a:r>
            <a:r>
              <a:rPr lang="en-US" sz="36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9B1AD9D6-D418-8410-C29F-999B37AE1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60" y="271226"/>
            <a:ext cx="1074295" cy="1074295"/>
          </a:xfrm>
          <a:prstGeom prst="rect">
            <a:avLst/>
          </a:prstGeom>
        </p:spPr>
      </p:pic>
    </p:spTree>
    <p:extLst>
      <p:ext uri="{BB962C8B-B14F-4D97-AF65-F5344CB8AC3E}">
        <p14:creationId xmlns:p14="http://schemas.microsoft.com/office/powerpoint/2010/main" val="164051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CD5D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595867" y="398515"/>
            <a:ext cx="11252655" cy="6182167"/>
            <a:chOff x="604499" y="4244649"/>
            <a:chExt cx="11252655" cy="6182167"/>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604499" y="4244649"/>
              <a:ext cx="11252655" cy="6182167"/>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938572" y="4901271"/>
              <a:ext cx="10584507" cy="3724096"/>
            </a:xfrm>
            <a:prstGeom prst="rect">
              <a:avLst/>
            </a:prstGeom>
          </p:spPr>
          <p:txBody>
            <a:bodyPr wrap="square">
              <a:spAutoFit/>
            </a:bodyPr>
            <a:lstStyle/>
            <a:p>
              <a:pPr algn="just" defTabSz="342900"/>
              <a:r>
                <a:rPr lang="vi-VN" sz="3600" b="1" dirty="0">
                  <a:latin typeface="UTM Avo" panose="02040603050506020204" pitchFamily="18" charset="0"/>
                  <a:cs typeface="Times New Roman" panose="02020603050405020304" pitchFamily="18" charset="0"/>
                </a:rPr>
                <a:t>1. </a:t>
              </a:r>
              <a:r>
                <a:rPr lang="vi-VN" sz="3600" dirty="0">
                  <a:latin typeface="UTM Avo" panose="02040603050506020204" pitchFamily="18" charset="0"/>
                  <a:cs typeface="Times New Roman" panose="02020603050405020304" pitchFamily="18" charset="0"/>
                </a:rPr>
                <a:t>Để việc tìm kiếm dữ liệu trong máy tính được dễ dàng và nhanh chóng, khi đặt tên thư mục và tệp em nên: </a:t>
              </a:r>
              <a:endParaRPr lang="en-US" sz="3600" dirty="0">
                <a:latin typeface="UTM Avo" panose="02040603050506020204" pitchFamily="18" charset="0"/>
                <a:cs typeface="Times New Roman" panose="02020603050405020304" pitchFamily="18" charset="0"/>
              </a:endParaRPr>
            </a:p>
            <a:p>
              <a:pPr indent="342900" algn="just" defTabSz="342900"/>
              <a:r>
                <a:rPr lang="vi-VN" sz="3200" dirty="0">
                  <a:latin typeface="UTM Avo" panose="02040603050506020204" pitchFamily="18" charset="0"/>
                  <a:cs typeface="Times New Roman" panose="02020603050405020304" pitchFamily="18" charset="0"/>
                </a:rPr>
                <a:t>A. Đặt tên theo ý thích như tên người thân hay tên thú cưng.</a:t>
              </a:r>
              <a:endParaRPr lang="en-US" sz="3200" dirty="0">
                <a:latin typeface="UTM Avo" panose="02040603050506020204" pitchFamily="18" charset="0"/>
                <a:cs typeface="Times New Roman" panose="02020603050405020304" pitchFamily="18" charset="0"/>
              </a:endParaRPr>
            </a:p>
            <a:p>
              <a:pPr indent="342900" algn="just" defTabSz="342900"/>
              <a:r>
                <a:rPr lang="vi-VN" sz="3200" dirty="0">
                  <a:latin typeface="UTM Avo" panose="02040603050506020204" pitchFamily="18" charset="0"/>
                  <a:cs typeface="Times New Roman" panose="02020603050405020304" pitchFamily="18" charset="0"/>
                </a:rPr>
                <a:t>B. Đặt tên sao cho dễ nhớ và để biết trong đó chứa gì.</a:t>
              </a:r>
              <a:endParaRPr lang="en-US" sz="3200" dirty="0">
                <a:latin typeface="UTM Avo" panose="02040603050506020204" pitchFamily="18" charset="0"/>
                <a:cs typeface="Times New Roman" panose="02020603050405020304" pitchFamily="18" charset="0"/>
              </a:endParaRPr>
            </a:p>
            <a:p>
              <a:pPr indent="342900" algn="just" defTabSz="342900"/>
              <a:r>
                <a:rPr lang="vi-VN" sz="3200" dirty="0">
                  <a:latin typeface="UTM Avo" panose="02040603050506020204" pitchFamily="18" charset="0"/>
                  <a:cs typeface="Times New Roman" panose="02020603050405020304" pitchFamily="18" charset="0"/>
                </a:rPr>
                <a:t>C. Đặt tên giống như trong ví dụ của sách giáo khoa. </a:t>
              </a:r>
              <a:endParaRPr lang="en-US" sz="3200" dirty="0">
                <a:latin typeface="UTM Avo" panose="02040603050506020204" pitchFamily="18" charset="0"/>
                <a:cs typeface="Times New Roman" panose="02020603050405020304" pitchFamily="18" charset="0"/>
              </a:endParaRPr>
            </a:p>
            <a:p>
              <a:pPr indent="342900" algn="just" defTabSz="342900"/>
              <a:r>
                <a:rPr lang="vi-VN" sz="3200" dirty="0">
                  <a:latin typeface="UTM Avo" panose="02040603050506020204" pitchFamily="18" charset="0"/>
                  <a:cs typeface="Times New Roman" panose="02020603050405020304" pitchFamily="18" charset="0"/>
                </a:rPr>
                <a:t>D. Đặt tên </a:t>
              </a:r>
              <a:r>
                <a:rPr lang="vi-VN" sz="3200" dirty="0" err="1">
                  <a:latin typeface="UTM Avo" panose="02040603050506020204" pitchFamily="18" charset="0"/>
                  <a:cs typeface="Times New Roman" panose="02020603050405020304" pitchFamily="18" charset="0"/>
                </a:rPr>
                <a:t>tuỳ</a:t>
              </a:r>
              <a:r>
                <a:rPr lang="vi-VN" sz="3200" dirty="0">
                  <a:latin typeface="UTM Avo" panose="02040603050506020204" pitchFamily="18" charset="0"/>
                  <a:cs typeface="Times New Roman" panose="02020603050405020304" pitchFamily="18" charset="0"/>
                </a:rPr>
                <a:t> ý, không cần theo quy tắc gì. </a:t>
              </a:r>
              <a:endParaRPr lang="en-US" sz="3200" dirty="0">
                <a:latin typeface="UTM Avo" panose="02040603050506020204" pitchFamily="18" charset="0"/>
                <a:cs typeface="Times New Roman" panose="02020603050405020304" pitchFamily="18" charset="0"/>
              </a:endParaRP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2"/>
          <a:stretch>
            <a:fillRect/>
          </a:stretch>
        </p:blipFill>
        <p:spPr>
          <a:xfrm>
            <a:off x="107970" y="71401"/>
            <a:ext cx="903656" cy="885726"/>
          </a:xfrm>
          <a:prstGeom prst="rect">
            <a:avLst/>
          </a:prstGeom>
        </p:spPr>
      </p:pic>
      <p:pic>
        <p:nvPicPr>
          <p:cNvPr id="18" name="Picture 17">
            <a:extLst>
              <a:ext uri="{FF2B5EF4-FFF2-40B4-BE49-F238E27FC236}">
                <a16:creationId xmlns:a16="http://schemas.microsoft.com/office/drawing/2014/main" id="{E50F9F1B-CCDC-467B-B02E-188E1AB6A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53084" y="4623955"/>
            <a:ext cx="2295438" cy="1835530"/>
          </a:xfrm>
          <a:prstGeom prst="rect">
            <a:avLst/>
          </a:prstGeom>
        </p:spPr>
      </p:pic>
      <p:pic>
        <p:nvPicPr>
          <p:cNvPr id="2" name="Picture 1">
            <a:extLst>
              <a:ext uri="{FF2B5EF4-FFF2-40B4-BE49-F238E27FC236}">
                <a16:creationId xmlns:a16="http://schemas.microsoft.com/office/drawing/2014/main" id="{B7693CF5-4CDB-2DAF-B72A-99A54C8DF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06" y="71401"/>
            <a:ext cx="903322" cy="903322"/>
          </a:xfrm>
          <a:prstGeom prst="rect">
            <a:avLst/>
          </a:prstGeom>
        </p:spPr>
      </p:pic>
    </p:spTree>
    <p:extLst>
      <p:ext uri="{BB962C8B-B14F-4D97-AF65-F5344CB8AC3E}">
        <p14:creationId xmlns:p14="http://schemas.microsoft.com/office/powerpoint/2010/main" val="1119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rtual Slides for Education Day by Slidesgo">
  <a:themeElements>
    <a:clrScheme name="Simple Light">
      <a:dk1>
        <a:srgbClr val="000000"/>
      </a:dk1>
      <a:lt1>
        <a:srgbClr val="FFFFFF"/>
      </a:lt1>
      <a:dk2>
        <a:srgbClr val="595959"/>
      </a:dk2>
      <a:lt2>
        <a:srgbClr val="FFE9E9"/>
      </a:lt2>
      <a:accent1>
        <a:srgbClr val="F56B6B"/>
      </a:accent1>
      <a:accent2>
        <a:srgbClr val="A4CDFF"/>
      </a:accent2>
      <a:accent3>
        <a:srgbClr val="2477CF"/>
      </a:accent3>
      <a:accent4>
        <a:srgbClr val="FCD5D5"/>
      </a:accent4>
      <a:accent5>
        <a:srgbClr val="4D0000"/>
      </a:accent5>
      <a:accent6>
        <a:srgbClr val="FFA8A8"/>
      </a:accent6>
      <a:hlink>
        <a:srgbClr val="4D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Virtual Slides for Education Day Red variant _ by Slidesgo</Template>
  <TotalTime>9489</TotalTime>
  <Words>1359</Words>
  <Application>Microsoft Office PowerPoint</Application>
  <PresentationFormat>Widescreen</PresentationFormat>
  <Paragraphs>82</Paragraphs>
  <Slides>22</Slides>
  <Notes>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等线</vt:lpstr>
      <vt:lpstr>Aldrich</vt:lpstr>
      <vt:lpstr>Arial</vt:lpstr>
      <vt:lpstr>Calibri</vt:lpstr>
      <vt:lpstr>Calibri Light</vt:lpstr>
      <vt:lpstr>Didact Gothic</vt:lpstr>
      <vt:lpstr>PT Sans</vt:lpstr>
      <vt:lpstr>SVN-SAF</vt:lpstr>
      <vt:lpstr>Times New Roman</vt:lpstr>
      <vt:lpstr>UTM Avo</vt:lpstr>
      <vt:lpstr>UTM Kabel KT</vt:lpstr>
      <vt:lpstr>Office Theme</vt:lpstr>
      <vt:lpstr>Virtual Slides for Education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509</cp:revision>
  <dcterms:created xsi:type="dcterms:W3CDTF">2021-11-14T08:33:55Z</dcterms:created>
  <dcterms:modified xsi:type="dcterms:W3CDTF">2025-12-24T02:43:14Z</dcterms:modified>
</cp:coreProperties>
</file>