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60" r:id="rId3"/>
    <p:sldId id="345" r:id="rId4"/>
    <p:sldId id="346" r:id="rId5"/>
    <p:sldId id="347" r:id="rId6"/>
    <p:sldId id="349" r:id="rId7"/>
    <p:sldId id="350" r:id="rId8"/>
    <p:sldId id="348" r:id="rId9"/>
    <p:sldId id="271" r:id="rId10"/>
    <p:sldId id="351" r:id="rId11"/>
    <p:sldId id="261" r:id="rId12"/>
    <p:sldId id="266" r:id="rId13"/>
    <p:sldId id="352" r:id="rId14"/>
    <p:sldId id="353" r:id="rId15"/>
    <p:sldId id="355" r:id="rId16"/>
    <p:sldId id="354" r:id="rId17"/>
    <p:sldId id="358" r:id="rId18"/>
    <p:sldId id="359" r:id="rId19"/>
    <p:sldId id="356" r:id="rId20"/>
    <p:sldId id="357" r:id="rId21"/>
    <p:sldId id="362" r:id="rId22"/>
    <p:sldId id="265" r:id="rId23"/>
    <p:sldId id="363" r:id="rId24"/>
    <p:sldId id="263" r:id="rId25"/>
    <p:sldId id="268" r:id="rId26"/>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AA52F-2B79-0241-A147-EDD4496F3048}" type="datetimeFigureOut">
              <a:rPr lang="en-VN" smtClean="0"/>
              <a:t>09/04/2026</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DA45E-3743-484A-923A-1ABC332FD055}" type="slidenum">
              <a:rPr lang="en-VN" smtClean="0"/>
              <a:t>‹#›</a:t>
            </a:fld>
            <a:endParaRPr lang="en-VN"/>
          </a:p>
        </p:txBody>
      </p:sp>
    </p:spTree>
    <p:extLst>
      <p:ext uri="{BB962C8B-B14F-4D97-AF65-F5344CB8AC3E}">
        <p14:creationId xmlns:p14="http://schemas.microsoft.com/office/powerpoint/2010/main" val="285951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52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b5e3ec5be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b5e3ec5b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100" b="0" i="0" u="none" strike="noStrike" cap="none" dirty="0">
                <a:solidFill>
                  <a:srgbClr val="000000"/>
                </a:solidFill>
                <a:effectLst/>
                <a:latin typeface="Arial"/>
                <a:ea typeface="Arial"/>
                <a:cs typeface="Arial"/>
                <a:sym typeface="Arial"/>
              </a:rPr>
              <a:t>+ Bộ sách Bách khoa tri thức tuổi trẻ - 10 vạn câu hỏi vì sao là bộ sách phổ biến khoa học kĩ thuật do NXB Thiếu niên Nhi đồng Trung Quốc xuất bản đầu năm 1961. Bộ sách với sự tham gia của hơn 100 viện sĩ Viện Khoa học Trung Quốc và Viện Công trình Trung Quốc. Ngoài ra còn có hơn 700 nhà khoa học ưu tú thuộc các chuyên ngành khoa học, các nhà văn chuyên viết sách phổ biến khoa học kĩ thuật đã tham gia biên soạn.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Đây là bộ sách phổ cập khoa học dành cho lứa tuổi thanh thiếu niên, dùng hình thức trả lời hàng loạt câu hỏi “Thế nào?”, “Tại sao?” để trình bày một cách đơn giản, dễ hiểu một khối lượng lớn các khái niệm, phạm trù khoa học, các sự vật, hiện tượng, quá trình trong tự nhiên, xã hội và con người, giúp cho người đọc hiểu được các lí lẽ khoa học tiềm ẩn trong các hiện tượng, quá trình quen thuộc trong đời sống thường nhật, tưởng như ai cũng biết nhưng không phải người nào cũng giải thích được.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Bộ sách có 10 tập trình bày các khái niệm và các hiện tượng thuộc 10 lĩnh vực tương ứng:</a:t>
            </a:r>
            <a:r>
              <a:rPr lang="vi-VN" sz="1100" b="0" i="1" u="none" strike="noStrike" cap="none" dirty="0">
                <a:solidFill>
                  <a:srgbClr val="000000"/>
                </a:solidFill>
                <a:effectLst/>
                <a:latin typeface="Arial"/>
                <a:ea typeface="Arial"/>
                <a:cs typeface="Arial"/>
                <a:sym typeface="Arial"/>
              </a:rPr>
              <a:t> Trái đất, Đại dương, Y học, Cổ sinh vật, Động vật, Bộ não và nhận thức, Hàng không vũ trụ, Năng lượng và môi trường, Điện tử và thông tin, Thiên tai và cách phòng chống.</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Ở mỗi lĩnh vực, tác giả cung cấp các tri thức khoa học cở bản vừa chú trọng phản ánh những thành quả và những ứng dụng mới nhất của lĩnh vực khoa học kĩ thuật đó. Do chứa đựng một khối lượng kiến thức khoa học đồ sộ, các tập sách đều được viết vời lời văn dễ hiểu, sinh động, hấp dẫn, hình ảnh minh hoạ chuẩn xác, chân thực rất phù hợp với độc giả trẻ tuổi và mục đích phổ cập khoa học của bộ sách. </a:t>
            </a:r>
            <a:endParaRPr lang="en-VN" dirty="0"/>
          </a:p>
        </p:txBody>
      </p:sp>
    </p:spTree>
    <p:extLst>
      <p:ext uri="{BB962C8B-B14F-4D97-AF65-F5344CB8AC3E}">
        <p14:creationId xmlns:p14="http://schemas.microsoft.com/office/powerpoint/2010/main" val="170203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b5e3ec5be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b5e3ec5be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77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b5e3ec5b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b5e3ec5b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01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44000" y="3644143"/>
            <a:ext cx="9704000" cy="13908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8533" b="1">
                <a:latin typeface="Gochi Hand"/>
                <a:ea typeface="Gochi Hand"/>
                <a:cs typeface="Gochi Hand"/>
                <a:sym typeface="Gochi Han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269933" y="5513567"/>
            <a:ext cx="5652000" cy="56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solidFill>
                  <a:schemeClr val="l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rot="-2241120">
            <a:off x="9980546" y="499493"/>
            <a:ext cx="223377" cy="314312"/>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 name="Google Shape;14;p2"/>
          <p:cNvGrpSpPr/>
          <p:nvPr/>
        </p:nvGrpSpPr>
        <p:grpSpPr>
          <a:xfrm rot="1583875">
            <a:off x="11416248" y="5923791"/>
            <a:ext cx="213065" cy="299803"/>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rot="-2700000">
            <a:off x="2068219" y="869897"/>
            <a:ext cx="139484" cy="196264"/>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 name="Google Shape;20;p2"/>
          <p:cNvGrpSpPr/>
          <p:nvPr/>
        </p:nvGrpSpPr>
        <p:grpSpPr>
          <a:xfrm rot="3320916">
            <a:off x="11453326" y="1044893"/>
            <a:ext cx="139487" cy="196267"/>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rot="7179494">
            <a:off x="10922676" y="2477017"/>
            <a:ext cx="1201005" cy="165660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264158" y="379318"/>
            <a:ext cx="1232287" cy="1640092"/>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 name="Google Shape;31;p2"/>
          <p:cNvSpPr/>
          <p:nvPr/>
        </p:nvSpPr>
        <p:spPr>
          <a:xfrm>
            <a:off x="-1309766" y="-543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9429784" y="1684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042067" y="5412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rot="-263120">
            <a:off x="-975708" y="2896597"/>
            <a:ext cx="2444421" cy="503664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a:off x="11684834" y="18560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244000" y="33463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 name="Google Shape;48;p2"/>
          <p:cNvGrpSpPr/>
          <p:nvPr/>
        </p:nvGrpSpPr>
        <p:grpSpPr>
          <a:xfrm rot="288696" flipH="1">
            <a:off x="10490395" y="4368594"/>
            <a:ext cx="2022676" cy="416795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814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8460467" y="1400860"/>
            <a:ext cx="16916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4074400" y="3065933"/>
            <a:ext cx="63832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6835800" y="4385933"/>
            <a:ext cx="36216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10423076" y="218550"/>
            <a:ext cx="1201005" cy="165660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4"/>
          <p:cNvGrpSpPr/>
          <p:nvPr/>
        </p:nvGrpSpPr>
        <p:grpSpPr>
          <a:xfrm rot="-4940312">
            <a:off x="5328917" y="5226733"/>
            <a:ext cx="1232307" cy="1640169"/>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1" name="Google Shape;421;p14"/>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4"/>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4"/>
          <p:cNvGrpSpPr/>
          <p:nvPr/>
        </p:nvGrpSpPr>
        <p:grpSpPr>
          <a:xfrm rot="-5856778">
            <a:off x="5344531" y="1074244"/>
            <a:ext cx="1201101" cy="1656475"/>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 name="Google Shape;427;p14"/>
          <p:cNvGrpSpPr/>
          <p:nvPr/>
        </p:nvGrpSpPr>
        <p:grpSpPr>
          <a:xfrm rot="-2241120">
            <a:off x="9980546" y="499493"/>
            <a:ext cx="223377"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4"/>
          <p:cNvGrpSpPr/>
          <p:nvPr/>
        </p:nvGrpSpPr>
        <p:grpSpPr>
          <a:xfrm rot="1583875">
            <a:off x="11416248" y="5923791"/>
            <a:ext cx="213065"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14"/>
          <p:cNvGrpSpPr/>
          <p:nvPr/>
        </p:nvGrpSpPr>
        <p:grpSpPr>
          <a:xfrm rot="4025085">
            <a:off x="935031" y="6259682"/>
            <a:ext cx="140875" cy="198223"/>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4"/>
          <p:cNvGrpSpPr/>
          <p:nvPr/>
        </p:nvGrpSpPr>
        <p:grpSpPr>
          <a:xfrm rot="-5243946">
            <a:off x="-112494" y="3732874"/>
            <a:ext cx="223379" cy="314309"/>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14"/>
          <p:cNvGrpSpPr/>
          <p:nvPr/>
        </p:nvGrpSpPr>
        <p:grpSpPr>
          <a:xfrm rot="-2700000">
            <a:off x="2632853" y="617964"/>
            <a:ext cx="139484"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14"/>
          <p:cNvGrpSpPr/>
          <p:nvPr/>
        </p:nvGrpSpPr>
        <p:grpSpPr>
          <a:xfrm rot="3320916">
            <a:off x="11519175" y="731127"/>
            <a:ext cx="139487" cy="196267"/>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4"/>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14"/>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14"/>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14"/>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5107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942767"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94278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4906849"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4901800"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7870932"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786083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7409327" y="5688091"/>
            <a:ext cx="4367064"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 name="Google Shape;546;p17"/>
          <p:cNvGrpSpPr/>
          <p:nvPr/>
        </p:nvGrpSpPr>
        <p:grpSpPr>
          <a:xfrm>
            <a:off x="-735579" y="5536889"/>
            <a:ext cx="4367064"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17"/>
          <p:cNvGrpSpPr/>
          <p:nvPr/>
        </p:nvGrpSpPr>
        <p:grpSpPr>
          <a:xfrm rot="-2241120">
            <a:off x="11651330" y="499493"/>
            <a:ext cx="223377"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7"/>
          <p:cNvGrpSpPr/>
          <p:nvPr/>
        </p:nvGrpSpPr>
        <p:grpSpPr>
          <a:xfrm rot="-2700000">
            <a:off x="656353" y="613931"/>
            <a:ext cx="139484"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17"/>
          <p:cNvGrpSpPr/>
          <p:nvPr/>
        </p:nvGrpSpPr>
        <p:grpSpPr>
          <a:xfrm rot="3488692">
            <a:off x="5226950" y="5477400"/>
            <a:ext cx="1201097" cy="1656627"/>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2" name="Google Shape;562;p17"/>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17"/>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17"/>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7"/>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6" name="Google Shape;566;p17"/>
          <p:cNvGrpSpPr/>
          <p:nvPr/>
        </p:nvGrpSpPr>
        <p:grpSpPr>
          <a:xfrm rot="3488692">
            <a:off x="125550" y="1388149"/>
            <a:ext cx="1201097" cy="1656627"/>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7"/>
          <p:cNvGrpSpPr/>
          <p:nvPr/>
        </p:nvGrpSpPr>
        <p:grpSpPr>
          <a:xfrm>
            <a:off x="10469281" y="3467101"/>
            <a:ext cx="2394689"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17"/>
          <p:cNvGrpSpPr/>
          <p:nvPr/>
        </p:nvGrpSpPr>
        <p:grpSpPr>
          <a:xfrm>
            <a:off x="-1410919" y="3744985"/>
            <a:ext cx="2394689"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17"/>
          <p:cNvGrpSpPr/>
          <p:nvPr/>
        </p:nvGrpSpPr>
        <p:grpSpPr>
          <a:xfrm rot="3488692">
            <a:off x="11333850" y="1249683"/>
            <a:ext cx="1201097" cy="1656627"/>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17"/>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95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34"/>
        <p:cNvGrpSpPr/>
        <p:nvPr/>
      </p:nvGrpSpPr>
      <p:grpSpPr>
        <a:xfrm>
          <a:off x="0" y="0"/>
          <a:ext cx="0" cy="0"/>
          <a:chOff x="0" y="0"/>
          <a:chExt cx="0" cy="0"/>
        </a:xfrm>
      </p:grpSpPr>
      <p:grpSp>
        <p:nvGrpSpPr>
          <p:cNvPr id="735" name="Google Shape;735;p21"/>
          <p:cNvGrpSpPr/>
          <p:nvPr/>
        </p:nvGrpSpPr>
        <p:grpSpPr>
          <a:xfrm rot="-2241120">
            <a:off x="11651330" y="499493"/>
            <a:ext cx="223377" cy="314312"/>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8" name="Google Shape;738;p21"/>
          <p:cNvGrpSpPr/>
          <p:nvPr/>
        </p:nvGrpSpPr>
        <p:grpSpPr>
          <a:xfrm rot="-2700000">
            <a:off x="656353" y="613931"/>
            <a:ext cx="139484" cy="196264"/>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1" name="Google Shape;741;p21"/>
          <p:cNvGrpSpPr/>
          <p:nvPr/>
        </p:nvGrpSpPr>
        <p:grpSpPr>
          <a:xfrm rot="3488692">
            <a:off x="11664383" y="1111983"/>
            <a:ext cx="1201097" cy="1656627"/>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21"/>
          <p:cNvGrpSpPr/>
          <p:nvPr/>
        </p:nvGrpSpPr>
        <p:grpSpPr>
          <a:xfrm rot="3488692">
            <a:off x="-568350" y="1653316"/>
            <a:ext cx="1201097" cy="1656627"/>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9" name="Google Shape;749;p21"/>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0" name="Google Shape;750;p21"/>
          <p:cNvSpPr/>
          <p:nvPr/>
        </p:nvSpPr>
        <p:spPr>
          <a:xfrm>
            <a:off x="100601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1" name="Google Shape;751;p21"/>
          <p:cNvGrpSpPr/>
          <p:nvPr/>
        </p:nvGrpSpPr>
        <p:grpSpPr>
          <a:xfrm rot="3488692">
            <a:off x="5226950" y="5477400"/>
            <a:ext cx="1201097" cy="1656627"/>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5" name="Google Shape;755;p21"/>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21"/>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21"/>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24248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08"/>
        <p:cNvGrpSpPr/>
        <p:nvPr/>
      </p:nvGrpSpPr>
      <p:grpSpPr>
        <a:xfrm>
          <a:off x="0" y="0"/>
          <a:ext cx="0" cy="0"/>
          <a:chOff x="0" y="0"/>
          <a:chExt cx="0" cy="0"/>
        </a:xfrm>
      </p:grpSpPr>
      <p:grpSp>
        <p:nvGrpSpPr>
          <p:cNvPr id="809" name="Google Shape;809;p24"/>
          <p:cNvGrpSpPr/>
          <p:nvPr/>
        </p:nvGrpSpPr>
        <p:grpSpPr>
          <a:xfrm rot="-2241120">
            <a:off x="10848697" y="818009"/>
            <a:ext cx="223377" cy="314312"/>
            <a:chOff x="5248950" y="2607450"/>
            <a:chExt cx="27575" cy="38800"/>
          </a:xfrm>
        </p:grpSpPr>
        <p:sp>
          <p:nvSpPr>
            <p:cNvPr id="810" name="Google Shape;810;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2" name="Google Shape;812;p24"/>
          <p:cNvGrpSpPr/>
          <p:nvPr/>
        </p:nvGrpSpPr>
        <p:grpSpPr>
          <a:xfrm rot="3488692">
            <a:off x="5226950" y="5477400"/>
            <a:ext cx="1201097" cy="1656627"/>
            <a:chOff x="330281" y="38723"/>
            <a:chExt cx="1614914" cy="2227176"/>
          </a:xfrm>
        </p:grpSpPr>
        <p:sp>
          <p:nvSpPr>
            <p:cNvPr id="813" name="Google Shape;813;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6" name="Google Shape;816;p24"/>
          <p:cNvSpPr/>
          <p:nvPr/>
        </p:nvSpPr>
        <p:spPr>
          <a:xfrm>
            <a:off x="2768067" y="47734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7" name="Google Shape;817;p24"/>
          <p:cNvSpPr/>
          <p:nvPr/>
        </p:nvSpPr>
        <p:spPr>
          <a:xfrm>
            <a:off x="7162917" y="5358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8" name="Google Shape;818;p24"/>
          <p:cNvSpPr/>
          <p:nvPr/>
        </p:nvSpPr>
        <p:spPr>
          <a:xfrm>
            <a:off x="11538433" y="39142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9" name="Google Shape;819;p24"/>
          <p:cNvSpPr/>
          <p:nvPr/>
        </p:nvSpPr>
        <p:spPr>
          <a:xfrm>
            <a:off x="630200" y="59403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0" name="Google Shape;820;p24"/>
          <p:cNvGrpSpPr/>
          <p:nvPr/>
        </p:nvGrpSpPr>
        <p:grpSpPr>
          <a:xfrm rot="3488692">
            <a:off x="1241883" y="294283"/>
            <a:ext cx="1201097" cy="1656627"/>
            <a:chOff x="330281" y="38723"/>
            <a:chExt cx="1614914" cy="2227176"/>
          </a:xfrm>
        </p:grpSpPr>
        <p:sp>
          <p:nvSpPr>
            <p:cNvPr id="821" name="Google Shape;821;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4" name="Google Shape;824;p24"/>
          <p:cNvGrpSpPr/>
          <p:nvPr/>
        </p:nvGrpSpPr>
        <p:grpSpPr>
          <a:xfrm>
            <a:off x="-735579" y="5536889"/>
            <a:ext cx="4367064" cy="1537619"/>
            <a:chOff x="5142175" y="4369850"/>
            <a:chExt cx="1625700" cy="572400"/>
          </a:xfrm>
        </p:grpSpPr>
        <p:sp>
          <p:nvSpPr>
            <p:cNvPr id="825" name="Google Shape;825;p2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0" name="Google Shape;830;p24"/>
          <p:cNvGrpSpPr/>
          <p:nvPr/>
        </p:nvGrpSpPr>
        <p:grpSpPr>
          <a:xfrm>
            <a:off x="527555" y="4014994"/>
            <a:ext cx="1840821" cy="3792879"/>
            <a:chOff x="6239025" y="396475"/>
            <a:chExt cx="480900" cy="990825"/>
          </a:xfrm>
        </p:grpSpPr>
        <p:sp>
          <p:nvSpPr>
            <p:cNvPr id="831" name="Google Shape;831;p2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0" name="Google Shape;840;p24"/>
          <p:cNvSpPr/>
          <p:nvPr/>
        </p:nvSpPr>
        <p:spPr>
          <a:xfrm>
            <a:off x="315733" y="34290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1" name="Google Shape;841;p24"/>
          <p:cNvGrpSpPr/>
          <p:nvPr/>
        </p:nvGrpSpPr>
        <p:grpSpPr>
          <a:xfrm rot="-1447079">
            <a:off x="11556738" y="6043756"/>
            <a:ext cx="139484" cy="196264"/>
            <a:chOff x="5248950" y="2607450"/>
            <a:chExt cx="27575" cy="38800"/>
          </a:xfrm>
        </p:grpSpPr>
        <p:sp>
          <p:nvSpPr>
            <p:cNvPr id="842" name="Google Shape;842;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24"/>
          <p:cNvSpPr/>
          <p:nvPr/>
        </p:nvSpPr>
        <p:spPr>
          <a:xfrm>
            <a:off x="9421667" y="14629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24"/>
          <p:cNvSpPr/>
          <p:nvPr/>
        </p:nvSpPr>
        <p:spPr>
          <a:xfrm>
            <a:off x="10444100" y="21928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24"/>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50175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3911067" y="3340799"/>
            <a:ext cx="4370000" cy="110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4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a:endParaRPr/>
          </a:p>
        </p:txBody>
      </p:sp>
      <p:sp>
        <p:nvSpPr>
          <p:cNvPr id="892" name="Google Shape;892;p26"/>
          <p:cNvSpPr txBox="1">
            <a:spLocks noGrp="1"/>
          </p:cNvSpPr>
          <p:nvPr>
            <p:ph type="subTitle" idx="1"/>
          </p:nvPr>
        </p:nvSpPr>
        <p:spPr>
          <a:xfrm>
            <a:off x="3089000" y="1689483"/>
            <a:ext cx="6014000" cy="16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893" name="Google Shape;893;p26"/>
          <p:cNvGrpSpPr/>
          <p:nvPr/>
        </p:nvGrpSpPr>
        <p:grpSpPr>
          <a:xfrm rot="3320949">
            <a:off x="12115232" y="3117335"/>
            <a:ext cx="205731" cy="289477"/>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26"/>
          <p:cNvGrpSpPr/>
          <p:nvPr/>
        </p:nvGrpSpPr>
        <p:grpSpPr>
          <a:xfrm rot="7179494">
            <a:off x="10274243" y="3188283"/>
            <a:ext cx="1201005" cy="165660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0" name="Google Shape;900;p26"/>
          <p:cNvGrpSpPr/>
          <p:nvPr/>
        </p:nvGrpSpPr>
        <p:grpSpPr>
          <a:xfrm>
            <a:off x="1124191" y="-177931"/>
            <a:ext cx="1232287" cy="1640092"/>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4" name="Google Shape;904;p26"/>
          <p:cNvSpPr/>
          <p:nvPr/>
        </p:nvSpPr>
        <p:spPr>
          <a:xfrm>
            <a:off x="-1287366" y="-568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26"/>
          <p:cNvSpPr/>
          <p:nvPr/>
        </p:nvSpPr>
        <p:spPr>
          <a:xfrm>
            <a:off x="11277134" y="2225934"/>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26"/>
          <p:cNvGrpSpPr/>
          <p:nvPr/>
        </p:nvGrpSpPr>
        <p:grpSpPr>
          <a:xfrm rot="-5118020">
            <a:off x="965833" y="3453556"/>
            <a:ext cx="1201012" cy="1656648"/>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26"/>
          <p:cNvGrpSpPr/>
          <p:nvPr/>
        </p:nvGrpSpPr>
        <p:grpSpPr>
          <a:xfrm rot="-2241120">
            <a:off x="9175380" y="484960"/>
            <a:ext cx="223377" cy="314312"/>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3" name="Google Shape;913;p26"/>
          <p:cNvGrpSpPr/>
          <p:nvPr/>
        </p:nvGrpSpPr>
        <p:grpSpPr>
          <a:xfrm rot="1583875">
            <a:off x="11416248" y="5923791"/>
            <a:ext cx="213065" cy="299803"/>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6" name="Google Shape;916;p26"/>
          <p:cNvGrpSpPr/>
          <p:nvPr/>
        </p:nvGrpSpPr>
        <p:grpSpPr>
          <a:xfrm rot="4025085">
            <a:off x="935031" y="6259682"/>
            <a:ext cx="140875" cy="198223"/>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9" name="Google Shape;919;p26"/>
          <p:cNvGrpSpPr/>
          <p:nvPr/>
        </p:nvGrpSpPr>
        <p:grpSpPr>
          <a:xfrm rot="-5243946">
            <a:off x="-112494" y="3732874"/>
            <a:ext cx="223379" cy="314309"/>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2" name="Google Shape;922;p26"/>
          <p:cNvGrpSpPr/>
          <p:nvPr/>
        </p:nvGrpSpPr>
        <p:grpSpPr>
          <a:xfrm rot="-2700000">
            <a:off x="2632853" y="617964"/>
            <a:ext cx="139484" cy="196264"/>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5" name="Google Shape;925;p26"/>
          <p:cNvGrpSpPr/>
          <p:nvPr/>
        </p:nvGrpSpPr>
        <p:grpSpPr>
          <a:xfrm rot="3320916">
            <a:off x="11519193" y="1527693"/>
            <a:ext cx="139487" cy="196267"/>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8" name="Google Shape;928;p26"/>
          <p:cNvSpPr/>
          <p:nvPr/>
        </p:nvSpPr>
        <p:spPr>
          <a:xfrm>
            <a:off x="607400" y="5234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26"/>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26"/>
          <p:cNvSpPr/>
          <p:nvPr/>
        </p:nvSpPr>
        <p:spPr>
          <a:xfrm>
            <a:off x="10276367" y="1004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26"/>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26"/>
          <p:cNvSpPr/>
          <p:nvPr/>
        </p:nvSpPr>
        <p:spPr>
          <a:xfrm>
            <a:off x="607400" y="15754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26"/>
          <p:cNvSpPr/>
          <p:nvPr/>
        </p:nvSpPr>
        <p:spPr>
          <a:xfrm>
            <a:off x="6521167" y="6154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26"/>
          <p:cNvSpPr/>
          <p:nvPr/>
        </p:nvSpPr>
        <p:spPr>
          <a:xfrm>
            <a:off x="7727067" y="56608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7745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35"/>
        <p:cNvGrpSpPr/>
        <p:nvPr/>
      </p:nvGrpSpPr>
      <p:grpSpPr>
        <a:xfrm>
          <a:off x="0" y="0"/>
          <a:ext cx="0" cy="0"/>
          <a:chOff x="0" y="0"/>
          <a:chExt cx="0" cy="0"/>
        </a:xfrm>
      </p:grpSpPr>
      <p:sp>
        <p:nvSpPr>
          <p:cNvPr id="936" name="Google Shape;936;p27"/>
          <p:cNvSpPr txBox="1">
            <a:spLocks noGrp="1"/>
          </p:cNvSpPr>
          <p:nvPr>
            <p:ph type="title" hasCustomPrompt="1"/>
          </p:nvPr>
        </p:nvSpPr>
        <p:spPr>
          <a:xfrm>
            <a:off x="3292251" y="726133"/>
            <a:ext cx="5800400" cy="115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6667"/>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r>
              <a:t>xx%</a:t>
            </a:r>
          </a:p>
        </p:txBody>
      </p:sp>
      <p:sp>
        <p:nvSpPr>
          <p:cNvPr id="937" name="Google Shape;937;p27"/>
          <p:cNvSpPr txBox="1">
            <a:spLocks noGrp="1"/>
          </p:cNvSpPr>
          <p:nvPr>
            <p:ph type="subTitle" idx="1"/>
          </p:nvPr>
        </p:nvSpPr>
        <p:spPr>
          <a:xfrm>
            <a:off x="3292267" y="1887867"/>
            <a:ext cx="5800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938" name="Google Shape;938;p27"/>
          <p:cNvSpPr txBox="1">
            <a:spLocks noGrp="1"/>
          </p:cNvSpPr>
          <p:nvPr>
            <p:ph type="title" idx="2" hasCustomPrompt="1"/>
          </p:nvPr>
        </p:nvSpPr>
        <p:spPr>
          <a:xfrm>
            <a:off x="3292251" y="2442967"/>
            <a:ext cx="5800400" cy="115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6667"/>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r>
              <a:t>xx%</a:t>
            </a:r>
          </a:p>
        </p:txBody>
      </p:sp>
      <p:sp>
        <p:nvSpPr>
          <p:cNvPr id="939" name="Google Shape;939;p27"/>
          <p:cNvSpPr txBox="1">
            <a:spLocks noGrp="1"/>
          </p:cNvSpPr>
          <p:nvPr>
            <p:ph type="subTitle" idx="3"/>
          </p:nvPr>
        </p:nvSpPr>
        <p:spPr>
          <a:xfrm>
            <a:off x="3292267" y="3604700"/>
            <a:ext cx="5800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940" name="Google Shape;940;p27"/>
          <p:cNvSpPr txBox="1">
            <a:spLocks noGrp="1"/>
          </p:cNvSpPr>
          <p:nvPr>
            <p:ph type="title" idx="4" hasCustomPrompt="1"/>
          </p:nvPr>
        </p:nvSpPr>
        <p:spPr>
          <a:xfrm>
            <a:off x="3292251" y="4159800"/>
            <a:ext cx="5800400" cy="115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6667"/>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r>
              <a:t>xx%</a:t>
            </a:r>
          </a:p>
        </p:txBody>
      </p:sp>
      <p:sp>
        <p:nvSpPr>
          <p:cNvPr id="941" name="Google Shape;941;p27"/>
          <p:cNvSpPr txBox="1">
            <a:spLocks noGrp="1"/>
          </p:cNvSpPr>
          <p:nvPr>
            <p:ph type="subTitle" idx="5"/>
          </p:nvPr>
        </p:nvSpPr>
        <p:spPr>
          <a:xfrm>
            <a:off x="3292267" y="5321533"/>
            <a:ext cx="5800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42" name="Google Shape;942;p27"/>
          <p:cNvGrpSpPr/>
          <p:nvPr/>
        </p:nvGrpSpPr>
        <p:grpSpPr>
          <a:xfrm rot="-2241120">
            <a:off x="11651330" y="499493"/>
            <a:ext cx="223377" cy="314312"/>
            <a:chOff x="5248950" y="2607450"/>
            <a:chExt cx="27575" cy="38800"/>
          </a:xfrm>
        </p:grpSpPr>
        <p:sp>
          <p:nvSpPr>
            <p:cNvPr id="943" name="Google Shape;943;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5" name="Google Shape;945;p27"/>
          <p:cNvGrpSpPr/>
          <p:nvPr/>
        </p:nvGrpSpPr>
        <p:grpSpPr>
          <a:xfrm rot="-2700000">
            <a:off x="656353" y="613931"/>
            <a:ext cx="139484" cy="196264"/>
            <a:chOff x="5248950" y="2607450"/>
            <a:chExt cx="27575" cy="38800"/>
          </a:xfrm>
        </p:grpSpPr>
        <p:sp>
          <p:nvSpPr>
            <p:cNvPr id="946" name="Google Shape;946;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8" name="Google Shape;948;p27"/>
          <p:cNvGrpSpPr/>
          <p:nvPr/>
        </p:nvGrpSpPr>
        <p:grpSpPr>
          <a:xfrm rot="3488692">
            <a:off x="5226950" y="5477400"/>
            <a:ext cx="1201097" cy="1656627"/>
            <a:chOff x="330281" y="38723"/>
            <a:chExt cx="1614914" cy="2227176"/>
          </a:xfrm>
        </p:grpSpPr>
        <p:sp>
          <p:nvSpPr>
            <p:cNvPr id="949" name="Google Shape;94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2" name="Google Shape;952;p27"/>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27"/>
          <p:cNvSpPr/>
          <p:nvPr/>
        </p:nvSpPr>
        <p:spPr>
          <a:xfrm>
            <a:off x="2490000" y="33282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4" name="Google Shape;954;p27"/>
          <p:cNvGrpSpPr/>
          <p:nvPr/>
        </p:nvGrpSpPr>
        <p:grpSpPr>
          <a:xfrm rot="3488692">
            <a:off x="125550" y="1388149"/>
            <a:ext cx="1201097" cy="1656627"/>
            <a:chOff x="330281" y="38723"/>
            <a:chExt cx="1614914" cy="2227176"/>
          </a:xfrm>
        </p:grpSpPr>
        <p:sp>
          <p:nvSpPr>
            <p:cNvPr id="955" name="Google Shape;955;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8" name="Google Shape;958;p27"/>
          <p:cNvGrpSpPr/>
          <p:nvPr/>
        </p:nvGrpSpPr>
        <p:grpSpPr>
          <a:xfrm rot="3488692">
            <a:off x="11333850" y="1249683"/>
            <a:ext cx="1201097" cy="1656627"/>
            <a:chOff x="330281" y="38723"/>
            <a:chExt cx="1614914" cy="2227176"/>
          </a:xfrm>
        </p:grpSpPr>
        <p:sp>
          <p:nvSpPr>
            <p:cNvPr id="959" name="Google Shape;95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2" name="Google Shape;962;p27"/>
          <p:cNvGrpSpPr/>
          <p:nvPr/>
        </p:nvGrpSpPr>
        <p:grpSpPr>
          <a:xfrm>
            <a:off x="9184214" y="3599868"/>
            <a:ext cx="2394689" cy="4934176"/>
            <a:chOff x="6239025" y="396475"/>
            <a:chExt cx="480900" cy="990825"/>
          </a:xfrm>
        </p:grpSpPr>
        <p:sp>
          <p:nvSpPr>
            <p:cNvPr id="963" name="Google Shape;96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2" name="Google Shape;972;p27"/>
          <p:cNvGrpSpPr/>
          <p:nvPr/>
        </p:nvGrpSpPr>
        <p:grpSpPr>
          <a:xfrm>
            <a:off x="287114" y="3744985"/>
            <a:ext cx="2394689" cy="4934176"/>
            <a:chOff x="6239025" y="396475"/>
            <a:chExt cx="480900" cy="990825"/>
          </a:xfrm>
        </p:grpSpPr>
        <p:sp>
          <p:nvSpPr>
            <p:cNvPr id="973" name="Google Shape;97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345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1037"/>
        <p:cNvGrpSpPr/>
        <p:nvPr/>
      </p:nvGrpSpPr>
      <p:grpSpPr>
        <a:xfrm>
          <a:off x="0" y="0"/>
          <a:ext cx="0" cy="0"/>
          <a:chOff x="0" y="0"/>
          <a:chExt cx="0" cy="0"/>
        </a:xfrm>
      </p:grpSpPr>
      <p:grpSp>
        <p:nvGrpSpPr>
          <p:cNvPr id="1038" name="Google Shape;1038;p29"/>
          <p:cNvGrpSpPr/>
          <p:nvPr/>
        </p:nvGrpSpPr>
        <p:grpSpPr>
          <a:xfrm rot="-2700000">
            <a:off x="656353" y="613931"/>
            <a:ext cx="139484" cy="196264"/>
            <a:chOff x="5248950" y="2607450"/>
            <a:chExt cx="27575" cy="38800"/>
          </a:xfrm>
        </p:grpSpPr>
        <p:sp>
          <p:nvSpPr>
            <p:cNvPr id="1039" name="Google Shape;1039;p2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29"/>
          <p:cNvGrpSpPr/>
          <p:nvPr/>
        </p:nvGrpSpPr>
        <p:grpSpPr>
          <a:xfrm rot="3488692">
            <a:off x="5226950" y="5477400"/>
            <a:ext cx="1201097" cy="1656627"/>
            <a:chOff x="330281" y="38723"/>
            <a:chExt cx="1614914" cy="2227176"/>
          </a:xfrm>
        </p:grpSpPr>
        <p:sp>
          <p:nvSpPr>
            <p:cNvPr id="1042" name="Google Shape;1042;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5" name="Google Shape;1045;p29"/>
          <p:cNvSpPr/>
          <p:nvPr/>
        </p:nvSpPr>
        <p:spPr>
          <a:xfrm>
            <a:off x="10629133" y="63647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29"/>
          <p:cNvSpPr/>
          <p:nvPr/>
        </p:nvSpPr>
        <p:spPr>
          <a:xfrm>
            <a:off x="2434333" y="6091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29"/>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8" name="Google Shape;1048;p29"/>
          <p:cNvGrpSpPr/>
          <p:nvPr/>
        </p:nvGrpSpPr>
        <p:grpSpPr>
          <a:xfrm rot="3488692">
            <a:off x="125550" y="1388149"/>
            <a:ext cx="1201097" cy="1656627"/>
            <a:chOff x="330281" y="38723"/>
            <a:chExt cx="1614914" cy="2227176"/>
          </a:xfrm>
        </p:grpSpPr>
        <p:sp>
          <p:nvSpPr>
            <p:cNvPr id="1049" name="Google Shape;1049;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2" name="Google Shape;1052;p29"/>
          <p:cNvGrpSpPr/>
          <p:nvPr/>
        </p:nvGrpSpPr>
        <p:grpSpPr>
          <a:xfrm rot="3488692">
            <a:off x="11333850" y="1249683"/>
            <a:ext cx="1201097" cy="1656627"/>
            <a:chOff x="330281" y="38723"/>
            <a:chExt cx="1614914" cy="2227176"/>
          </a:xfrm>
        </p:grpSpPr>
        <p:sp>
          <p:nvSpPr>
            <p:cNvPr id="1053" name="Google Shape;1053;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6" name="Google Shape;1056;p29"/>
          <p:cNvGrpSpPr/>
          <p:nvPr/>
        </p:nvGrpSpPr>
        <p:grpSpPr>
          <a:xfrm>
            <a:off x="-1085680" y="3602153"/>
            <a:ext cx="2730487" cy="5626036"/>
            <a:chOff x="6239025" y="396475"/>
            <a:chExt cx="480900" cy="990825"/>
          </a:xfrm>
        </p:grpSpPr>
        <p:sp>
          <p:nvSpPr>
            <p:cNvPr id="1057" name="Google Shape;1057;p2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6" name="Google Shape;1066;p29"/>
          <p:cNvSpPr/>
          <p:nvPr/>
        </p:nvSpPr>
        <p:spPr>
          <a:xfrm>
            <a:off x="10820933" y="9232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29"/>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036947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1140333" y="1635671"/>
            <a:ext cx="25868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1140333" y="3627300"/>
            <a:ext cx="46296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11651330" y="499493"/>
            <a:ext cx="223377"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105;p31"/>
          <p:cNvGrpSpPr/>
          <p:nvPr/>
        </p:nvGrpSpPr>
        <p:grpSpPr>
          <a:xfrm rot="-2700000">
            <a:off x="656353" y="613931"/>
            <a:ext cx="139484"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8" name="Google Shape;1108;p31"/>
          <p:cNvGrpSpPr/>
          <p:nvPr/>
        </p:nvGrpSpPr>
        <p:grpSpPr>
          <a:xfrm rot="3488692">
            <a:off x="5226950" y="5477400"/>
            <a:ext cx="1201097" cy="1656627"/>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31"/>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31"/>
          <p:cNvSpPr/>
          <p:nvPr/>
        </p:nvSpPr>
        <p:spPr>
          <a:xfrm>
            <a:off x="88207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31"/>
          <p:cNvSpPr/>
          <p:nvPr/>
        </p:nvSpPr>
        <p:spPr>
          <a:xfrm>
            <a:off x="5245000" y="5257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31"/>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6" name="Google Shape;1116;p31"/>
          <p:cNvGrpSpPr/>
          <p:nvPr/>
        </p:nvGrpSpPr>
        <p:grpSpPr>
          <a:xfrm rot="3488692">
            <a:off x="4816117" y="119049"/>
            <a:ext cx="1201097" cy="1656627"/>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31"/>
          <p:cNvGrpSpPr/>
          <p:nvPr/>
        </p:nvGrpSpPr>
        <p:grpSpPr>
          <a:xfrm rot="3488692">
            <a:off x="11664383" y="1111983"/>
            <a:ext cx="1201097" cy="1656627"/>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31"/>
          <p:cNvGrpSpPr/>
          <p:nvPr/>
        </p:nvGrpSpPr>
        <p:grpSpPr>
          <a:xfrm>
            <a:off x="-665724" y="5474691"/>
            <a:ext cx="4367064"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0" name="Google Shape;1130;p31"/>
          <p:cNvGrpSpPr/>
          <p:nvPr/>
        </p:nvGrpSpPr>
        <p:grpSpPr>
          <a:xfrm rot="295930">
            <a:off x="9636835" y="3443928"/>
            <a:ext cx="3544727"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19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12115232" y="3117335"/>
            <a:ext cx="205731" cy="289477"/>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35"/>
          <p:cNvGrpSpPr/>
          <p:nvPr/>
        </p:nvGrpSpPr>
        <p:grpSpPr>
          <a:xfrm rot="7179494">
            <a:off x="10274243" y="3188283"/>
            <a:ext cx="1201005" cy="165660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35"/>
          <p:cNvGrpSpPr/>
          <p:nvPr/>
        </p:nvGrpSpPr>
        <p:grpSpPr>
          <a:xfrm>
            <a:off x="1124191" y="-177931"/>
            <a:ext cx="1232287"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3" name="Google Shape;1283;p35"/>
          <p:cNvSpPr/>
          <p:nvPr/>
        </p:nvSpPr>
        <p:spPr>
          <a:xfrm>
            <a:off x="-1287366" y="-568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4" name="Google Shape;1284;p35"/>
          <p:cNvSpPr/>
          <p:nvPr/>
        </p:nvSpPr>
        <p:spPr>
          <a:xfrm>
            <a:off x="11277134" y="2225934"/>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5" name="Google Shape;1285;p35"/>
          <p:cNvGrpSpPr/>
          <p:nvPr/>
        </p:nvGrpSpPr>
        <p:grpSpPr>
          <a:xfrm rot="-5118020">
            <a:off x="965833" y="3453556"/>
            <a:ext cx="1201012" cy="1656648"/>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9" name="Google Shape;1289;p35"/>
          <p:cNvGrpSpPr/>
          <p:nvPr/>
        </p:nvGrpSpPr>
        <p:grpSpPr>
          <a:xfrm rot="-2241120">
            <a:off x="9175380" y="484960"/>
            <a:ext cx="223377"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35"/>
          <p:cNvGrpSpPr/>
          <p:nvPr/>
        </p:nvGrpSpPr>
        <p:grpSpPr>
          <a:xfrm rot="1583875">
            <a:off x="11416248" y="5923791"/>
            <a:ext cx="213065"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5" name="Google Shape;1295;p35"/>
          <p:cNvGrpSpPr/>
          <p:nvPr/>
        </p:nvGrpSpPr>
        <p:grpSpPr>
          <a:xfrm rot="4025085">
            <a:off x="935031" y="6259682"/>
            <a:ext cx="140875" cy="198223"/>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8" name="Google Shape;1298;p35"/>
          <p:cNvGrpSpPr/>
          <p:nvPr/>
        </p:nvGrpSpPr>
        <p:grpSpPr>
          <a:xfrm rot="-5243946">
            <a:off x="-112494" y="3732874"/>
            <a:ext cx="223379" cy="314309"/>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1" name="Google Shape;1301;p35"/>
          <p:cNvGrpSpPr/>
          <p:nvPr/>
        </p:nvGrpSpPr>
        <p:grpSpPr>
          <a:xfrm rot="-2700000">
            <a:off x="2632853" y="617964"/>
            <a:ext cx="139484"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4" name="Google Shape;1304;p35"/>
          <p:cNvGrpSpPr/>
          <p:nvPr/>
        </p:nvGrpSpPr>
        <p:grpSpPr>
          <a:xfrm rot="3320916">
            <a:off x="11519193" y="1527693"/>
            <a:ext cx="139487" cy="196267"/>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7" name="Google Shape;1307;p35"/>
          <p:cNvSpPr/>
          <p:nvPr/>
        </p:nvSpPr>
        <p:spPr>
          <a:xfrm>
            <a:off x="607400" y="5234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35"/>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35"/>
          <p:cNvSpPr/>
          <p:nvPr/>
        </p:nvSpPr>
        <p:spPr>
          <a:xfrm>
            <a:off x="10276367" y="1004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35"/>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35"/>
          <p:cNvSpPr/>
          <p:nvPr/>
        </p:nvSpPr>
        <p:spPr>
          <a:xfrm>
            <a:off x="607400" y="15754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35"/>
          <p:cNvSpPr/>
          <p:nvPr/>
        </p:nvSpPr>
        <p:spPr>
          <a:xfrm>
            <a:off x="6521167" y="6154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35"/>
          <p:cNvSpPr/>
          <p:nvPr/>
        </p:nvSpPr>
        <p:spPr>
          <a:xfrm>
            <a:off x="7727067" y="56608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915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3741200" y="5513580"/>
            <a:ext cx="47096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9980546" y="499493"/>
            <a:ext cx="223377"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9" name="Google Shape;1319;p36"/>
          <p:cNvGrpSpPr/>
          <p:nvPr/>
        </p:nvGrpSpPr>
        <p:grpSpPr>
          <a:xfrm rot="1583875">
            <a:off x="11416248" y="5923791"/>
            <a:ext cx="213065"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36"/>
          <p:cNvGrpSpPr/>
          <p:nvPr/>
        </p:nvGrpSpPr>
        <p:grpSpPr>
          <a:xfrm rot="-2700000">
            <a:off x="2068219" y="869897"/>
            <a:ext cx="139484"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36"/>
          <p:cNvGrpSpPr/>
          <p:nvPr/>
        </p:nvGrpSpPr>
        <p:grpSpPr>
          <a:xfrm rot="3320916">
            <a:off x="11453326" y="1044893"/>
            <a:ext cx="139487" cy="196267"/>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8" name="Google Shape;1328;p36"/>
          <p:cNvGrpSpPr/>
          <p:nvPr/>
        </p:nvGrpSpPr>
        <p:grpSpPr>
          <a:xfrm rot="7179494">
            <a:off x="10922676" y="2477017"/>
            <a:ext cx="1201005" cy="165660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2" name="Google Shape;1332;p36"/>
          <p:cNvGrpSpPr/>
          <p:nvPr/>
        </p:nvGrpSpPr>
        <p:grpSpPr>
          <a:xfrm>
            <a:off x="264158" y="379318"/>
            <a:ext cx="1232287"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6" name="Google Shape;1336;p36"/>
          <p:cNvSpPr/>
          <p:nvPr/>
        </p:nvSpPr>
        <p:spPr>
          <a:xfrm>
            <a:off x="-1309766" y="-543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36"/>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36"/>
          <p:cNvSpPr/>
          <p:nvPr/>
        </p:nvSpPr>
        <p:spPr>
          <a:xfrm>
            <a:off x="9429784" y="1684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36"/>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36"/>
          <p:cNvSpPr/>
          <p:nvPr/>
        </p:nvSpPr>
        <p:spPr>
          <a:xfrm>
            <a:off x="2042067" y="5412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1" name="Google Shape;1341;p36"/>
          <p:cNvGrpSpPr/>
          <p:nvPr/>
        </p:nvGrpSpPr>
        <p:grpSpPr>
          <a:xfrm rot="-263120">
            <a:off x="-975708" y="2896597"/>
            <a:ext cx="2444421"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1" name="Google Shape;1351;p36"/>
          <p:cNvSpPr/>
          <p:nvPr/>
        </p:nvSpPr>
        <p:spPr>
          <a:xfrm>
            <a:off x="11684834" y="18560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2" name="Google Shape;1352;p36"/>
          <p:cNvSpPr/>
          <p:nvPr/>
        </p:nvSpPr>
        <p:spPr>
          <a:xfrm>
            <a:off x="1244000" y="33463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3" name="Google Shape;1353;p36"/>
          <p:cNvGrpSpPr/>
          <p:nvPr/>
        </p:nvGrpSpPr>
        <p:grpSpPr>
          <a:xfrm rot="288696" flipH="1">
            <a:off x="10490395" y="4368594"/>
            <a:ext cx="2022676"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742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536557" y="994460"/>
            <a:ext cx="1691600" cy="12580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10266" b="0">
                <a:solidFill>
                  <a:schemeClr val="lt2"/>
                </a:solidFill>
              </a:defRPr>
            </a:lvl1pPr>
            <a:lvl2pPr lvl="1" rtl="0">
              <a:spcBef>
                <a:spcPts val="0"/>
              </a:spcBef>
              <a:spcAft>
                <a:spcPts val="0"/>
              </a:spcAft>
              <a:buSzPts val="6900"/>
              <a:buNone/>
              <a:defRPr sz="9200"/>
            </a:lvl2pPr>
            <a:lvl3pPr lvl="2" rtl="0">
              <a:spcBef>
                <a:spcPts val="0"/>
              </a:spcBef>
              <a:spcAft>
                <a:spcPts val="0"/>
              </a:spcAft>
              <a:buSzPts val="6900"/>
              <a:buNone/>
              <a:defRPr sz="9200"/>
            </a:lvl3pPr>
            <a:lvl4pPr lvl="3" rtl="0">
              <a:spcBef>
                <a:spcPts val="0"/>
              </a:spcBef>
              <a:spcAft>
                <a:spcPts val="0"/>
              </a:spcAft>
              <a:buSzPts val="6900"/>
              <a:buNone/>
              <a:defRPr sz="9200"/>
            </a:lvl4pPr>
            <a:lvl5pPr lvl="4" rtl="0">
              <a:spcBef>
                <a:spcPts val="0"/>
              </a:spcBef>
              <a:spcAft>
                <a:spcPts val="0"/>
              </a:spcAft>
              <a:buSzPts val="6900"/>
              <a:buNone/>
              <a:defRPr sz="9200"/>
            </a:lvl5pPr>
            <a:lvl6pPr lvl="5" rtl="0">
              <a:spcBef>
                <a:spcPts val="0"/>
              </a:spcBef>
              <a:spcAft>
                <a:spcPts val="0"/>
              </a:spcAft>
              <a:buSzPts val="6900"/>
              <a:buNone/>
              <a:defRPr sz="9200"/>
            </a:lvl6pPr>
            <a:lvl7pPr lvl="6" rtl="0">
              <a:spcBef>
                <a:spcPts val="0"/>
              </a:spcBef>
              <a:spcAft>
                <a:spcPts val="0"/>
              </a:spcAft>
              <a:buSzPts val="6900"/>
              <a:buNone/>
              <a:defRPr sz="9200"/>
            </a:lvl7pPr>
            <a:lvl8pPr lvl="7" rtl="0">
              <a:spcBef>
                <a:spcPts val="0"/>
              </a:spcBef>
              <a:spcAft>
                <a:spcPts val="0"/>
              </a:spcAft>
              <a:buSzPts val="6900"/>
              <a:buNone/>
              <a:defRPr sz="9200"/>
            </a:lvl8pPr>
            <a:lvl9pPr lvl="8" rtl="0">
              <a:spcBef>
                <a:spcPts val="0"/>
              </a:spcBef>
              <a:spcAft>
                <a:spcPts val="0"/>
              </a:spcAft>
              <a:buSzPts val="6900"/>
              <a:buNone/>
              <a:defRPr sz="9200"/>
            </a:lvl9pPr>
          </a:lstStyle>
          <a:p>
            <a:r>
              <a:t>xx%</a:t>
            </a:r>
          </a:p>
        </p:txBody>
      </p:sp>
      <p:sp>
        <p:nvSpPr>
          <p:cNvPr id="60" name="Google Shape;60;p3"/>
          <p:cNvSpPr txBox="1">
            <a:spLocks noGrp="1"/>
          </p:cNvSpPr>
          <p:nvPr>
            <p:ph type="title" idx="2"/>
          </p:nvPr>
        </p:nvSpPr>
        <p:spPr>
          <a:xfrm>
            <a:off x="1166067" y="2405900"/>
            <a:ext cx="6040400" cy="2180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7733">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1166067" y="5012367"/>
            <a:ext cx="34524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2133"/>
            </a:lvl1pPr>
            <a:lvl2pPr lvl="1" rtl="0">
              <a:spcBef>
                <a:spcPts val="0"/>
              </a:spcBef>
              <a:spcAft>
                <a:spcPts val="0"/>
              </a:spcAft>
              <a:buClr>
                <a:schemeClr val="dk2"/>
              </a:buClr>
              <a:buSzPts val="1400"/>
              <a:buNone/>
              <a:defRPr>
                <a:solidFill>
                  <a:schemeClr val="dk2"/>
                </a:solidFill>
              </a:defRPr>
            </a:lvl2pPr>
            <a:lvl3pPr lvl="2" rtl="0">
              <a:spcBef>
                <a:spcPts val="2133"/>
              </a:spcBef>
              <a:spcAft>
                <a:spcPts val="0"/>
              </a:spcAft>
              <a:buClr>
                <a:schemeClr val="dk2"/>
              </a:buClr>
              <a:buSzPts val="1400"/>
              <a:buNone/>
              <a:defRPr>
                <a:solidFill>
                  <a:schemeClr val="dk2"/>
                </a:solidFill>
              </a:defRPr>
            </a:lvl3pPr>
            <a:lvl4pPr lvl="3" rtl="0">
              <a:spcBef>
                <a:spcPts val="2133"/>
              </a:spcBef>
              <a:spcAft>
                <a:spcPts val="0"/>
              </a:spcAft>
              <a:buClr>
                <a:schemeClr val="dk2"/>
              </a:buClr>
              <a:buSzPts val="1400"/>
              <a:buNone/>
              <a:defRPr>
                <a:solidFill>
                  <a:schemeClr val="dk2"/>
                </a:solidFill>
              </a:defRPr>
            </a:lvl4pPr>
            <a:lvl5pPr lvl="4" rtl="0">
              <a:spcBef>
                <a:spcPts val="2133"/>
              </a:spcBef>
              <a:spcAft>
                <a:spcPts val="0"/>
              </a:spcAft>
              <a:buClr>
                <a:schemeClr val="dk2"/>
              </a:buClr>
              <a:buSzPts val="1400"/>
              <a:buNone/>
              <a:defRPr>
                <a:solidFill>
                  <a:schemeClr val="dk2"/>
                </a:solidFill>
              </a:defRPr>
            </a:lvl5pPr>
            <a:lvl6pPr lvl="5" rtl="0">
              <a:spcBef>
                <a:spcPts val="2133"/>
              </a:spcBef>
              <a:spcAft>
                <a:spcPts val="0"/>
              </a:spcAft>
              <a:buClr>
                <a:schemeClr val="dk2"/>
              </a:buClr>
              <a:buSzPts val="1400"/>
              <a:buNone/>
              <a:defRPr>
                <a:solidFill>
                  <a:schemeClr val="dk2"/>
                </a:solidFill>
              </a:defRPr>
            </a:lvl6pPr>
            <a:lvl7pPr lvl="6" rtl="0">
              <a:spcBef>
                <a:spcPts val="2133"/>
              </a:spcBef>
              <a:spcAft>
                <a:spcPts val="0"/>
              </a:spcAft>
              <a:buClr>
                <a:schemeClr val="dk2"/>
              </a:buClr>
              <a:buSzPts val="1400"/>
              <a:buNone/>
              <a:defRPr>
                <a:solidFill>
                  <a:schemeClr val="dk2"/>
                </a:solidFill>
              </a:defRPr>
            </a:lvl7pPr>
            <a:lvl8pPr lvl="7" rtl="0">
              <a:spcBef>
                <a:spcPts val="2133"/>
              </a:spcBef>
              <a:spcAft>
                <a:spcPts val="0"/>
              </a:spcAft>
              <a:buClr>
                <a:schemeClr val="dk2"/>
              </a:buClr>
              <a:buSzPts val="1400"/>
              <a:buNone/>
              <a:defRPr>
                <a:solidFill>
                  <a:schemeClr val="dk2"/>
                </a:solidFill>
              </a:defRPr>
            </a:lvl8pPr>
            <a:lvl9pPr lvl="8" rtl="0">
              <a:spcBef>
                <a:spcPts val="2133"/>
              </a:spcBef>
              <a:spcAft>
                <a:spcPts val="2133"/>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10423076" y="218550"/>
            <a:ext cx="1201005" cy="165660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3"/>
          <p:cNvGrpSpPr/>
          <p:nvPr/>
        </p:nvGrpSpPr>
        <p:grpSpPr>
          <a:xfrm rot="-4940312">
            <a:off x="5328917" y="5226733"/>
            <a:ext cx="1232307" cy="1640169"/>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3"/>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 name="Google Shape;72;p3"/>
          <p:cNvGrpSpPr/>
          <p:nvPr/>
        </p:nvGrpSpPr>
        <p:grpSpPr>
          <a:xfrm rot="-5856778">
            <a:off x="4115731" y="795177"/>
            <a:ext cx="1201101" cy="1656475"/>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 name="Google Shape;76;p3"/>
          <p:cNvGrpSpPr/>
          <p:nvPr/>
        </p:nvGrpSpPr>
        <p:grpSpPr>
          <a:xfrm rot="-2241120">
            <a:off x="9980546" y="499493"/>
            <a:ext cx="223377" cy="314312"/>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3"/>
          <p:cNvGrpSpPr/>
          <p:nvPr/>
        </p:nvGrpSpPr>
        <p:grpSpPr>
          <a:xfrm rot="1583875">
            <a:off x="11416248" y="5923791"/>
            <a:ext cx="213065" cy="299803"/>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3"/>
          <p:cNvGrpSpPr/>
          <p:nvPr/>
        </p:nvGrpSpPr>
        <p:grpSpPr>
          <a:xfrm rot="4025085">
            <a:off x="935031" y="6259682"/>
            <a:ext cx="140875" cy="198223"/>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 name="Google Shape;85;p3"/>
          <p:cNvGrpSpPr/>
          <p:nvPr/>
        </p:nvGrpSpPr>
        <p:grpSpPr>
          <a:xfrm rot="-5243946">
            <a:off x="-112494" y="3732874"/>
            <a:ext cx="223379" cy="314309"/>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 name="Google Shape;88;p3"/>
          <p:cNvGrpSpPr/>
          <p:nvPr/>
        </p:nvGrpSpPr>
        <p:grpSpPr>
          <a:xfrm rot="-2700000">
            <a:off x="2632853" y="617964"/>
            <a:ext cx="139484" cy="196264"/>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3"/>
          <p:cNvGrpSpPr/>
          <p:nvPr/>
        </p:nvGrpSpPr>
        <p:grpSpPr>
          <a:xfrm rot="3320916">
            <a:off x="11519175" y="731127"/>
            <a:ext cx="139487" cy="196267"/>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9427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10423076" y="218550"/>
            <a:ext cx="1201005" cy="165660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37"/>
          <p:cNvGrpSpPr/>
          <p:nvPr/>
        </p:nvGrpSpPr>
        <p:grpSpPr>
          <a:xfrm rot="-4940312">
            <a:off x="5328917" y="5226733"/>
            <a:ext cx="1232307" cy="1640169"/>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2" name="Google Shape;1372;p37"/>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3" name="Google Shape;1373;p37"/>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4" name="Google Shape;1374;p37"/>
          <p:cNvGrpSpPr/>
          <p:nvPr/>
        </p:nvGrpSpPr>
        <p:grpSpPr>
          <a:xfrm rot="-5856778">
            <a:off x="5344531" y="1074244"/>
            <a:ext cx="1201101" cy="1656475"/>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37"/>
          <p:cNvGrpSpPr/>
          <p:nvPr/>
        </p:nvGrpSpPr>
        <p:grpSpPr>
          <a:xfrm rot="-2241120">
            <a:off x="9980546" y="499493"/>
            <a:ext cx="223377"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37"/>
          <p:cNvGrpSpPr/>
          <p:nvPr/>
        </p:nvGrpSpPr>
        <p:grpSpPr>
          <a:xfrm rot="1583875">
            <a:off x="11416248" y="5923791"/>
            <a:ext cx="213065"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37"/>
          <p:cNvGrpSpPr/>
          <p:nvPr/>
        </p:nvGrpSpPr>
        <p:grpSpPr>
          <a:xfrm rot="4025085">
            <a:off x="935031" y="6259682"/>
            <a:ext cx="140875" cy="198223"/>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37"/>
          <p:cNvGrpSpPr/>
          <p:nvPr/>
        </p:nvGrpSpPr>
        <p:grpSpPr>
          <a:xfrm rot="-5243946">
            <a:off x="-112494" y="3732874"/>
            <a:ext cx="223379" cy="314309"/>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37"/>
          <p:cNvGrpSpPr/>
          <p:nvPr/>
        </p:nvGrpSpPr>
        <p:grpSpPr>
          <a:xfrm rot="-2700000">
            <a:off x="2632853" y="617964"/>
            <a:ext cx="139484"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37"/>
          <p:cNvGrpSpPr/>
          <p:nvPr/>
        </p:nvGrpSpPr>
        <p:grpSpPr>
          <a:xfrm rot="3320916">
            <a:off x="11519175" y="731127"/>
            <a:ext cx="139487" cy="196267"/>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6" name="Google Shape;1396;p37"/>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37"/>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37"/>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37"/>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980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10BF-DFDE-47A6-B3EE-22B957A2C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9A987-5593-48B2-9E8F-D46FD922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2DED-DF48-4CAD-9D11-95BCD713212C}"/>
              </a:ext>
            </a:extLst>
          </p:cNvPr>
          <p:cNvSpPr>
            <a:spLocks noGrp="1"/>
          </p:cNvSpPr>
          <p:nvPr>
            <p:ph type="dt" sz="half" idx="10"/>
          </p:nvPr>
        </p:nvSpPr>
        <p:spPr/>
        <p:txBody>
          <a:bodyPr/>
          <a:lstStyle/>
          <a:p>
            <a:fld id="{CB923A3A-0441-4FC4-B674-5730CF5723A5}" type="datetimeFigureOut">
              <a:rPr lang="en-US" smtClean="0"/>
              <a:t>4/9/26</a:t>
            </a:fld>
            <a:endParaRPr lang="en-US"/>
          </a:p>
        </p:txBody>
      </p:sp>
      <p:sp>
        <p:nvSpPr>
          <p:cNvPr id="5" name="Footer Placeholder 4">
            <a:extLst>
              <a:ext uri="{FF2B5EF4-FFF2-40B4-BE49-F238E27FC236}">
                <a16:creationId xmlns:a16="http://schemas.microsoft.com/office/drawing/2014/main" id="{DC71A595-AD8B-4B7F-B681-083308804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8BA7C-1D9C-4615-AAF1-E664A7ABA14F}"/>
              </a:ext>
            </a:extLst>
          </p:cNvPr>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398179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4"/>
        <p:cNvGrpSpPr/>
        <p:nvPr/>
      </p:nvGrpSpPr>
      <p:grpSpPr>
        <a:xfrm>
          <a:off x="0" y="0"/>
          <a:ext cx="0" cy="0"/>
          <a:chOff x="0" y="0"/>
          <a:chExt cx="0" cy="0"/>
        </a:xfrm>
      </p:grpSpPr>
      <p:sp>
        <p:nvSpPr>
          <p:cNvPr id="125" name="Google Shape;125;p5"/>
          <p:cNvSpPr txBox="1">
            <a:spLocks noGrp="1"/>
          </p:cNvSpPr>
          <p:nvPr>
            <p:ph type="subTitle" idx="1"/>
          </p:nvPr>
        </p:nvSpPr>
        <p:spPr>
          <a:xfrm>
            <a:off x="2326233" y="4228029"/>
            <a:ext cx="3336400" cy="501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126" name="Google Shape;126;p5"/>
          <p:cNvSpPr txBox="1">
            <a:spLocks noGrp="1"/>
          </p:cNvSpPr>
          <p:nvPr>
            <p:ph type="subTitle" idx="2"/>
          </p:nvPr>
        </p:nvSpPr>
        <p:spPr>
          <a:xfrm>
            <a:off x="2326233" y="4784833"/>
            <a:ext cx="3336400" cy="124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 name="Google Shape;127;p5"/>
          <p:cNvSpPr txBox="1">
            <a:spLocks noGrp="1"/>
          </p:cNvSpPr>
          <p:nvPr>
            <p:ph type="subTitle" idx="3"/>
          </p:nvPr>
        </p:nvSpPr>
        <p:spPr>
          <a:xfrm>
            <a:off x="6788788" y="4228029"/>
            <a:ext cx="3336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128" name="Google Shape;128;p5"/>
          <p:cNvSpPr txBox="1">
            <a:spLocks noGrp="1"/>
          </p:cNvSpPr>
          <p:nvPr>
            <p:ph type="subTitle" idx="4"/>
          </p:nvPr>
        </p:nvSpPr>
        <p:spPr>
          <a:xfrm>
            <a:off x="6788800" y="4784833"/>
            <a:ext cx="3336400" cy="124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29" name="Google Shape;129;p5"/>
          <p:cNvGrpSpPr/>
          <p:nvPr/>
        </p:nvGrpSpPr>
        <p:grpSpPr>
          <a:xfrm rot="-2241120">
            <a:off x="11651330" y="499493"/>
            <a:ext cx="223377" cy="314312"/>
            <a:chOff x="5248950" y="2607450"/>
            <a:chExt cx="27575" cy="38800"/>
          </a:xfrm>
        </p:grpSpPr>
        <p:sp>
          <p:nvSpPr>
            <p:cNvPr id="130" name="Google Shape;130;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5"/>
          <p:cNvGrpSpPr/>
          <p:nvPr/>
        </p:nvGrpSpPr>
        <p:grpSpPr>
          <a:xfrm rot="-2700000">
            <a:off x="656353" y="613931"/>
            <a:ext cx="139484" cy="196264"/>
            <a:chOff x="5248950" y="2607450"/>
            <a:chExt cx="27575" cy="38800"/>
          </a:xfrm>
        </p:grpSpPr>
        <p:sp>
          <p:nvSpPr>
            <p:cNvPr id="133" name="Google Shape;133;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5"/>
          <p:cNvGrpSpPr/>
          <p:nvPr/>
        </p:nvGrpSpPr>
        <p:grpSpPr>
          <a:xfrm rot="3488692">
            <a:off x="5226950" y="5477400"/>
            <a:ext cx="1201097" cy="1656627"/>
            <a:chOff x="330281" y="38723"/>
            <a:chExt cx="1614914" cy="2227176"/>
          </a:xfrm>
        </p:grpSpPr>
        <p:sp>
          <p:nvSpPr>
            <p:cNvPr id="136" name="Google Shape;136;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 name="Google Shape;139;p5"/>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100601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3" name="Google Shape;143;p5"/>
          <p:cNvGrpSpPr/>
          <p:nvPr/>
        </p:nvGrpSpPr>
        <p:grpSpPr>
          <a:xfrm rot="3488692">
            <a:off x="-568350" y="1653316"/>
            <a:ext cx="1201097" cy="1656627"/>
            <a:chOff x="330281" y="38723"/>
            <a:chExt cx="1614914" cy="2227176"/>
          </a:xfrm>
        </p:grpSpPr>
        <p:sp>
          <p:nvSpPr>
            <p:cNvPr id="144" name="Google Shape;144;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5"/>
          <p:cNvGrpSpPr/>
          <p:nvPr/>
        </p:nvGrpSpPr>
        <p:grpSpPr>
          <a:xfrm rot="3488692">
            <a:off x="11664383" y="1111983"/>
            <a:ext cx="1201097" cy="1656627"/>
            <a:chOff x="330281" y="38723"/>
            <a:chExt cx="1614914" cy="2227176"/>
          </a:xfrm>
        </p:grpSpPr>
        <p:sp>
          <p:nvSpPr>
            <p:cNvPr id="148" name="Google Shape;148;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5"/>
          <p:cNvSpPr/>
          <p:nvPr/>
        </p:nvSpPr>
        <p:spPr>
          <a:xfrm>
            <a:off x="-1337299" y="5680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11241801" y="5680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5"/>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70610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4"/>
        <p:cNvGrpSpPr/>
        <p:nvPr/>
      </p:nvGrpSpPr>
      <p:grpSpPr>
        <a:xfrm>
          <a:off x="0" y="0"/>
          <a:ext cx="0" cy="0"/>
          <a:chOff x="0" y="0"/>
          <a:chExt cx="0" cy="0"/>
        </a:xfrm>
      </p:grpSpPr>
      <p:grpSp>
        <p:nvGrpSpPr>
          <p:cNvPr id="155" name="Google Shape;155;p6"/>
          <p:cNvGrpSpPr/>
          <p:nvPr/>
        </p:nvGrpSpPr>
        <p:grpSpPr>
          <a:xfrm rot="-2241120">
            <a:off x="11651330" y="499493"/>
            <a:ext cx="223377" cy="314312"/>
            <a:chOff x="5248950" y="2607450"/>
            <a:chExt cx="27575" cy="38800"/>
          </a:xfrm>
        </p:grpSpPr>
        <p:sp>
          <p:nvSpPr>
            <p:cNvPr id="156" name="Google Shape;156;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 name="Google Shape;158;p6"/>
          <p:cNvGrpSpPr/>
          <p:nvPr/>
        </p:nvGrpSpPr>
        <p:grpSpPr>
          <a:xfrm rot="-2700000">
            <a:off x="656353" y="613931"/>
            <a:ext cx="139484" cy="196264"/>
            <a:chOff x="5248950" y="2607450"/>
            <a:chExt cx="27575" cy="38800"/>
          </a:xfrm>
        </p:grpSpPr>
        <p:sp>
          <p:nvSpPr>
            <p:cNvPr id="159" name="Google Shape;159;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6"/>
          <p:cNvGrpSpPr/>
          <p:nvPr/>
        </p:nvGrpSpPr>
        <p:grpSpPr>
          <a:xfrm rot="3488692">
            <a:off x="11664383" y="1111983"/>
            <a:ext cx="1201097" cy="1656627"/>
            <a:chOff x="330281" y="38723"/>
            <a:chExt cx="1614914" cy="2227176"/>
          </a:xfrm>
        </p:grpSpPr>
        <p:sp>
          <p:nvSpPr>
            <p:cNvPr id="162" name="Google Shape;16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6"/>
          <p:cNvGrpSpPr/>
          <p:nvPr/>
        </p:nvGrpSpPr>
        <p:grpSpPr>
          <a:xfrm rot="3488692">
            <a:off x="-568350" y="1653316"/>
            <a:ext cx="1201097" cy="1656627"/>
            <a:chOff x="330281" y="38723"/>
            <a:chExt cx="1614914" cy="2227176"/>
          </a:xfrm>
        </p:grpSpPr>
        <p:sp>
          <p:nvSpPr>
            <p:cNvPr id="166" name="Google Shape;166;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6"/>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100601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 name="Google Shape;171;p6"/>
          <p:cNvGrpSpPr/>
          <p:nvPr/>
        </p:nvGrpSpPr>
        <p:grpSpPr>
          <a:xfrm rot="3488692">
            <a:off x="5226950" y="5477400"/>
            <a:ext cx="1201097" cy="1656627"/>
            <a:chOff x="330281" y="38723"/>
            <a:chExt cx="1614914" cy="2227176"/>
          </a:xfrm>
        </p:grpSpPr>
        <p:sp>
          <p:nvSpPr>
            <p:cNvPr id="172" name="Google Shape;17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6"/>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6"/>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6917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7002000" y="1857600"/>
            <a:ext cx="4060800" cy="314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667"/>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9960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6088233" y="1534267"/>
            <a:ext cx="4751600" cy="2273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6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7" name="Google Shape;217;p9"/>
          <p:cNvSpPr txBox="1">
            <a:spLocks noGrp="1"/>
          </p:cNvSpPr>
          <p:nvPr>
            <p:ph type="subTitle" idx="1"/>
          </p:nvPr>
        </p:nvSpPr>
        <p:spPr>
          <a:xfrm>
            <a:off x="6088233" y="3924433"/>
            <a:ext cx="4751600" cy="126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18" name="Google Shape;218;p9"/>
          <p:cNvGrpSpPr/>
          <p:nvPr/>
        </p:nvGrpSpPr>
        <p:grpSpPr>
          <a:xfrm rot="-2241120">
            <a:off x="11651330" y="499493"/>
            <a:ext cx="223377" cy="314312"/>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9"/>
          <p:cNvGrpSpPr/>
          <p:nvPr/>
        </p:nvGrpSpPr>
        <p:grpSpPr>
          <a:xfrm rot="-2700000">
            <a:off x="656353" y="613931"/>
            <a:ext cx="139484" cy="196264"/>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 name="Google Shape;224;p9"/>
          <p:cNvGrpSpPr/>
          <p:nvPr/>
        </p:nvGrpSpPr>
        <p:grpSpPr>
          <a:xfrm rot="3488692">
            <a:off x="5226950" y="5477400"/>
            <a:ext cx="1201097" cy="1656627"/>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9"/>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100601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840333" y="6255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653000" y="1743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2" name="Google Shape;232;p9"/>
          <p:cNvGrpSpPr/>
          <p:nvPr/>
        </p:nvGrpSpPr>
        <p:grpSpPr>
          <a:xfrm rot="3488692">
            <a:off x="-568350" y="1653316"/>
            <a:ext cx="1201097" cy="1656627"/>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9"/>
          <p:cNvGrpSpPr/>
          <p:nvPr/>
        </p:nvGrpSpPr>
        <p:grpSpPr>
          <a:xfrm rot="3488692">
            <a:off x="11664383" y="1111983"/>
            <a:ext cx="1201097" cy="1656627"/>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0" name="Google Shape;240;p9"/>
          <p:cNvSpPr/>
          <p:nvPr/>
        </p:nvSpPr>
        <p:spPr>
          <a:xfrm>
            <a:off x="4325134" y="-916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9"/>
          <p:cNvSpPr/>
          <p:nvPr/>
        </p:nvSpPr>
        <p:spPr>
          <a:xfrm>
            <a:off x="11650901" y="38659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866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850800" y="1572800"/>
            <a:ext cx="8490400" cy="27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5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244" name="Google Shape;244;p10"/>
          <p:cNvGrpSpPr/>
          <p:nvPr/>
        </p:nvGrpSpPr>
        <p:grpSpPr>
          <a:xfrm rot="-2241120">
            <a:off x="10779830" y="480927"/>
            <a:ext cx="223377" cy="314312"/>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 name="Google Shape;247;p10"/>
          <p:cNvGrpSpPr/>
          <p:nvPr/>
        </p:nvGrpSpPr>
        <p:grpSpPr>
          <a:xfrm rot="-8254088">
            <a:off x="3920013" y="734861"/>
            <a:ext cx="139484" cy="196264"/>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 name="Google Shape;250;p10"/>
          <p:cNvGrpSpPr/>
          <p:nvPr/>
        </p:nvGrpSpPr>
        <p:grpSpPr>
          <a:xfrm rot="3488692">
            <a:off x="5226950" y="5477400"/>
            <a:ext cx="1201097" cy="1656627"/>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0"/>
          <p:cNvSpPr/>
          <p:nvPr/>
        </p:nvSpPr>
        <p:spPr>
          <a:xfrm>
            <a:off x="2518633" y="39142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0"/>
          <p:cNvSpPr/>
          <p:nvPr/>
        </p:nvSpPr>
        <p:spPr>
          <a:xfrm>
            <a:off x="7162917" y="5358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0"/>
          <p:cNvSpPr/>
          <p:nvPr/>
        </p:nvSpPr>
        <p:spPr>
          <a:xfrm>
            <a:off x="11538433" y="39142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0"/>
          <p:cNvSpPr/>
          <p:nvPr/>
        </p:nvSpPr>
        <p:spPr>
          <a:xfrm>
            <a:off x="630200" y="59403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8" name="Google Shape;258;p10"/>
          <p:cNvGrpSpPr/>
          <p:nvPr/>
        </p:nvGrpSpPr>
        <p:grpSpPr>
          <a:xfrm rot="3488692">
            <a:off x="1241883" y="294283"/>
            <a:ext cx="1201097" cy="1656627"/>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 name="Google Shape;262;p10"/>
          <p:cNvGrpSpPr/>
          <p:nvPr/>
        </p:nvGrpSpPr>
        <p:grpSpPr>
          <a:xfrm rot="3488692">
            <a:off x="10641250" y="1070649"/>
            <a:ext cx="1201097" cy="1656627"/>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10"/>
          <p:cNvGrpSpPr/>
          <p:nvPr/>
        </p:nvGrpSpPr>
        <p:grpSpPr>
          <a:xfrm>
            <a:off x="8023493" y="5688091"/>
            <a:ext cx="4367064" cy="1537619"/>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 name="Google Shape;272;p10"/>
          <p:cNvGrpSpPr/>
          <p:nvPr/>
        </p:nvGrpSpPr>
        <p:grpSpPr>
          <a:xfrm>
            <a:off x="-735579" y="5536889"/>
            <a:ext cx="4367064" cy="1537619"/>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0"/>
          <p:cNvGrpSpPr/>
          <p:nvPr/>
        </p:nvGrpSpPr>
        <p:grpSpPr>
          <a:xfrm>
            <a:off x="8944581" y="3429001"/>
            <a:ext cx="2394689" cy="4934176"/>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 name="Google Shape;288;p10"/>
          <p:cNvGrpSpPr/>
          <p:nvPr/>
        </p:nvGrpSpPr>
        <p:grpSpPr>
          <a:xfrm>
            <a:off x="315747" y="3674801"/>
            <a:ext cx="2394689" cy="4934176"/>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10"/>
          <p:cNvSpPr/>
          <p:nvPr/>
        </p:nvSpPr>
        <p:spPr>
          <a:xfrm>
            <a:off x="4640134" y="-1127533"/>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0"/>
          <p:cNvSpPr/>
          <p:nvPr/>
        </p:nvSpPr>
        <p:spPr>
          <a:xfrm>
            <a:off x="315733" y="34290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0" name="Google Shape;300;p10"/>
          <p:cNvGrpSpPr/>
          <p:nvPr/>
        </p:nvGrpSpPr>
        <p:grpSpPr>
          <a:xfrm rot="-1447079">
            <a:off x="4452805" y="5379823"/>
            <a:ext cx="139484" cy="196264"/>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897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415600" y="1716833"/>
            <a:ext cx="113608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3399200" y="3839033"/>
            <a:ext cx="53936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7409327" y="5688091"/>
            <a:ext cx="4367064"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11"/>
          <p:cNvGrpSpPr/>
          <p:nvPr/>
        </p:nvGrpSpPr>
        <p:grpSpPr>
          <a:xfrm>
            <a:off x="-735579" y="5536889"/>
            <a:ext cx="4367064"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11"/>
          <p:cNvGrpSpPr/>
          <p:nvPr/>
        </p:nvGrpSpPr>
        <p:grpSpPr>
          <a:xfrm rot="-2241120">
            <a:off x="11651330" y="499493"/>
            <a:ext cx="223377"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1"/>
          <p:cNvGrpSpPr/>
          <p:nvPr/>
        </p:nvGrpSpPr>
        <p:grpSpPr>
          <a:xfrm rot="-2700000">
            <a:off x="656353" y="613931"/>
            <a:ext cx="139484"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11"/>
          <p:cNvGrpSpPr/>
          <p:nvPr/>
        </p:nvGrpSpPr>
        <p:grpSpPr>
          <a:xfrm rot="3488692">
            <a:off x="5226950" y="5477400"/>
            <a:ext cx="1201097" cy="1656627"/>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11"/>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1" name="Google Shape;331;p11"/>
          <p:cNvGrpSpPr/>
          <p:nvPr/>
        </p:nvGrpSpPr>
        <p:grpSpPr>
          <a:xfrm rot="3488692">
            <a:off x="125550" y="1388149"/>
            <a:ext cx="1201097" cy="1656627"/>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1"/>
          <p:cNvGrpSpPr/>
          <p:nvPr/>
        </p:nvGrpSpPr>
        <p:grpSpPr>
          <a:xfrm rot="3488692">
            <a:off x="11333850" y="1249683"/>
            <a:ext cx="1201097" cy="1656627"/>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11"/>
          <p:cNvGrpSpPr/>
          <p:nvPr/>
        </p:nvGrpSpPr>
        <p:grpSpPr>
          <a:xfrm>
            <a:off x="10469281" y="3467101"/>
            <a:ext cx="2394689"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11"/>
          <p:cNvGrpSpPr/>
          <p:nvPr/>
        </p:nvGrpSpPr>
        <p:grpSpPr>
          <a:xfrm>
            <a:off x="-1410919" y="3744985"/>
            <a:ext cx="2394689"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770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3305948" y="2667833"/>
            <a:ext cx="2610400" cy="9520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62" name="Google Shape;362;p13"/>
          <p:cNvSpPr txBox="1">
            <a:spLocks noGrp="1"/>
          </p:cNvSpPr>
          <p:nvPr>
            <p:ph type="subTitle" idx="2"/>
          </p:nvPr>
        </p:nvSpPr>
        <p:spPr>
          <a:xfrm>
            <a:off x="8237081" y="2658933"/>
            <a:ext cx="2610400" cy="9520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63" name="Google Shape;363;p13"/>
          <p:cNvSpPr txBox="1">
            <a:spLocks noGrp="1"/>
          </p:cNvSpPr>
          <p:nvPr>
            <p:ph type="subTitle" idx="3"/>
          </p:nvPr>
        </p:nvSpPr>
        <p:spPr>
          <a:xfrm>
            <a:off x="3305948" y="4702900"/>
            <a:ext cx="2610400" cy="9520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64" name="Google Shape;364;p13"/>
          <p:cNvSpPr txBox="1">
            <a:spLocks noGrp="1"/>
          </p:cNvSpPr>
          <p:nvPr>
            <p:ph type="subTitle" idx="4"/>
          </p:nvPr>
        </p:nvSpPr>
        <p:spPr>
          <a:xfrm>
            <a:off x="3305975" y="2179867"/>
            <a:ext cx="2216400" cy="6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3200">
                <a:latin typeface="Gochi Hand"/>
                <a:ea typeface="Gochi Hand"/>
                <a:cs typeface="Gochi Hand"/>
                <a:sym typeface="Gochi Hand"/>
              </a:defRPr>
            </a:lvl1pPr>
            <a:lvl2pPr lvl="1" rtl="0">
              <a:spcBef>
                <a:spcPts val="0"/>
              </a:spcBef>
              <a:spcAft>
                <a:spcPts val="0"/>
              </a:spcAft>
              <a:buSzPts val="2100"/>
              <a:buFont typeface="Gochi Hand"/>
              <a:buNone/>
              <a:defRPr sz="2800" b="1">
                <a:latin typeface="Gochi Hand"/>
                <a:ea typeface="Gochi Hand"/>
                <a:cs typeface="Gochi Hand"/>
                <a:sym typeface="Gochi Hand"/>
              </a:defRPr>
            </a:lvl2pPr>
            <a:lvl3pPr lvl="2" rtl="0">
              <a:spcBef>
                <a:spcPts val="2133"/>
              </a:spcBef>
              <a:spcAft>
                <a:spcPts val="0"/>
              </a:spcAft>
              <a:buSzPts val="2100"/>
              <a:buFont typeface="Gochi Hand"/>
              <a:buNone/>
              <a:defRPr sz="2800" b="1">
                <a:latin typeface="Gochi Hand"/>
                <a:ea typeface="Gochi Hand"/>
                <a:cs typeface="Gochi Hand"/>
                <a:sym typeface="Gochi Hand"/>
              </a:defRPr>
            </a:lvl3pPr>
            <a:lvl4pPr lvl="3" rtl="0">
              <a:spcBef>
                <a:spcPts val="2133"/>
              </a:spcBef>
              <a:spcAft>
                <a:spcPts val="0"/>
              </a:spcAft>
              <a:buSzPts val="2100"/>
              <a:buFont typeface="Gochi Hand"/>
              <a:buNone/>
              <a:defRPr sz="2800" b="1">
                <a:latin typeface="Gochi Hand"/>
                <a:ea typeface="Gochi Hand"/>
                <a:cs typeface="Gochi Hand"/>
                <a:sym typeface="Gochi Hand"/>
              </a:defRPr>
            </a:lvl4pPr>
            <a:lvl5pPr lvl="4" rtl="0">
              <a:spcBef>
                <a:spcPts val="2133"/>
              </a:spcBef>
              <a:spcAft>
                <a:spcPts val="0"/>
              </a:spcAft>
              <a:buSzPts val="2100"/>
              <a:buFont typeface="Gochi Hand"/>
              <a:buNone/>
              <a:defRPr sz="2800" b="1">
                <a:latin typeface="Gochi Hand"/>
                <a:ea typeface="Gochi Hand"/>
                <a:cs typeface="Gochi Hand"/>
                <a:sym typeface="Gochi Hand"/>
              </a:defRPr>
            </a:lvl5pPr>
            <a:lvl6pPr lvl="5" rtl="0">
              <a:spcBef>
                <a:spcPts val="2133"/>
              </a:spcBef>
              <a:spcAft>
                <a:spcPts val="0"/>
              </a:spcAft>
              <a:buSzPts val="2100"/>
              <a:buFont typeface="Gochi Hand"/>
              <a:buNone/>
              <a:defRPr sz="2800" b="1">
                <a:latin typeface="Gochi Hand"/>
                <a:ea typeface="Gochi Hand"/>
                <a:cs typeface="Gochi Hand"/>
                <a:sym typeface="Gochi Hand"/>
              </a:defRPr>
            </a:lvl6pPr>
            <a:lvl7pPr lvl="6" rtl="0">
              <a:spcBef>
                <a:spcPts val="2133"/>
              </a:spcBef>
              <a:spcAft>
                <a:spcPts val="0"/>
              </a:spcAft>
              <a:buSzPts val="2100"/>
              <a:buFont typeface="Gochi Hand"/>
              <a:buNone/>
              <a:defRPr sz="2800" b="1">
                <a:latin typeface="Gochi Hand"/>
                <a:ea typeface="Gochi Hand"/>
                <a:cs typeface="Gochi Hand"/>
                <a:sym typeface="Gochi Hand"/>
              </a:defRPr>
            </a:lvl7pPr>
            <a:lvl8pPr lvl="7" rtl="0">
              <a:spcBef>
                <a:spcPts val="2133"/>
              </a:spcBef>
              <a:spcAft>
                <a:spcPts val="0"/>
              </a:spcAft>
              <a:buSzPts val="2100"/>
              <a:buFont typeface="Gochi Hand"/>
              <a:buNone/>
              <a:defRPr sz="2800" b="1">
                <a:latin typeface="Gochi Hand"/>
                <a:ea typeface="Gochi Hand"/>
                <a:cs typeface="Gochi Hand"/>
                <a:sym typeface="Gochi Hand"/>
              </a:defRPr>
            </a:lvl8pPr>
            <a:lvl9pPr lvl="8" rtl="0">
              <a:spcBef>
                <a:spcPts val="2133"/>
              </a:spcBef>
              <a:spcAft>
                <a:spcPts val="2133"/>
              </a:spcAft>
              <a:buSzPts val="2100"/>
              <a:buFont typeface="Gochi Hand"/>
              <a:buNone/>
              <a:defRPr sz="28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8237108" y="2179867"/>
            <a:ext cx="2216400" cy="6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3200">
                <a:latin typeface="Gochi Hand"/>
                <a:ea typeface="Gochi Hand"/>
                <a:cs typeface="Gochi Hand"/>
                <a:sym typeface="Gochi Hand"/>
              </a:defRPr>
            </a:lvl1pPr>
            <a:lvl2pPr lvl="1" rtl="0">
              <a:spcBef>
                <a:spcPts val="0"/>
              </a:spcBef>
              <a:spcAft>
                <a:spcPts val="0"/>
              </a:spcAft>
              <a:buSzPts val="2100"/>
              <a:buFont typeface="Gochi Hand"/>
              <a:buNone/>
              <a:defRPr sz="2800" b="1">
                <a:latin typeface="Gochi Hand"/>
                <a:ea typeface="Gochi Hand"/>
                <a:cs typeface="Gochi Hand"/>
                <a:sym typeface="Gochi Hand"/>
              </a:defRPr>
            </a:lvl2pPr>
            <a:lvl3pPr lvl="2" rtl="0">
              <a:spcBef>
                <a:spcPts val="2133"/>
              </a:spcBef>
              <a:spcAft>
                <a:spcPts val="0"/>
              </a:spcAft>
              <a:buSzPts val="2100"/>
              <a:buFont typeface="Gochi Hand"/>
              <a:buNone/>
              <a:defRPr sz="2800" b="1">
                <a:latin typeface="Gochi Hand"/>
                <a:ea typeface="Gochi Hand"/>
                <a:cs typeface="Gochi Hand"/>
                <a:sym typeface="Gochi Hand"/>
              </a:defRPr>
            </a:lvl3pPr>
            <a:lvl4pPr lvl="3" rtl="0">
              <a:spcBef>
                <a:spcPts val="2133"/>
              </a:spcBef>
              <a:spcAft>
                <a:spcPts val="0"/>
              </a:spcAft>
              <a:buSzPts val="2100"/>
              <a:buFont typeface="Gochi Hand"/>
              <a:buNone/>
              <a:defRPr sz="2800" b="1">
                <a:latin typeface="Gochi Hand"/>
                <a:ea typeface="Gochi Hand"/>
                <a:cs typeface="Gochi Hand"/>
                <a:sym typeface="Gochi Hand"/>
              </a:defRPr>
            </a:lvl4pPr>
            <a:lvl5pPr lvl="4" rtl="0">
              <a:spcBef>
                <a:spcPts val="2133"/>
              </a:spcBef>
              <a:spcAft>
                <a:spcPts val="0"/>
              </a:spcAft>
              <a:buSzPts val="2100"/>
              <a:buFont typeface="Gochi Hand"/>
              <a:buNone/>
              <a:defRPr sz="2800" b="1">
                <a:latin typeface="Gochi Hand"/>
                <a:ea typeface="Gochi Hand"/>
                <a:cs typeface="Gochi Hand"/>
                <a:sym typeface="Gochi Hand"/>
              </a:defRPr>
            </a:lvl5pPr>
            <a:lvl6pPr lvl="5" rtl="0">
              <a:spcBef>
                <a:spcPts val="2133"/>
              </a:spcBef>
              <a:spcAft>
                <a:spcPts val="0"/>
              </a:spcAft>
              <a:buSzPts val="2100"/>
              <a:buFont typeface="Gochi Hand"/>
              <a:buNone/>
              <a:defRPr sz="2800" b="1">
                <a:latin typeface="Gochi Hand"/>
                <a:ea typeface="Gochi Hand"/>
                <a:cs typeface="Gochi Hand"/>
                <a:sym typeface="Gochi Hand"/>
              </a:defRPr>
            </a:lvl6pPr>
            <a:lvl7pPr lvl="6" rtl="0">
              <a:spcBef>
                <a:spcPts val="2133"/>
              </a:spcBef>
              <a:spcAft>
                <a:spcPts val="0"/>
              </a:spcAft>
              <a:buSzPts val="2100"/>
              <a:buFont typeface="Gochi Hand"/>
              <a:buNone/>
              <a:defRPr sz="2800" b="1">
                <a:latin typeface="Gochi Hand"/>
                <a:ea typeface="Gochi Hand"/>
                <a:cs typeface="Gochi Hand"/>
                <a:sym typeface="Gochi Hand"/>
              </a:defRPr>
            </a:lvl7pPr>
            <a:lvl8pPr lvl="7" rtl="0">
              <a:spcBef>
                <a:spcPts val="2133"/>
              </a:spcBef>
              <a:spcAft>
                <a:spcPts val="0"/>
              </a:spcAft>
              <a:buSzPts val="2100"/>
              <a:buFont typeface="Gochi Hand"/>
              <a:buNone/>
              <a:defRPr sz="2800" b="1">
                <a:latin typeface="Gochi Hand"/>
                <a:ea typeface="Gochi Hand"/>
                <a:cs typeface="Gochi Hand"/>
                <a:sym typeface="Gochi Hand"/>
              </a:defRPr>
            </a:lvl8pPr>
            <a:lvl9pPr lvl="8" rtl="0">
              <a:spcBef>
                <a:spcPts val="2133"/>
              </a:spcBef>
              <a:spcAft>
                <a:spcPts val="2133"/>
              </a:spcAft>
              <a:buSzPts val="2100"/>
              <a:buFont typeface="Gochi Hand"/>
              <a:buNone/>
              <a:defRPr sz="28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3305975" y="4189855"/>
            <a:ext cx="2216400" cy="6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3200">
                <a:latin typeface="Gochi Hand"/>
                <a:ea typeface="Gochi Hand"/>
                <a:cs typeface="Gochi Hand"/>
                <a:sym typeface="Gochi Hand"/>
              </a:defRPr>
            </a:lvl1pPr>
            <a:lvl2pPr lvl="1" rtl="0">
              <a:spcBef>
                <a:spcPts val="0"/>
              </a:spcBef>
              <a:spcAft>
                <a:spcPts val="0"/>
              </a:spcAft>
              <a:buSzPts val="2100"/>
              <a:buFont typeface="Gochi Hand"/>
              <a:buNone/>
              <a:defRPr sz="2800" b="1">
                <a:latin typeface="Gochi Hand"/>
                <a:ea typeface="Gochi Hand"/>
                <a:cs typeface="Gochi Hand"/>
                <a:sym typeface="Gochi Hand"/>
              </a:defRPr>
            </a:lvl2pPr>
            <a:lvl3pPr lvl="2" rtl="0">
              <a:spcBef>
                <a:spcPts val="2133"/>
              </a:spcBef>
              <a:spcAft>
                <a:spcPts val="0"/>
              </a:spcAft>
              <a:buSzPts val="2100"/>
              <a:buFont typeface="Gochi Hand"/>
              <a:buNone/>
              <a:defRPr sz="2800" b="1">
                <a:latin typeface="Gochi Hand"/>
                <a:ea typeface="Gochi Hand"/>
                <a:cs typeface="Gochi Hand"/>
                <a:sym typeface="Gochi Hand"/>
              </a:defRPr>
            </a:lvl3pPr>
            <a:lvl4pPr lvl="3" rtl="0">
              <a:spcBef>
                <a:spcPts val="2133"/>
              </a:spcBef>
              <a:spcAft>
                <a:spcPts val="0"/>
              </a:spcAft>
              <a:buSzPts val="2100"/>
              <a:buFont typeface="Gochi Hand"/>
              <a:buNone/>
              <a:defRPr sz="2800" b="1">
                <a:latin typeface="Gochi Hand"/>
                <a:ea typeface="Gochi Hand"/>
                <a:cs typeface="Gochi Hand"/>
                <a:sym typeface="Gochi Hand"/>
              </a:defRPr>
            </a:lvl4pPr>
            <a:lvl5pPr lvl="4" rtl="0">
              <a:spcBef>
                <a:spcPts val="2133"/>
              </a:spcBef>
              <a:spcAft>
                <a:spcPts val="0"/>
              </a:spcAft>
              <a:buSzPts val="2100"/>
              <a:buFont typeface="Gochi Hand"/>
              <a:buNone/>
              <a:defRPr sz="2800" b="1">
                <a:latin typeface="Gochi Hand"/>
                <a:ea typeface="Gochi Hand"/>
                <a:cs typeface="Gochi Hand"/>
                <a:sym typeface="Gochi Hand"/>
              </a:defRPr>
            </a:lvl5pPr>
            <a:lvl6pPr lvl="5" rtl="0">
              <a:spcBef>
                <a:spcPts val="2133"/>
              </a:spcBef>
              <a:spcAft>
                <a:spcPts val="0"/>
              </a:spcAft>
              <a:buSzPts val="2100"/>
              <a:buFont typeface="Gochi Hand"/>
              <a:buNone/>
              <a:defRPr sz="2800" b="1">
                <a:latin typeface="Gochi Hand"/>
                <a:ea typeface="Gochi Hand"/>
                <a:cs typeface="Gochi Hand"/>
                <a:sym typeface="Gochi Hand"/>
              </a:defRPr>
            </a:lvl6pPr>
            <a:lvl7pPr lvl="6" rtl="0">
              <a:spcBef>
                <a:spcPts val="2133"/>
              </a:spcBef>
              <a:spcAft>
                <a:spcPts val="0"/>
              </a:spcAft>
              <a:buSzPts val="2100"/>
              <a:buFont typeface="Gochi Hand"/>
              <a:buNone/>
              <a:defRPr sz="2800" b="1">
                <a:latin typeface="Gochi Hand"/>
                <a:ea typeface="Gochi Hand"/>
                <a:cs typeface="Gochi Hand"/>
                <a:sym typeface="Gochi Hand"/>
              </a:defRPr>
            </a:lvl7pPr>
            <a:lvl8pPr lvl="7" rtl="0">
              <a:spcBef>
                <a:spcPts val="2133"/>
              </a:spcBef>
              <a:spcAft>
                <a:spcPts val="0"/>
              </a:spcAft>
              <a:buSzPts val="2100"/>
              <a:buFont typeface="Gochi Hand"/>
              <a:buNone/>
              <a:defRPr sz="2800" b="1">
                <a:latin typeface="Gochi Hand"/>
                <a:ea typeface="Gochi Hand"/>
                <a:cs typeface="Gochi Hand"/>
                <a:sym typeface="Gochi Hand"/>
              </a:defRPr>
            </a:lvl8pPr>
            <a:lvl9pPr lvl="8" rtl="0">
              <a:spcBef>
                <a:spcPts val="2133"/>
              </a:spcBef>
              <a:spcAft>
                <a:spcPts val="2133"/>
              </a:spcAft>
              <a:buSzPts val="2100"/>
              <a:buFont typeface="Gochi Hand"/>
              <a:buNone/>
              <a:defRPr sz="28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8237081" y="4697764"/>
            <a:ext cx="2610400" cy="9520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68" name="Google Shape;368;p13"/>
          <p:cNvSpPr txBox="1">
            <a:spLocks noGrp="1"/>
          </p:cNvSpPr>
          <p:nvPr>
            <p:ph type="subTitle" idx="8"/>
          </p:nvPr>
        </p:nvSpPr>
        <p:spPr>
          <a:xfrm>
            <a:off x="8237108" y="4184716"/>
            <a:ext cx="2216400" cy="6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3200">
                <a:latin typeface="Gochi Hand"/>
                <a:ea typeface="Gochi Hand"/>
                <a:cs typeface="Gochi Hand"/>
                <a:sym typeface="Gochi Hand"/>
              </a:defRPr>
            </a:lvl1pPr>
            <a:lvl2pPr lvl="1" rtl="0">
              <a:spcBef>
                <a:spcPts val="0"/>
              </a:spcBef>
              <a:spcAft>
                <a:spcPts val="0"/>
              </a:spcAft>
              <a:buSzPts val="2100"/>
              <a:buFont typeface="Gochi Hand"/>
              <a:buNone/>
              <a:defRPr sz="2800" b="1">
                <a:latin typeface="Gochi Hand"/>
                <a:ea typeface="Gochi Hand"/>
                <a:cs typeface="Gochi Hand"/>
                <a:sym typeface="Gochi Hand"/>
              </a:defRPr>
            </a:lvl2pPr>
            <a:lvl3pPr lvl="2" rtl="0">
              <a:spcBef>
                <a:spcPts val="2133"/>
              </a:spcBef>
              <a:spcAft>
                <a:spcPts val="0"/>
              </a:spcAft>
              <a:buSzPts val="2100"/>
              <a:buFont typeface="Gochi Hand"/>
              <a:buNone/>
              <a:defRPr sz="2800" b="1">
                <a:latin typeface="Gochi Hand"/>
                <a:ea typeface="Gochi Hand"/>
                <a:cs typeface="Gochi Hand"/>
                <a:sym typeface="Gochi Hand"/>
              </a:defRPr>
            </a:lvl3pPr>
            <a:lvl4pPr lvl="3" rtl="0">
              <a:spcBef>
                <a:spcPts val="2133"/>
              </a:spcBef>
              <a:spcAft>
                <a:spcPts val="0"/>
              </a:spcAft>
              <a:buSzPts val="2100"/>
              <a:buFont typeface="Gochi Hand"/>
              <a:buNone/>
              <a:defRPr sz="2800" b="1">
                <a:latin typeface="Gochi Hand"/>
                <a:ea typeface="Gochi Hand"/>
                <a:cs typeface="Gochi Hand"/>
                <a:sym typeface="Gochi Hand"/>
              </a:defRPr>
            </a:lvl4pPr>
            <a:lvl5pPr lvl="4" rtl="0">
              <a:spcBef>
                <a:spcPts val="2133"/>
              </a:spcBef>
              <a:spcAft>
                <a:spcPts val="0"/>
              </a:spcAft>
              <a:buSzPts val="2100"/>
              <a:buFont typeface="Gochi Hand"/>
              <a:buNone/>
              <a:defRPr sz="2800" b="1">
                <a:latin typeface="Gochi Hand"/>
                <a:ea typeface="Gochi Hand"/>
                <a:cs typeface="Gochi Hand"/>
                <a:sym typeface="Gochi Hand"/>
              </a:defRPr>
            </a:lvl5pPr>
            <a:lvl6pPr lvl="5" rtl="0">
              <a:spcBef>
                <a:spcPts val="2133"/>
              </a:spcBef>
              <a:spcAft>
                <a:spcPts val="0"/>
              </a:spcAft>
              <a:buSzPts val="2100"/>
              <a:buFont typeface="Gochi Hand"/>
              <a:buNone/>
              <a:defRPr sz="2800" b="1">
                <a:latin typeface="Gochi Hand"/>
                <a:ea typeface="Gochi Hand"/>
                <a:cs typeface="Gochi Hand"/>
                <a:sym typeface="Gochi Hand"/>
              </a:defRPr>
            </a:lvl6pPr>
            <a:lvl7pPr lvl="6" rtl="0">
              <a:spcBef>
                <a:spcPts val="2133"/>
              </a:spcBef>
              <a:spcAft>
                <a:spcPts val="0"/>
              </a:spcAft>
              <a:buSzPts val="2100"/>
              <a:buFont typeface="Gochi Hand"/>
              <a:buNone/>
              <a:defRPr sz="2800" b="1">
                <a:latin typeface="Gochi Hand"/>
                <a:ea typeface="Gochi Hand"/>
                <a:cs typeface="Gochi Hand"/>
                <a:sym typeface="Gochi Hand"/>
              </a:defRPr>
            </a:lvl7pPr>
            <a:lvl8pPr lvl="7" rtl="0">
              <a:spcBef>
                <a:spcPts val="2133"/>
              </a:spcBef>
              <a:spcAft>
                <a:spcPts val="0"/>
              </a:spcAft>
              <a:buSzPts val="2100"/>
              <a:buFont typeface="Gochi Hand"/>
              <a:buNone/>
              <a:defRPr sz="2800" b="1">
                <a:latin typeface="Gochi Hand"/>
                <a:ea typeface="Gochi Hand"/>
                <a:cs typeface="Gochi Hand"/>
                <a:sym typeface="Gochi Hand"/>
              </a:defRPr>
            </a:lvl8pPr>
            <a:lvl9pPr lvl="8" rtl="0">
              <a:spcBef>
                <a:spcPts val="2133"/>
              </a:spcBef>
              <a:spcAft>
                <a:spcPts val="2133"/>
              </a:spcAft>
              <a:buSzPts val="2100"/>
              <a:buFont typeface="Gochi Hand"/>
              <a:buNone/>
              <a:defRPr sz="28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578757" y="2352157"/>
            <a:ext cx="1388400" cy="10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66">
                <a:solidFill>
                  <a:schemeClr val="l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t>xx%</a:t>
            </a:r>
          </a:p>
        </p:txBody>
      </p:sp>
      <p:sp>
        <p:nvSpPr>
          <p:cNvPr id="370" name="Google Shape;370;p13"/>
          <p:cNvSpPr txBox="1">
            <a:spLocks noGrp="1"/>
          </p:cNvSpPr>
          <p:nvPr>
            <p:ph type="title" idx="9" hasCustomPrompt="1"/>
          </p:nvPr>
        </p:nvSpPr>
        <p:spPr>
          <a:xfrm>
            <a:off x="1578757" y="4432533"/>
            <a:ext cx="1388400" cy="108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66">
                <a:solidFill>
                  <a:schemeClr val="l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t>xx%</a:t>
            </a:r>
          </a:p>
        </p:txBody>
      </p:sp>
      <p:sp>
        <p:nvSpPr>
          <p:cNvPr id="371" name="Google Shape;371;p13"/>
          <p:cNvSpPr txBox="1">
            <a:spLocks noGrp="1"/>
          </p:cNvSpPr>
          <p:nvPr>
            <p:ph type="title" idx="13" hasCustomPrompt="1"/>
          </p:nvPr>
        </p:nvSpPr>
        <p:spPr>
          <a:xfrm>
            <a:off x="6509957" y="2352151"/>
            <a:ext cx="1388400" cy="10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266">
                <a:solidFill>
                  <a:schemeClr val="lt2"/>
                </a:solidFill>
              </a:defRPr>
            </a:lvl1pPr>
            <a:lvl2pPr lvl="1" algn="ctr" rtl="0">
              <a:spcBef>
                <a:spcPts val="1333"/>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t>xx%</a:t>
            </a:r>
          </a:p>
        </p:txBody>
      </p:sp>
      <p:sp>
        <p:nvSpPr>
          <p:cNvPr id="372" name="Google Shape;372;p13"/>
          <p:cNvSpPr txBox="1">
            <a:spLocks noGrp="1"/>
          </p:cNvSpPr>
          <p:nvPr>
            <p:ph type="title" idx="14" hasCustomPrompt="1"/>
          </p:nvPr>
        </p:nvSpPr>
        <p:spPr>
          <a:xfrm>
            <a:off x="6509957" y="4433224"/>
            <a:ext cx="1388400" cy="108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66">
                <a:solidFill>
                  <a:schemeClr val="l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t>xx%</a:t>
            </a:r>
          </a:p>
        </p:txBody>
      </p:sp>
      <p:grpSp>
        <p:nvGrpSpPr>
          <p:cNvPr id="373" name="Google Shape;373;p13"/>
          <p:cNvGrpSpPr/>
          <p:nvPr/>
        </p:nvGrpSpPr>
        <p:grpSpPr>
          <a:xfrm rot="7179494">
            <a:off x="10423076" y="218550"/>
            <a:ext cx="1201005" cy="165660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13"/>
          <p:cNvGrpSpPr/>
          <p:nvPr/>
        </p:nvGrpSpPr>
        <p:grpSpPr>
          <a:xfrm rot="-4940312">
            <a:off x="5328917" y="5226733"/>
            <a:ext cx="1232307" cy="1640169"/>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 name="Google Shape;381;p13"/>
          <p:cNvGrpSpPr/>
          <p:nvPr/>
        </p:nvGrpSpPr>
        <p:grpSpPr>
          <a:xfrm rot="-5856778">
            <a:off x="2022531" y="234977"/>
            <a:ext cx="1201101" cy="1656475"/>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13"/>
          <p:cNvGrpSpPr/>
          <p:nvPr/>
        </p:nvGrpSpPr>
        <p:grpSpPr>
          <a:xfrm rot="-2241120">
            <a:off x="9980546" y="499493"/>
            <a:ext cx="223377" cy="314312"/>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13"/>
          <p:cNvGrpSpPr/>
          <p:nvPr/>
        </p:nvGrpSpPr>
        <p:grpSpPr>
          <a:xfrm rot="1583875">
            <a:off x="11416248" y="5923791"/>
            <a:ext cx="213065" cy="299803"/>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13"/>
          <p:cNvGrpSpPr/>
          <p:nvPr/>
        </p:nvGrpSpPr>
        <p:grpSpPr>
          <a:xfrm rot="4025085">
            <a:off x="935031" y="6259682"/>
            <a:ext cx="140875" cy="198223"/>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13"/>
          <p:cNvGrpSpPr/>
          <p:nvPr/>
        </p:nvGrpSpPr>
        <p:grpSpPr>
          <a:xfrm rot="-5243946">
            <a:off x="-112494" y="3732874"/>
            <a:ext cx="223379" cy="314309"/>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7" name="Google Shape;397;p13"/>
          <p:cNvGrpSpPr/>
          <p:nvPr/>
        </p:nvGrpSpPr>
        <p:grpSpPr>
          <a:xfrm rot="-2700000">
            <a:off x="2632853" y="617964"/>
            <a:ext cx="139484" cy="196264"/>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 name="Google Shape;400;p13"/>
          <p:cNvGrpSpPr/>
          <p:nvPr/>
        </p:nvGrpSpPr>
        <p:grpSpPr>
          <a:xfrm rot="3320916">
            <a:off x="11519175" y="731127"/>
            <a:ext cx="139487" cy="196267"/>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13"/>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txBox="1">
            <a:spLocks noGrp="1"/>
          </p:cNvSpPr>
          <p:nvPr>
            <p:ph type="title" idx="15"/>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5299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7063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335114" y="492379"/>
            <a:ext cx="1529583" cy="3151748"/>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8" name="Google Shape;1418;p40"/>
          <p:cNvGrpSpPr/>
          <p:nvPr/>
        </p:nvGrpSpPr>
        <p:grpSpPr>
          <a:xfrm flipH="1">
            <a:off x="9974789" y="860181"/>
            <a:ext cx="1351136" cy="2783955"/>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8" name="Google Shape;1428;p40"/>
          <p:cNvSpPr/>
          <p:nvPr/>
        </p:nvSpPr>
        <p:spPr>
          <a:xfrm>
            <a:off x="2203667" y="3329124"/>
            <a:ext cx="7709928" cy="22672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40"/>
          <p:cNvSpPr/>
          <p:nvPr/>
        </p:nvSpPr>
        <p:spPr>
          <a:xfrm>
            <a:off x="2990530" y="5596113"/>
            <a:ext cx="5908833" cy="97113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40"/>
          <p:cNvSpPr txBox="1">
            <a:spLocks noGrp="1"/>
          </p:cNvSpPr>
          <p:nvPr>
            <p:ph type="ctrTitle"/>
          </p:nvPr>
        </p:nvSpPr>
        <p:spPr>
          <a:xfrm>
            <a:off x="1258657" y="3510174"/>
            <a:ext cx="9704000" cy="1896532"/>
          </a:xfrm>
          <a:prstGeom prst="rect">
            <a:avLst/>
          </a:prstGeom>
        </p:spPr>
        <p:txBody>
          <a:bodyPr spcFirstLastPara="1" wrap="square" lIns="121900" tIns="121900" rIns="121900" bIns="121900" anchor="t" anchorCtr="0">
            <a:noAutofit/>
          </a:bodyPr>
          <a:lstStyle/>
          <a:p>
            <a:r>
              <a:rPr lang="en" sz="6000" dirty="0" err="1">
                <a:latin typeface="Times New Roman" panose="02020603050405020304" pitchFamily="18" charset="0"/>
                <a:cs typeface="Times New Roman" panose="02020603050405020304" pitchFamily="18" charset="0"/>
              </a:rPr>
              <a:t>Vì</a:t>
            </a:r>
            <a:r>
              <a:rPr lang="en" sz="6000" dirty="0">
                <a:latin typeface="Times New Roman" panose="02020603050405020304" pitchFamily="18" charset="0"/>
                <a:cs typeface="Times New Roman" panose="02020603050405020304" pitchFamily="18" charset="0"/>
              </a:rPr>
              <a:t> </a:t>
            </a:r>
            <a:r>
              <a:rPr lang="en" sz="6000" dirty="0" err="1">
                <a:latin typeface="Times New Roman" panose="02020603050405020304" pitchFamily="18" charset="0"/>
                <a:cs typeface="Times New Roman" panose="02020603050405020304" pitchFamily="18" charset="0"/>
              </a:rPr>
              <a:t>sao</a:t>
            </a:r>
            <a:r>
              <a:rPr lang="en" sz="6000" dirty="0">
                <a:latin typeface="Times New Roman" panose="02020603050405020304" pitchFamily="18" charset="0"/>
                <a:cs typeface="Times New Roman" panose="02020603050405020304" pitchFamily="18" charset="0"/>
              </a:rPr>
              <a:t> </a:t>
            </a:r>
            <a:r>
              <a:rPr lang="en" sz="6000" dirty="0" err="1">
                <a:solidFill>
                  <a:schemeClr val="accent2"/>
                </a:solidFill>
                <a:latin typeface="Times New Roman" panose="02020603050405020304" pitchFamily="18" charset="0"/>
                <a:cs typeface="Times New Roman" panose="02020603050405020304" pitchFamily="18" charset="0"/>
              </a:rPr>
              <a:t>chúng</a:t>
            </a:r>
            <a:r>
              <a:rPr lang="en" sz="6000" dirty="0">
                <a:solidFill>
                  <a:schemeClr val="accent2"/>
                </a:solidFill>
                <a:latin typeface="Times New Roman" panose="02020603050405020304" pitchFamily="18" charset="0"/>
                <a:cs typeface="Times New Roman" panose="02020603050405020304" pitchFamily="18" charset="0"/>
              </a:rPr>
              <a:t> ta </a:t>
            </a:r>
            <a:r>
              <a:rPr lang="en" sz="6000" dirty="0" err="1">
                <a:solidFill>
                  <a:schemeClr val="accent4"/>
                </a:solidFill>
                <a:latin typeface="Times New Roman" panose="02020603050405020304" pitchFamily="18" charset="0"/>
                <a:cs typeface="Times New Roman" panose="02020603050405020304" pitchFamily="18" charset="0"/>
              </a:rPr>
              <a:t>phải</a:t>
            </a:r>
            <a:r>
              <a:rPr lang="en" sz="6000" dirty="0">
                <a:solidFill>
                  <a:schemeClr val="accent4"/>
                </a:solidFill>
                <a:latin typeface="Times New Roman" panose="02020603050405020304" pitchFamily="18" charset="0"/>
                <a:cs typeface="Times New Roman" panose="02020603050405020304" pitchFamily="18" charset="0"/>
              </a:rPr>
              <a:t> </a:t>
            </a:r>
            <a:r>
              <a:rPr lang="en" sz="6000" dirty="0" err="1">
                <a:solidFill>
                  <a:schemeClr val="accent4"/>
                </a:solidFill>
                <a:latin typeface="Times New Roman" panose="02020603050405020304" pitchFamily="18" charset="0"/>
                <a:cs typeface="Times New Roman" panose="02020603050405020304" pitchFamily="18" charset="0"/>
              </a:rPr>
              <a:t>đối</a:t>
            </a:r>
            <a:r>
              <a:rPr lang="en" sz="6000" dirty="0">
                <a:solidFill>
                  <a:schemeClr val="accent4"/>
                </a:solidFill>
                <a:latin typeface="Times New Roman" panose="02020603050405020304" pitchFamily="18" charset="0"/>
                <a:cs typeface="Times New Roman" panose="02020603050405020304" pitchFamily="18" charset="0"/>
              </a:rPr>
              <a:t> </a:t>
            </a:r>
            <a:r>
              <a:rPr lang="en" sz="6000" dirty="0" err="1">
                <a:solidFill>
                  <a:schemeClr val="accent4"/>
                </a:solidFill>
                <a:latin typeface="Times New Roman" panose="02020603050405020304" pitchFamily="18" charset="0"/>
                <a:cs typeface="Times New Roman" panose="02020603050405020304" pitchFamily="18" charset="0"/>
              </a:rPr>
              <a:t>xử</a:t>
            </a:r>
            <a:r>
              <a:rPr lang="en" sz="6000" dirty="0">
                <a:solidFill>
                  <a:schemeClr val="accent4"/>
                </a:solidFill>
                <a:latin typeface="Times New Roman" panose="02020603050405020304" pitchFamily="18" charset="0"/>
                <a:cs typeface="Times New Roman" panose="02020603050405020304" pitchFamily="18" charset="0"/>
              </a:rPr>
              <a:t> </a:t>
            </a:r>
            <a:r>
              <a:rPr lang="en" sz="6000" dirty="0" err="1">
                <a:solidFill>
                  <a:srgbClr val="00B0F0"/>
                </a:solidFill>
                <a:latin typeface="Times New Roman" panose="02020603050405020304" pitchFamily="18" charset="0"/>
                <a:cs typeface="Times New Roman" panose="02020603050405020304" pitchFamily="18" charset="0"/>
              </a:rPr>
              <a:t>th</a:t>
            </a:r>
            <a:r>
              <a:rPr lang="en-US" sz="6000" dirty="0" err="1">
                <a:solidFill>
                  <a:srgbClr val="00B0F0"/>
                </a:solidFill>
                <a:latin typeface="Times New Roman" panose="02020603050405020304" pitchFamily="18" charset="0"/>
                <a:cs typeface="Times New Roman" panose="02020603050405020304" pitchFamily="18" charset="0"/>
              </a:rPr>
              <a:t>â</a:t>
            </a:r>
            <a:r>
              <a:rPr lang="en" sz="6000" dirty="0">
                <a:solidFill>
                  <a:srgbClr val="00B0F0"/>
                </a:solidFill>
                <a:latin typeface="Times New Roman" panose="02020603050405020304" pitchFamily="18" charset="0"/>
                <a:cs typeface="Times New Roman" panose="02020603050405020304" pitchFamily="18" charset="0"/>
              </a:rPr>
              <a:t>n </a:t>
            </a:r>
            <a:r>
              <a:rPr lang="en" sz="6000" dirty="0" err="1">
                <a:solidFill>
                  <a:srgbClr val="00B0F0"/>
                </a:solidFill>
                <a:latin typeface="Times New Roman" panose="02020603050405020304" pitchFamily="18" charset="0"/>
                <a:cs typeface="Times New Roman" panose="02020603050405020304" pitchFamily="18" charset="0"/>
              </a:rPr>
              <a:t>thiện</a:t>
            </a:r>
            <a:r>
              <a:rPr lang="en" sz="6000" dirty="0">
                <a:solidFill>
                  <a:srgbClr val="7030A0"/>
                </a:solidFill>
                <a:latin typeface="Times New Roman" panose="02020603050405020304" pitchFamily="18" charset="0"/>
                <a:cs typeface="Times New Roman" panose="02020603050405020304" pitchFamily="18" charset="0"/>
              </a:rPr>
              <a:t> </a:t>
            </a:r>
            <a:r>
              <a:rPr lang="en" sz="6000" dirty="0" err="1">
                <a:solidFill>
                  <a:srgbClr val="7030A0"/>
                </a:solidFill>
                <a:latin typeface="Times New Roman" panose="02020603050405020304" pitchFamily="18" charset="0"/>
                <a:cs typeface="Times New Roman" panose="02020603050405020304" pitchFamily="18" charset="0"/>
              </a:rPr>
              <a:t>với</a:t>
            </a:r>
            <a:r>
              <a:rPr lang="en" sz="6000" dirty="0">
                <a:solidFill>
                  <a:srgbClr val="7030A0"/>
                </a:solidFill>
                <a:latin typeface="Times New Roman" panose="02020603050405020304" pitchFamily="18" charset="0"/>
                <a:cs typeface="Times New Roman" panose="02020603050405020304" pitchFamily="18" charset="0"/>
              </a:rPr>
              <a:t> </a:t>
            </a:r>
            <a:r>
              <a:rPr lang="en" sz="6000" dirty="0" err="1">
                <a:solidFill>
                  <a:srgbClr val="7030A0"/>
                </a:solidFill>
                <a:latin typeface="Times New Roman" panose="02020603050405020304" pitchFamily="18" charset="0"/>
                <a:cs typeface="Times New Roman" panose="02020603050405020304" pitchFamily="18" charset="0"/>
              </a:rPr>
              <a:t>động</a:t>
            </a:r>
            <a:r>
              <a:rPr lang="en" sz="6000" dirty="0">
                <a:solidFill>
                  <a:srgbClr val="7030A0"/>
                </a:solidFill>
                <a:latin typeface="Times New Roman" panose="02020603050405020304" pitchFamily="18" charset="0"/>
                <a:cs typeface="Times New Roman" panose="02020603050405020304" pitchFamily="18" charset="0"/>
              </a:rPr>
              <a:t> </a:t>
            </a:r>
            <a:r>
              <a:rPr lang="en" sz="6000" dirty="0" err="1">
                <a:solidFill>
                  <a:srgbClr val="7030A0"/>
                </a:solidFill>
                <a:latin typeface="Times New Roman" panose="02020603050405020304" pitchFamily="18" charset="0"/>
                <a:cs typeface="Times New Roman" panose="02020603050405020304" pitchFamily="18" charset="0"/>
              </a:rPr>
              <a:t>vật</a:t>
            </a:r>
            <a:r>
              <a:rPr lang="en" sz="6000" dirty="0">
                <a:solidFill>
                  <a:srgbClr val="7030A0"/>
                </a:solidFill>
                <a:latin typeface="Times New Roman" panose="02020603050405020304" pitchFamily="18" charset="0"/>
                <a:cs typeface="Times New Roman" panose="02020603050405020304" pitchFamily="18" charset="0"/>
              </a:rPr>
              <a:t> ?</a:t>
            </a:r>
            <a:endParaRPr sz="6000" dirty="0">
              <a:solidFill>
                <a:srgbClr val="7030A0"/>
              </a:solidFill>
              <a:latin typeface="Times New Roman" panose="02020603050405020304" pitchFamily="18" charset="0"/>
              <a:cs typeface="Times New Roman" panose="02020603050405020304" pitchFamily="18" charset="0"/>
            </a:endParaRPr>
          </a:p>
        </p:txBody>
      </p:sp>
      <p:grpSp>
        <p:nvGrpSpPr>
          <p:cNvPr id="1432" name="Google Shape;1432;p40"/>
          <p:cNvGrpSpPr/>
          <p:nvPr/>
        </p:nvGrpSpPr>
        <p:grpSpPr>
          <a:xfrm flipH="1">
            <a:off x="6502283" y="1343627"/>
            <a:ext cx="3167312" cy="2085373"/>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9" name="Google Shape;1459;p40"/>
          <p:cNvGrpSpPr/>
          <p:nvPr/>
        </p:nvGrpSpPr>
        <p:grpSpPr>
          <a:xfrm rot="154138">
            <a:off x="7860081" y="2545085"/>
            <a:ext cx="3457763" cy="1217459"/>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65" name="Google Shape;1465;p40"/>
          <p:cNvGrpSpPr/>
          <p:nvPr/>
        </p:nvGrpSpPr>
        <p:grpSpPr>
          <a:xfrm>
            <a:off x="3224174" y="1571626"/>
            <a:ext cx="2871833" cy="1890828"/>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92" name="Google Shape;1492;p40"/>
          <p:cNvGrpSpPr/>
          <p:nvPr/>
        </p:nvGrpSpPr>
        <p:grpSpPr>
          <a:xfrm rot="-152846">
            <a:off x="1068424" y="2545007"/>
            <a:ext cx="3457704" cy="121743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2" name="Rectangle 91">
            <a:extLst>
              <a:ext uri="{FF2B5EF4-FFF2-40B4-BE49-F238E27FC236}">
                <a16:creationId xmlns:a16="http://schemas.microsoft.com/office/drawing/2014/main" id="{955F2B0A-9357-F847-8D74-72B7C686DC84}"/>
              </a:ext>
            </a:extLst>
          </p:cNvPr>
          <p:cNvSpPr/>
          <p:nvPr/>
        </p:nvSpPr>
        <p:spPr>
          <a:xfrm>
            <a:off x="3048000" y="-1766318"/>
            <a:ext cx="6096000" cy="738664"/>
          </a:xfrm>
          <a:prstGeom prst="rect">
            <a:avLst/>
          </a:prstGeom>
        </p:spPr>
        <p:txBody>
          <a:bodyPr>
            <a:spAutoFit/>
          </a:bodyPr>
          <a:lstStyle/>
          <a:p>
            <a:pPr algn="ctr" defTabSz="1219170">
              <a:buClr>
                <a:srgbClr val="000000"/>
              </a:buClr>
              <a:defRPr/>
            </a:pP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Giáo</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án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biên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soạn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bởi</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b="1" kern="0" dirty="0">
                <a:solidFill>
                  <a:srgbClr val="000000"/>
                </a:solidFill>
                <a:latin typeface="Times New Roman" panose="02020603050405020304" pitchFamily="18" charset="0"/>
                <a:cs typeface="Times New Roman" panose="02020603050405020304" pitchFamily="18" charset="0"/>
                <a:sym typeface="Arial"/>
              </a:rPr>
              <a:t>Kim Dung </a:t>
            </a:r>
            <a:r>
              <a:rPr lang="en-US" altLang="zh-CN" sz="1400" b="1" kern="0" dirty="0">
                <a:solidFill>
                  <a:srgbClr val="E76784"/>
                </a:solidFill>
                <a:latin typeface="Times New Roman" panose="02020603050405020304" pitchFamily="18" charset="0"/>
                <a:cs typeface="Times New Roman" panose="02020603050405020304" pitchFamily="18" charset="0"/>
                <a:sym typeface="Arial"/>
              </a:rPr>
              <a:t>0336032445</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https://</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www.facebook.com</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/phamkimdung25/ . </a:t>
            </a:r>
          </a:p>
          <a:p>
            <a:pPr algn="ctr" defTabSz="1219170">
              <a:buClr>
                <a:srgbClr val="000000"/>
              </a:buClr>
              <a:defRPr/>
            </a:pP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Chỉ</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được</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phép</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chia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sẻ</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bởi</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chủ</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sở</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hữu</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3" name="Subtitle 2">
            <a:extLst>
              <a:ext uri="{FF2B5EF4-FFF2-40B4-BE49-F238E27FC236}">
                <a16:creationId xmlns:a16="http://schemas.microsoft.com/office/drawing/2014/main" id="{35B44927-C5A2-BA36-EBC6-3FBB137D4B2E}"/>
              </a:ext>
            </a:extLst>
          </p:cNvPr>
          <p:cNvSpPr>
            <a:spLocks noGrp="1"/>
          </p:cNvSpPr>
          <p:nvPr>
            <p:ph type="subTitle" idx="1"/>
          </p:nvPr>
        </p:nvSpPr>
        <p:spPr/>
        <p:txBody>
          <a:bodyPr/>
          <a:lstStyle/>
          <a:p>
            <a:endParaRPr lang="en-VN"/>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1102299" y="3036352"/>
            <a:ext cx="1966679" cy="4052059"/>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84" name="Google Shape;1584;p44"/>
          <p:cNvSpPr/>
          <p:nvPr/>
        </p:nvSpPr>
        <p:spPr>
          <a:xfrm>
            <a:off x="3955697" y="882520"/>
            <a:ext cx="5143799" cy="113141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8D9D43"/>
              </a:solidFill>
              <a:latin typeface="Arial"/>
              <a:cs typeface="Arial"/>
              <a:sym typeface="Arial"/>
            </a:endParaRPr>
          </a:p>
        </p:txBody>
      </p:sp>
      <p:sp>
        <p:nvSpPr>
          <p:cNvPr id="1585" name="Google Shape;1585;p44"/>
          <p:cNvSpPr txBox="1">
            <a:spLocks noGrp="1"/>
          </p:cNvSpPr>
          <p:nvPr>
            <p:ph type="title"/>
          </p:nvPr>
        </p:nvSpPr>
        <p:spPr>
          <a:xfrm>
            <a:off x="4403631" y="599443"/>
            <a:ext cx="4370000" cy="1101600"/>
          </a:xfrm>
          <a:prstGeom prst="rect">
            <a:avLst/>
          </a:prstGeom>
        </p:spPr>
        <p:txBody>
          <a:bodyPr spcFirstLastPara="1" wrap="square" lIns="121900" tIns="121900" rIns="121900" bIns="121900" anchor="t" anchorCtr="0">
            <a:noAutofit/>
          </a:bodyPr>
          <a:lstStyle/>
          <a:p>
            <a:r>
              <a:rPr lang="en" sz="8666" b="1" dirty="0">
                <a:latin typeface="Times New Roman" panose="02020603050405020304" pitchFamily="18" charset="0"/>
                <a:cs typeface="Times New Roman" panose="02020603050405020304" pitchFamily="18" charset="0"/>
              </a:rPr>
              <a:t>II.</a:t>
            </a:r>
            <a:endParaRPr sz="8666" b="1" dirty="0">
              <a:latin typeface="Times New Roman" panose="02020603050405020304" pitchFamily="18" charset="0"/>
              <a:cs typeface="Times New Roman" panose="02020603050405020304" pitchFamily="18" charset="0"/>
            </a:endParaRPr>
          </a:p>
        </p:txBody>
      </p:sp>
      <p:grpSp>
        <p:nvGrpSpPr>
          <p:cNvPr id="1587" name="Google Shape;1587;p44"/>
          <p:cNvGrpSpPr/>
          <p:nvPr/>
        </p:nvGrpSpPr>
        <p:grpSpPr>
          <a:xfrm flipH="1">
            <a:off x="9033010" y="3084964"/>
            <a:ext cx="2033951" cy="4190661"/>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97" name="Google Shape;1597;p44"/>
          <p:cNvGrpSpPr/>
          <p:nvPr/>
        </p:nvGrpSpPr>
        <p:grpSpPr>
          <a:xfrm rot="-152790">
            <a:off x="-1683517" y="5453994"/>
            <a:ext cx="4868903" cy="1714313"/>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3" name="Google Shape;1603;p44"/>
          <p:cNvGrpSpPr/>
          <p:nvPr/>
        </p:nvGrpSpPr>
        <p:grpSpPr>
          <a:xfrm rot="212413">
            <a:off x="7870577" y="5495356"/>
            <a:ext cx="4868833" cy="1714289"/>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9" name="Google Shape;1609;p44"/>
          <p:cNvGrpSpPr/>
          <p:nvPr/>
        </p:nvGrpSpPr>
        <p:grpSpPr>
          <a:xfrm rot="1045877">
            <a:off x="2803709" y="5032022"/>
            <a:ext cx="2913699" cy="2219767"/>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86" name="Google Shape;1586;p44"/>
          <p:cNvSpPr txBox="1">
            <a:spLocks noGrp="1"/>
          </p:cNvSpPr>
          <p:nvPr>
            <p:ph type="subTitle" idx="1"/>
          </p:nvPr>
        </p:nvSpPr>
        <p:spPr>
          <a:xfrm>
            <a:off x="2468432" y="2466469"/>
            <a:ext cx="7977960" cy="1667600"/>
          </a:xfrm>
          <a:prstGeom prst="rect">
            <a:avLst/>
          </a:prstGeom>
        </p:spPr>
        <p:txBody>
          <a:bodyPr spcFirstLastPara="1" wrap="square" lIns="121900" tIns="121900" rIns="121900" bIns="121900" anchor="t" anchorCtr="0">
            <a:noAutofit/>
          </a:bodyPr>
          <a:lstStyle/>
          <a:p>
            <a:pPr marL="0" indent="0"/>
            <a:r>
              <a:rPr lang="en" sz="6000" b="1" dirty="0">
                <a:latin typeface="Times New Roman" panose="02020603050405020304" pitchFamily="18" charset="0"/>
                <a:cs typeface="Times New Roman" panose="02020603050405020304" pitchFamily="18" charset="0"/>
              </a:rPr>
              <a:t>ĐỌC HIỂU VĂN BẢN</a:t>
            </a:r>
            <a:endParaRPr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988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1308901" y="1027213"/>
            <a:ext cx="2146948" cy="149064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8D9D43"/>
              </a:solidFill>
              <a:latin typeface="Arial"/>
              <a:cs typeface="Arial"/>
              <a:sym typeface="Arial"/>
            </a:endParaRPr>
          </a:p>
        </p:txBody>
      </p:sp>
      <p:sp>
        <p:nvSpPr>
          <p:cNvPr id="1637" name="Google Shape;1637;p45"/>
          <p:cNvSpPr txBox="1">
            <a:spLocks noGrp="1"/>
          </p:cNvSpPr>
          <p:nvPr>
            <p:ph type="title"/>
          </p:nvPr>
        </p:nvSpPr>
        <p:spPr>
          <a:xfrm>
            <a:off x="1536557" y="994460"/>
            <a:ext cx="1691600" cy="1258000"/>
          </a:xfrm>
          <a:prstGeom prst="rect">
            <a:avLst/>
          </a:prstGeom>
        </p:spPr>
        <p:txBody>
          <a:bodyPr spcFirstLastPara="1" wrap="square" lIns="121900" tIns="121900" rIns="121900" bIns="121900" anchor="ctr" anchorCtr="0">
            <a:noAutofit/>
          </a:bodyPr>
          <a:lstStyle/>
          <a:p>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1638" name="Google Shape;1638;p45"/>
          <p:cNvSpPr txBox="1">
            <a:spLocks noGrp="1"/>
          </p:cNvSpPr>
          <p:nvPr>
            <p:ph type="title" idx="2"/>
          </p:nvPr>
        </p:nvSpPr>
        <p:spPr>
          <a:xfrm>
            <a:off x="761310" y="2905918"/>
            <a:ext cx="4879735" cy="3017437"/>
          </a:xfrm>
          <a:prstGeom prst="rect">
            <a:avLst/>
          </a:prstGeom>
        </p:spPr>
        <p:txBody>
          <a:bodyPr spcFirstLastPara="1" wrap="square" lIns="121900" tIns="121900" rIns="121900" bIns="121900" anchor="t" anchorCtr="0">
            <a:noAutofit/>
          </a:bodyPr>
          <a:lstStyle/>
          <a:p>
            <a:pPr algn="just"/>
            <a:r>
              <a:rPr lang="vi-VN" sz="4267" dirty="0">
                <a:solidFill>
                  <a:schemeClr val="bg2"/>
                </a:solidFill>
                <a:latin typeface="Times New Roman" panose="02020603050405020304" pitchFamily="18" charset="0"/>
                <a:cs typeface="Times New Roman" panose="02020603050405020304" pitchFamily="18" charset="0"/>
              </a:rPr>
              <a:t>Tìm hiểu nguyên nhân chúng ta phải đối xử thân thiện với động vật.</a:t>
            </a:r>
            <a:endParaRPr lang="en-VN" sz="4267" dirty="0">
              <a:solidFill>
                <a:schemeClr val="bg2"/>
              </a:solidFill>
              <a:latin typeface="Times New Roman" panose="02020603050405020304" pitchFamily="18" charset="0"/>
              <a:cs typeface="Times New Roman" panose="02020603050405020304" pitchFamily="18" charset="0"/>
            </a:endParaRPr>
          </a:p>
        </p:txBody>
      </p:sp>
      <p:grpSp>
        <p:nvGrpSpPr>
          <p:cNvPr id="1640" name="Google Shape;1640;p45"/>
          <p:cNvGrpSpPr/>
          <p:nvPr/>
        </p:nvGrpSpPr>
        <p:grpSpPr>
          <a:xfrm>
            <a:off x="5944802" y="1732441"/>
            <a:ext cx="4879735" cy="3215847"/>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50"/>
          <p:cNvSpPr/>
          <p:nvPr/>
        </p:nvSpPr>
        <p:spPr>
          <a:xfrm>
            <a:off x="7002008" y="1605419"/>
            <a:ext cx="4198841" cy="364715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2" name="Google Shape;1842;p50"/>
          <p:cNvSpPr txBox="1">
            <a:spLocks noGrp="1"/>
          </p:cNvSpPr>
          <p:nvPr>
            <p:ph type="title"/>
          </p:nvPr>
        </p:nvSpPr>
        <p:spPr>
          <a:xfrm>
            <a:off x="7002000" y="1857600"/>
            <a:ext cx="4060800" cy="3142800"/>
          </a:xfrm>
          <a:prstGeom prst="rect">
            <a:avLst/>
          </a:prstGeom>
        </p:spPr>
        <p:txBody>
          <a:bodyPr spcFirstLastPara="1" wrap="square" lIns="121900" tIns="121900" rIns="121900" bIns="121900" anchor="ctr" anchorCtr="0">
            <a:noAutofit/>
          </a:bodyPr>
          <a:lstStyle/>
          <a:p>
            <a:r>
              <a:rPr lang="en" dirty="0">
                <a:solidFill>
                  <a:schemeClr val="lt2"/>
                </a:solidFill>
                <a:latin typeface="Times New Roman" panose="02020603050405020304" pitchFamily="18" charset="0"/>
                <a:cs typeface="Times New Roman" panose="02020603050405020304" pitchFamily="18" charset="0"/>
              </a:rPr>
              <a:t>HOẠT ĐỘNG NHÓM</a:t>
            </a:r>
            <a:endParaRPr dirty="0">
              <a:solidFill>
                <a:schemeClr val="l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newspaper, document&#10;&#10;Description automatically generated">
            <a:extLst>
              <a:ext uri="{FF2B5EF4-FFF2-40B4-BE49-F238E27FC236}">
                <a16:creationId xmlns:a16="http://schemas.microsoft.com/office/drawing/2014/main" id="{126D5FE1-C6EF-B049-BB3D-00DBDF90E152}"/>
              </a:ext>
            </a:extLst>
          </p:cNvPr>
          <p:cNvPicPr>
            <a:picLocks noChangeAspect="1"/>
          </p:cNvPicPr>
          <p:nvPr/>
        </p:nvPicPr>
        <p:blipFill>
          <a:blip r:embed="rId2"/>
          <a:stretch>
            <a:fillRect/>
          </a:stretch>
        </p:blipFill>
        <p:spPr>
          <a:xfrm>
            <a:off x="279845" y="0"/>
            <a:ext cx="5816155" cy="6858000"/>
          </a:xfrm>
          <a:prstGeom prst="rect">
            <a:avLst/>
          </a:prstGeom>
        </p:spPr>
      </p:pic>
      <p:pic>
        <p:nvPicPr>
          <p:cNvPr id="8" name="Picture 7" descr="A close-up of a document&#10;&#10;Description automatically generated with medium confidence">
            <a:extLst>
              <a:ext uri="{FF2B5EF4-FFF2-40B4-BE49-F238E27FC236}">
                <a16:creationId xmlns:a16="http://schemas.microsoft.com/office/drawing/2014/main" id="{7DDC3762-D3F4-0B44-83E7-B65D4E4DA865}"/>
              </a:ext>
            </a:extLst>
          </p:cNvPr>
          <p:cNvPicPr>
            <a:picLocks noChangeAspect="1"/>
          </p:cNvPicPr>
          <p:nvPr/>
        </p:nvPicPr>
        <p:blipFill>
          <a:blip r:embed="rId3"/>
          <a:stretch>
            <a:fillRect/>
          </a:stretch>
        </p:blipFill>
        <p:spPr>
          <a:xfrm>
            <a:off x="6384523" y="0"/>
            <a:ext cx="5440080" cy="6858000"/>
          </a:xfrm>
          <a:prstGeom prst="rect">
            <a:avLst/>
          </a:prstGeom>
        </p:spPr>
      </p:pic>
    </p:spTree>
    <p:extLst>
      <p:ext uri="{BB962C8B-B14F-4D97-AF65-F5344CB8AC3E}">
        <p14:creationId xmlns:p14="http://schemas.microsoft.com/office/powerpoint/2010/main" val="196106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A0127-C9E6-7242-B69F-64E94B4BEEAA}"/>
              </a:ext>
            </a:extLst>
          </p:cNvPr>
          <p:cNvSpPr/>
          <p:nvPr/>
        </p:nvSpPr>
        <p:spPr>
          <a:xfrm>
            <a:off x="273266" y="2615721"/>
            <a:ext cx="11666484" cy="3165034"/>
          </a:xfrm>
          <a:prstGeom prst="rect">
            <a:avLst/>
          </a:prstGeom>
          <a:solidFill>
            <a:schemeClr val="tx2"/>
          </a:solidFill>
        </p:spPr>
        <p:txBody>
          <a:bodyPr wrap="square">
            <a:spAutoFit/>
          </a:bodyPr>
          <a:lstStyle/>
          <a:p>
            <a:pPr algn="just" defTabSz="1219170">
              <a:lnSpc>
                <a:spcPct val="115000"/>
              </a:lnSpc>
              <a:spcBef>
                <a:spcPts val="800"/>
              </a:spcBef>
              <a:spcAft>
                <a:spcPts val="800"/>
              </a:spcAft>
              <a:buClr>
                <a:srgbClr val="000000"/>
              </a:buClr>
            </a:pPr>
            <a:r>
              <a:rPr lang="vi-VN" sz="2933" b="1" kern="0" dirty="0">
                <a:solidFill>
                  <a:srgbClr val="000000"/>
                </a:solidFill>
                <a:latin typeface="Times New Roman" panose="02020603050405020304" pitchFamily="18" charset="0"/>
                <a:ea typeface="Calibri" panose="020F0502020204030204" pitchFamily="34" charset="0"/>
                <a:cs typeface="Arial"/>
                <a:sym typeface="Arial"/>
              </a:rPr>
              <a:t>(1)</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a:t>
            </a:r>
            <a:r>
              <a:rPr lang="vi-VN" sz="2933" u="sng" kern="0" dirty="0">
                <a:solidFill>
                  <a:srgbClr val="000000"/>
                </a:solidFill>
                <a:latin typeface="Times New Roman" panose="02020603050405020304" pitchFamily="18" charset="0"/>
                <a:ea typeface="Calibri" panose="020F0502020204030204" pitchFamily="34" charset="0"/>
                <a:cs typeface="Arial"/>
                <a:sym typeface="Arial"/>
              </a:rPr>
              <a:t>Động vật không xa lạ với cuộc sống con người; gần như mỗi chúng ta đều từng có những kí ức tuổi thơ tươi đẹp gần gũi với động vật và thiên nhiên.</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 Hẳn nhiều người đều từng dành hàng giờ nhìn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lũ kiến “hành quân” tha mồi về tổ</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hay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buộc chỉ vào chân cánh cam làm cánh diều thả chơi</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Những loài động vật bé nhỏ đã nuôi dưỡng biết bao tâm hồn trẻ thơ, vẽ nên những bức tranh kí ức về thời ấu thơ tươi đẹp.</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p:txBody>
      </p:sp>
      <p:sp>
        <p:nvSpPr>
          <p:cNvPr id="8" name="Rectangle 7">
            <a:extLst>
              <a:ext uri="{FF2B5EF4-FFF2-40B4-BE49-F238E27FC236}">
                <a16:creationId xmlns:a16="http://schemas.microsoft.com/office/drawing/2014/main" id="{227B3243-C497-0246-AB3E-B5469AB01730}"/>
              </a:ext>
            </a:extLst>
          </p:cNvPr>
          <p:cNvSpPr/>
          <p:nvPr/>
        </p:nvSpPr>
        <p:spPr>
          <a:xfrm>
            <a:off x="273267" y="217663"/>
            <a:ext cx="11666484" cy="2126929"/>
          </a:xfrm>
          <a:prstGeom prst="rect">
            <a:avLst/>
          </a:prstGeom>
        </p:spPr>
        <p:txBody>
          <a:bodyPr wrap="square">
            <a:spAutoFit/>
          </a:bodyPr>
          <a:lstStyle/>
          <a:p>
            <a:pPr algn="just" defTabSz="1219170">
              <a:lnSpc>
                <a:spcPct val="115000"/>
              </a:lnSpc>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 trả lời cho câu hỏi “Vì sao chúng ta phải đối xử thân thiện với động vật?”, tác giả đã sử dụng</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nào ở phần (1)? Em hãy dùng bút màu gạch chân</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 ở đoạn văn bên. Dùng bút màu hoặc kí hiệu khác đánh dấu những từ khoá của các</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bằng chứng</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nhằm làm sáng tỏ</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a:t>
            </a:r>
            <a:endParaRPr lang="en-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9203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73267" y="217663"/>
            <a:ext cx="11666484" cy="2126929"/>
          </a:xfrm>
          <a:prstGeom prst="rect">
            <a:avLst/>
          </a:prstGeom>
        </p:spPr>
        <p:txBody>
          <a:bodyPr wrap="square">
            <a:spAutoFit/>
          </a:bodyPr>
          <a:lstStyle/>
          <a:p>
            <a:pPr algn="just" defTabSz="1219170">
              <a:lnSpc>
                <a:spcPct val="115000"/>
              </a:lnSpc>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 trả lời cho câu hỏi “Vì sao chúng ta phải đối xử thân thiện với động vật?”, tác giả đã sử dụng</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nào ở phần (2)? Em hãy dùng bút màu gạch chân</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 ở đoạn văn bên. Dùng bút màu hoặc kí hiệu khác đánh dấu những từ khoá của các</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bằng chứng</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nhằm làm sáng tỏ</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a:t>
            </a:r>
            <a:endParaRPr lang="en-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AB71E6F2-96E1-E34C-A5DD-8B3BA60B7FBF}"/>
              </a:ext>
            </a:extLst>
          </p:cNvPr>
          <p:cNvSpPr/>
          <p:nvPr/>
        </p:nvSpPr>
        <p:spPr>
          <a:xfrm>
            <a:off x="262759" y="2680869"/>
            <a:ext cx="11666483" cy="2800382"/>
          </a:xfrm>
          <a:prstGeom prst="rect">
            <a:avLst/>
          </a:prstGeom>
          <a:solidFill>
            <a:schemeClr val="tx2"/>
          </a:solidFill>
        </p:spPr>
        <p:txBody>
          <a:bodyPr wrap="square">
            <a:spAutoFit/>
          </a:bodyPr>
          <a:lstStyle/>
          <a:p>
            <a:pPr algn="just" defTabSz="1219170">
              <a:buClr>
                <a:srgbClr val="000000"/>
              </a:buClr>
            </a:pPr>
            <a:r>
              <a:rPr lang="vi-VN" sz="2933" b="1" kern="0" dirty="0">
                <a:solidFill>
                  <a:srgbClr val="000000"/>
                </a:solidFill>
                <a:latin typeface="Times New Roman" panose="02020603050405020304" pitchFamily="18" charset="0"/>
                <a:ea typeface="Calibri" panose="020F0502020204030204" pitchFamily="34" charset="0"/>
                <a:cs typeface="Arial"/>
                <a:sym typeface="Arial"/>
              </a:rPr>
              <a:t>(2) </a:t>
            </a:r>
            <a:r>
              <a:rPr lang="vi-VN" sz="2933" kern="0" dirty="0">
                <a:solidFill>
                  <a:srgbClr val="000000"/>
                </a:solidFill>
                <a:latin typeface="Times New Roman" panose="02020603050405020304" pitchFamily="18" charset="0"/>
                <a:ea typeface="Calibri" panose="020F0502020204030204" pitchFamily="34" charset="0"/>
                <a:cs typeface="Arial"/>
                <a:sym typeface="Arial"/>
              </a:rPr>
              <a:t>Vào kì nghỉ hè, nhiều trẻ em mong ngóng được về quê chơi. Buổi sáng tinh mơ,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gà trống gáy vang ò ó o gọi xóm làng thức dậy, lũ chim chích đùa vui trên cành cây, đàn bò chậm rãi ra đồng làm việc.</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Người nông dân ra bờ sông cất vó, được mẻ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tôm</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mẻ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cá</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nào lại đem về chế biến thành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những món ăn thanh đạm</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của thôn quê. </a:t>
            </a:r>
            <a:r>
              <a:rPr lang="vi-VN" sz="2933" u="sng" kern="0" dirty="0">
                <a:solidFill>
                  <a:srgbClr val="000000"/>
                </a:solidFill>
                <a:latin typeface="Times New Roman" panose="02020603050405020304" pitchFamily="18" charset="0"/>
                <a:ea typeface="Calibri" panose="020F0502020204030204" pitchFamily="34" charset="0"/>
                <a:cs typeface="Arial"/>
                <a:sym typeface="Arial"/>
              </a:rPr>
              <a:t>Vì vậy, khó mà tưởng tượng được rằng nếu không có động vật thì cuộc sống của con người sẽ ra sao.</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a:t>
            </a:r>
            <a:endParaRPr lang="en-VN" sz="2933" kern="0" dirty="0">
              <a:solidFill>
                <a:srgbClr val="000000"/>
              </a:solidFill>
              <a:latin typeface="Arial"/>
              <a:cs typeface="Arial"/>
              <a:sym typeface="Arial"/>
            </a:endParaRPr>
          </a:p>
        </p:txBody>
      </p:sp>
    </p:spTree>
    <p:extLst>
      <p:ext uri="{BB962C8B-B14F-4D97-AF65-F5344CB8AC3E}">
        <p14:creationId xmlns:p14="http://schemas.microsoft.com/office/powerpoint/2010/main" val="184446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6EDB7-4F9E-B84C-99D8-DB20EEA93906}"/>
              </a:ext>
            </a:extLst>
          </p:cNvPr>
          <p:cNvSpPr/>
          <p:nvPr/>
        </p:nvSpPr>
        <p:spPr>
          <a:xfrm>
            <a:off x="241738" y="306652"/>
            <a:ext cx="11708525" cy="6154634"/>
          </a:xfrm>
          <a:prstGeom prst="rect">
            <a:avLst/>
          </a:prstGeom>
        </p:spPr>
        <p:txBody>
          <a:bodyPr wrap="square">
            <a:spAutoFit/>
          </a:bodyPr>
          <a:lstStyle/>
          <a:p>
            <a:pPr algn="just" defTabSz="1219170">
              <a:lnSpc>
                <a:spcPct val="150000"/>
              </a:lnSpc>
              <a:buClr>
                <a:srgbClr val="000000"/>
              </a:buClr>
            </a:pPr>
            <a:r>
              <a:rPr lang="vi-VN" sz="3333" b="1" kern="0" dirty="0">
                <a:solidFill>
                  <a:srgbClr val="000000"/>
                </a:solidFill>
                <a:latin typeface="Times New Roman" panose="02020603050405020304" pitchFamily="18" charset="0"/>
                <a:ea typeface="Calibri" panose="020F0502020204030204" pitchFamily="34" charset="0"/>
                <a:cs typeface="Arial"/>
                <a:sym typeface="Arial"/>
              </a:rPr>
              <a:t>c) </a:t>
            </a:r>
            <a:r>
              <a:rPr lang="vi-VN" sz="3333" kern="0" dirty="0">
                <a:solidFill>
                  <a:srgbClr val="000000"/>
                </a:solidFill>
                <a:latin typeface="Times New Roman" panose="02020603050405020304" pitchFamily="18" charset="0"/>
                <a:ea typeface="Calibri" panose="020F0502020204030204" pitchFamily="34" charset="0"/>
                <a:cs typeface="Arial"/>
                <a:sym typeface="Arial"/>
              </a:rPr>
              <a:t>Tìm trong hai phần trên và đánh dấu (bằng màu mực hoặc kí hiệu khác) những từ ngữ sau:</a:t>
            </a:r>
            <a:r>
              <a:rPr lang="vi-VN" sz="3333" i="1" kern="0" dirty="0">
                <a:solidFill>
                  <a:srgbClr val="000000"/>
                </a:solidFill>
                <a:latin typeface="Times New Roman" panose="02020603050405020304" pitchFamily="18" charset="0"/>
                <a:ea typeface="Calibri" panose="020F0502020204030204" pitchFamily="34" charset="0"/>
                <a:cs typeface="Arial"/>
                <a:sym typeface="Arial"/>
              </a:rPr>
              <a:t> kí ức, hành quân, ấu thơ, thanh đạm.</a:t>
            </a:r>
            <a:r>
              <a:rPr lang="vi-VN" sz="3333" kern="0" dirty="0">
                <a:solidFill>
                  <a:srgbClr val="000000"/>
                </a:solidFill>
                <a:latin typeface="Times New Roman" panose="02020603050405020304" pitchFamily="18" charset="0"/>
                <a:ea typeface="Calibri" panose="020F0502020204030204" pitchFamily="34" charset="0"/>
                <a:cs typeface="Arial"/>
                <a:sym typeface="Arial"/>
              </a:rPr>
              <a:t> Điền các từ ngữ đó vào chỗ trống tương ứng với nghĩa dưới đây.</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(1) ………….: di chuyển từ vùng này đến vùng khác theo đội hình.</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(2) ………….: thời trẻ tuổi, ít tuổi.</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(3) ……………...: giản dị, trong sạch, không cầu kì, đắt tiền.</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50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(4) ………….: hình ảnh, sự việc đã qua, được trí nhớ ghi lại và gợi lên.</a:t>
            </a:r>
            <a:r>
              <a:rPr lang="en-VN" sz="3333" kern="0" dirty="0">
                <a:solidFill>
                  <a:srgbClr val="000000"/>
                </a:solidFill>
                <a:latin typeface="Arial"/>
                <a:cs typeface="Arial"/>
                <a:sym typeface="Arial"/>
              </a:rPr>
              <a:t> </a:t>
            </a:r>
          </a:p>
        </p:txBody>
      </p:sp>
      <p:sp>
        <p:nvSpPr>
          <p:cNvPr id="3" name="Rounded Rectangle 2">
            <a:extLst>
              <a:ext uri="{FF2B5EF4-FFF2-40B4-BE49-F238E27FC236}">
                <a16:creationId xmlns:a16="http://schemas.microsoft.com/office/drawing/2014/main" id="{A3F4F731-1C67-E944-AE53-54F76FF0741A}"/>
              </a:ext>
            </a:extLst>
          </p:cNvPr>
          <p:cNvSpPr/>
          <p:nvPr/>
        </p:nvSpPr>
        <p:spPr>
          <a:xfrm>
            <a:off x="840829" y="2726932"/>
            <a:ext cx="2102068"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Hành quân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4" name="Rounded Rectangle 3">
            <a:extLst>
              <a:ext uri="{FF2B5EF4-FFF2-40B4-BE49-F238E27FC236}">
                <a16:creationId xmlns:a16="http://schemas.microsoft.com/office/drawing/2014/main" id="{C2C2AA3F-6804-E34E-A115-DC54834D612B}"/>
              </a:ext>
            </a:extLst>
          </p:cNvPr>
          <p:cNvSpPr/>
          <p:nvPr/>
        </p:nvSpPr>
        <p:spPr>
          <a:xfrm>
            <a:off x="840829" y="3479430"/>
            <a:ext cx="2102068"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Ấu thơ</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5" name="Rounded Rectangle 4">
            <a:extLst>
              <a:ext uri="{FF2B5EF4-FFF2-40B4-BE49-F238E27FC236}">
                <a16:creationId xmlns:a16="http://schemas.microsoft.com/office/drawing/2014/main" id="{19F270C7-FE5E-784E-8B04-BBCB082DE9FF}"/>
              </a:ext>
            </a:extLst>
          </p:cNvPr>
          <p:cNvSpPr/>
          <p:nvPr/>
        </p:nvSpPr>
        <p:spPr>
          <a:xfrm>
            <a:off x="840828" y="4257700"/>
            <a:ext cx="2501461"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en-VN" sz="2933" b="1" kern="0" dirty="0">
                <a:solidFill>
                  <a:srgbClr val="FF0000"/>
                </a:solidFill>
                <a:latin typeface="Times New Roman" panose="02020603050405020304" pitchFamily="18" charset="0"/>
                <a:cs typeface="Times New Roman" panose="02020603050405020304" pitchFamily="18" charset="0"/>
                <a:sym typeface="Arial"/>
              </a:rPr>
              <a:t>Thanh đạm</a:t>
            </a:r>
          </a:p>
        </p:txBody>
      </p:sp>
      <p:sp>
        <p:nvSpPr>
          <p:cNvPr id="6" name="Rounded Rectangle 5">
            <a:extLst>
              <a:ext uri="{FF2B5EF4-FFF2-40B4-BE49-F238E27FC236}">
                <a16:creationId xmlns:a16="http://schemas.microsoft.com/office/drawing/2014/main" id="{C174C48B-202D-7C47-A3D8-C9EB89A457EF}"/>
              </a:ext>
            </a:extLst>
          </p:cNvPr>
          <p:cNvSpPr/>
          <p:nvPr/>
        </p:nvSpPr>
        <p:spPr>
          <a:xfrm>
            <a:off x="840829" y="5035969"/>
            <a:ext cx="2102068"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Kí ức</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9AE071B0-CD44-EC42-87DD-2228EA9A0E33}"/>
              </a:ext>
            </a:extLst>
          </p:cNvPr>
          <p:cNvSpPr/>
          <p:nvPr/>
        </p:nvSpPr>
        <p:spPr>
          <a:xfrm>
            <a:off x="3048000" y="-1766318"/>
            <a:ext cx="6096000" cy="738664"/>
          </a:xfrm>
          <a:prstGeom prst="rect">
            <a:avLst/>
          </a:prstGeom>
        </p:spPr>
        <p:txBody>
          <a:bodyPr>
            <a:spAutoFit/>
          </a:bodyPr>
          <a:lstStyle/>
          <a:p>
            <a:pPr algn="ctr" defTabSz="1219170">
              <a:buClr>
                <a:srgbClr val="000000"/>
              </a:buClr>
              <a:defRPr/>
            </a:pP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Giáo</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án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biên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soạn</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bởi</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b="1" kern="0" dirty="0">
                <a:solidFill>
                  <a:srgbClr val="000000"/>
                </a:solidFill>
                <a:latin typeface="Times New Roman" panose="02020603050405020304" pitchFamily="18" charset="0"/>
                <a:cs typeface="Times New Roman" panose="02020603050405020304" pitchFamily="18" charset="0"/>
                <a:sym typeface="Arial"/>
              </a:rPr>
              <a:t>Kim Dung </a:t>
            </a:r>
            <a:r>
              <a:rPr lang="en-US" altLang="zh-CN" sz="1400" b="1" kern="0" dirty="0">
                <a:solidFill>
                  <a:srgbClr val="E76784"/>
                </a:solidFill>
                <a:latin typeface="Times New Roman" panose="02020603050405020304" pitchFamily="18" charset="0"/>
                <a:cs typeface="Times New Roman" panose="02020603050405020304" pitchFamily="18" charset="0"/>
                <a:sym typeface="Arial"/>
              </a:rPr>
              <a:t>0336032445</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https://</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www.facebook.com</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/phamkimdung25/ . </a:t>
            </a:r>
          </a:p>
          <a:p>
            <a:pPr algn="ctr" defTabSz="1219170">
              <a:buClr>
                <a:srgbClr val="000000"/>
              </a:buClr>
              <a:defRPr/>
            </a:pP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Chỉ</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được</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phép</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chia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sẻ</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bởi</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chủ</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sở</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r>
              <a:rPr lang="en-US" altLang="zh-CN" sz="1400" kern="0" dirty="0" err="1">
                <a:solidFill>
                  <a:srgbClr val="000000"/>
                </a:solidFill>
                <a:latin typeface="Times New Roman" panose="02020603050405020304" pitchFamily="18" charset="0"/>
                <a:cs typeface="Times New Roman" panose="02020603050405020304" pitchFamily="18" charset="0"/>
                <a:sym typeface="Arial"/>
              </a:rPr>
              <a:t>hữu</a:t>
            </a:r>
            <a:r>
              <a:rPr lang="en-US" altLang="zh-CN" sz="1400" kern="0" dirty="0">
                <a:solidFill>
                  <a:srgbClr val="000000"/>
                </a:solidFill>
                <a:latin typeface="Times New Roman" panose="02020603050405020304" pitchFamily="18" charset="0"/>
                <a:cs typeface="Times New Roman" panose="02020603050405020304" pitchFamily="18" charset="0"/>
                <a:sym typeface="Arial"/>
              </a:rPr>
              <a:t>. </a:t>
            </a:r>
          </a:p>
        </p:txBody>
      </p:sp>
    </p:spTree>
    <p:extLst>
      <p:ext uri="{BB962C8B-B14F-4D97-AF65-F5344CB8AC3E}">
        <p14:creationId xmlns:p14="http://schemas.microsoft.com/office/powerpoint/2010/main" val="2068845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73267" y="217663"/>
            <a:ext cx="11666484" cy="1849481"/>
          </a:xfrm>
          <a:prstGeom prst="rect">
            <a:avLst/>
          </a:prstGeom>
        </p:spPr>
        <p:txBody>
          <a:bodyPr wrap="square">
            <a:spAutoFit/>
          </a:bodyPr>
          <a:lstStyle/>
          <a:p>
            <a:pPr algn="just" defTabSz="1219170">
              <a:lnSpc>
                <a:spcPct val="115000"/>
              </a:lnSpc>
              <a:buClr>
                <a:srgbClr val="000000"/>
              </a:buClr>
            </a:pPr>
            <a:r>
              <a:rPr lang="vi-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 trả lời cho câu hỏi “Vì sao chúng ta phải đối xử thân thiện với động vật?”, tác giả đã sử dụng</a:t>
            </a:r>
            <a:r>
              <a:rPr lang="vi-VN" sz="25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nào ở phần (3)? Em hãy dùng bút màu gạch chân</a:t>
            </a:r>
            <a:r>
              <a:rPr lang="vi-VN" sz="25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 ở đoạn văn bên. Dùng bút màu hoặc kí hiệu khác đánh dấu những từ khoá của các</a:t>
            </a:r>
            <a:r>
              <a:rPr lang="vi-VN" sz="25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bằng chứng</a:t>
            </a:r>
            <a:r>
              <a:rPr lang="vi-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nhằm làm sáng tỏ</a:t>
            </a:r>
            <a:r>
              <a:rPr lang="vi-VN" sz="25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a:t>
            </a:r>
            <a:endParaRPr lang="en-VN" sz="25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6B53AF39-63CD-204F-90D6-B551F8C3D1D0}"/>
              </a:ext>
            </a:extLst>
          </p:cNvPr>
          <p:cNvSpPr/>
          <p:nvPr/>
        </p:nvSpPr>
        <p:spPr>
          <a:xfrm>
            <a:off x="273266" y="2289979"/>
            <a:ext cx="11666484" cy="4090800"/>
          </a:xfrm>
          <a:prstGeom prst="rect">
            <a:avLst/>
          </a:prstGeom>
          <a:solidFill>
            <a:schemeClr val="tx2"/>
          </a:solidFill>
        </p:spPr>
        <p:txBody>
          <a:bodyPr wrap="square">
            <a:spAutoFit/>
          </a:bodyPr>
          <a:lstStyle/>
          <a:p>
            <a:pPr algn="just" defTabSz="1219170">
              <a:lnSpc>
                <a:spcPct val="115000"/>
              </a:lnSpc>
              <a:buClr>
                <a:srgbClr val="000000"/>
              </a:buClr>
            </a:pPr>
            <a:r>
              <a:rPr lang="vi-VN" sz="2533" b="1" kern="0" dirty="0">
                <a:solidFill>
                  <a:srgbClr val="000000"/>
                </a:solidFill>
                <a:latin typeface="Times New Roman" panose="02020603050405020304" pitchFamily="18" charset="0"/>
                <a:ea typeface="Calibri" panose="020F0502020204030204" pitchFamily="34" charset="0"/>
                <a:cs typeface="Arial"/>
                <a:sym typeface="Arial"/>
              </a:rPr>
              <a:t>(3)</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Trong công viên, ngoài những con chim công xinh đẹp, lũ trẻ con thường bị thu hút bởi </a:t>
            </a:r>
            <a:r>
              <a:rPr lang="vi-VN" sz="25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lũ khỉ tinh nghịch, thông minh.</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Nhìn cảnh </a:t>
            </a:r>
            <a:r>
              <a:rPr lang="vi-VN" sz="25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khỉ mẹ cho con bú, bóc chuối bằng những ngón tay khéo léo</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chúng ta không khỏi ngạc nhiên tự hỏi: Sao chúng có thể giống con người đến vậy? Qua nghiên cứu, </a:t>
            </a:r>
            <a:r>
              <a:rPr lang="vi-VN" sz="25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khỉ và vượn có cùng tổ tiên với con người.</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a:t>
            </a:r>
            <a:r>
              <a:rPr lang="vi-VN" sz="2533" u="sng" kern="0" dirty="0">
                <a:solidFill>
                  <a:srgbClr val="000000"/>
                </a:solidFill>
                <a:latin typeface="Times New Roman" panose="02020603050405020304" pitchFamily="18" charset="0"/>
                <a:ea typeface="Calibri" panose="020F0502020204030204" pitchFamily="34" charset="0"/>
                <a:cs typeface="Arial"/>
                <a:sym typeface="Arial"/>
              </a:rPr>
              <a:t>Loài người kì thực cũng chỉ là một loài đặc biệt trong thế giới động vật mà thôi.</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533" u="sng" kern="0" dirty="0">
                <a:solidFill>
                  <a:srgbClr val="000000"/>
                </a:solidFill>
                <a:latin typeface="Times New Roman" panose="02020603050405020304" pitchFamily="18" charset="0"/>
                <a:ea typeface="Calibri" panose="020F0502020204030204" pitchFamily="34" charset="0"/>
                <a:cs typeface="Arial"/>
                <a:sym typeface="Arial"/>
              </a:rPr>
              <a:t>Mỗi loài động vật tồn tại trên Trái Đất đều là kết quả của tạo hoá trong hàng tỉ năm và tác dụng của chúng trong tự nhiên là không thể thay thế.</a:t>
            </a:r>
            <a:r>
              <a:rPr lang="vi-VN" sz="2533" kern="0" dirty="0">
                <a:solidFill>
                  <a:srgbClr val="000000"/>
                </a:solidFill>
                <a:latin typeface="Times New Roman" panose="02020603050405020304" pitchFamily="18" charset="0"/>
                <a:ea typeface="Calibri" panose="020F0502020204030204" pitchFamily="34" charset="0"/>
                <a:cs typeface="Arial"/>
                <a:sym typeface="Arial"/>
              </a:rPr>
              <a:t> </a:t>
            </a:r>
            <a:r>
              <a:rPr lang="vi-VN" sz="2533" u="sng" kern="0" dirty="0">
                <a:solidFill>
                  <a:srgbClr val="000000"/>
                </a:solidFill>
                <a:latin typeface="Times New Roman" panose="02020603050405020304" pitchFamily="18" charset="0"/>
                <a:ea typeface="Calibri" panose="020F0502020204030204" pitchFamily="34" charset="0"/>
                <a:cs typeface="Arial"/>
                <a:sym typeface="Arial"/>
              </a:rPr>
              <a:t>Mỗi loài động vật đều có quan hệ trực tiếp hoặc gián tiếp đối với con người; nếu mất đi bất kì một loài nào cũng có thể tạo ra một vết khuyết trong hệ sinh thái là môi trường sinh tồn của con người.</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2348288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73267" y="217663"/>
            <a:ext cx="11666484" cy="2126929"/>
          </a:xfrm>
          <a:prstGeom prst="rect">
            <a:avLst/>
          </a:prstGeom>
        </p:spPr>
        <p:txBody>
          <a:bodyPr wrap="square">
            <a:spAutoFit/>
          </a:bodyPr>
          <a:lstStyle/>
          <a:p>
            <a:pPr algn="just" defTabSz="1219170">
              <a:lnSpc>
                <a:spcPct val="115000"/>
              </a:lnSpc>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 trả lời cho câu hỏi “Vì sao chúng ta phải đối xử thân thiện với động vật?”, tác giả đã sử dụng</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nào ở phần (4)? Em hãy dùng bút màu gạch chân</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 ở đoạn văn bên. Dùng bút màu hoặc kí hiệu khác đánh dấu những từ khoá của các</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bằng chứng</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nhằm làm sáng tỏ</a:t>
            </a:r>
            <a:r>
              <a:rPr lang="vi-VN" sz="2933"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lí lẽ</a:t>
            </a:r>
            <a:r>
              <a:rPr lang="vi-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đó.</a:t>
            </a:r>
            <a:endParaRPr lang="en-VN" sz="29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0985E324-FEBE-234D-AB8A-0D129337AC09}"/>
              </a:ext>
            </a:extLst>
          </p:cNvPr>
          <p:cNvSpPr/>
          <p:nvPr/>
        </p:nvSpPr>
        <p:spPr>
          <a:xfrm>
            <a:off x="273266" y="2887559"/>
            <a:ext cx="11666484" cy="2349041"/>
          </a:xfrm>
          <a:prstGeom prst="rect">
            <a:avLst/>
          </a:prstGeom>
          <a:solidFill>
            <a:schemeClr val="tx2"/>
          </a:solidFill>
        </p:spPr>
        <p:txBody>
          <a:bodyPr wrap="square">
            <a:spAutoFit/>
          </a:bodyPr>
          <a:lstStyle/>
          <a:p>
            <a:pPr algn="just" defTabSz="1219170">
              <a:buClr>
                <a:srgbClr val="000000"/>
              </a:buClr>
            </a:pPr>
            <a:r>
              <a:rPr lang="vi-VN" sz="2933" b="1" kern="0" dirty="0">
                <a:solidFill>
                  <a:srgbClr val="000000"/>
                </a:solidFill>
                <a:latin typeface="Times New Roman" panose="02020603050405020304" pitchFamily="18" charset="0"/>
                <a:ea typeface="Calibri" panose="020F0502020204030204" pitchFamily="34" charset="0"/>
                <a:cs typeface="Arial"/>
                <a:sym typeface="Arial"/>
              </a:rPr>
              <a:t>4) </a:t>
            </a:r>
            <a:r>
              <a:rPr lang="vi-VN" sz="2933" kern="0" dirty="0">
                <a:solidFill>
                  <a:srgbClr val="000000"/>
                </a:solidFill>
                <a:latin typeface="Times New Roman" panose="02020603050405020304" pitchFamily="18" charset="0"/>
                <a:ea typeface="Calibri" panose="020F0502020204030204" pitchFamily="34" charset="0"/>
                <a:cs typeface="Arial"/>
                <a:sym typeface="Arial"/>
              </a:rPr>
              <a:t>Trong hơn một thế kỉ trở lại đây, </a:t>
            </a:r>
            <a:r>
              <a:rPr lang="vi-VN" sz="2933" u="sng" kern="0" dirty="0">
                <a:solidFill>
                  <a:srgbClr val="000000"/>
                </a:solidFill>
                <a:latin typeface="Times New Roman" panose="02020603050405020304" pitchFamily="18" charset="0"/>
                <a:ea typeface="Calibri" panose="020F0502020204030204" pitchFamily="34" charset="0"/>
                <a:cs typeface="Arial"/>
                <a:sym typeface="Arial"/>
              </a:rPr>
              <a:t>dân số thế giới ngày càng gia tăng, trong khi số lượng các loài động vật ngày một giảm đi rõ rệt</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a:t>
            </a:r>
            <a:r>
              <a:rPr lang="vi-VN" sz="2933" kern="0" dirty="0">
                <a:solidFill>
                  <a:srgbClr val="000000"/>
                </a:solidFill>
                <a:highlight>
                  <a:srgbClr val="FFFF00"/>
                </a:highlight>
                <a:latin typeface="Times New Roman" panose="02020603050405020304" pitchFamily="18" charset="0"/>
                <a:ea typeface="Calibri" panose="020F0502020204030204" pitchFamily="34" charset="0"/>
                <a:cs typeface="Arial"/>
                <a:sym typeface="Arial"/>
              </a:rPr>
              <a:t>Môi trường sống của động vật bị con người chiếm lĩnh, phá hoại, không ít loài đã hoặc đang đứng trước nguy cơ tuyệt chủng hoàn toàn. Nhiều loài thậm chí thường xuyên bị con người ngược đãi, săn bắt vô tổ chức và tàn sát không nương tay.</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a:t>
            </a:r>
            <a:endParaRPr lang="en-VN" sz="2933" kern="0" dirty="0">
              <a:solidFill>
                <a:srgbClr val="000000"/>
              </a:solidFill>
              <a:latin typeface="Arial"/>
              <a:cs typeface="Arial"/>
              <a:sym typeface="Arial"/>
            </a:endParaRPr>
          </a:p>
        </p:txBody>
      </p:sp>
    </p:spTree>
    <p:extLst>
      <p:ext uri="{BB962C8B-B14F-4D97-AF65-F5344CB8AC3E}">
        <p14:creationId xmlns:p14="http://schemas.microsoft.com/office/powerpoint/2010/main" val="1974007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059D0-584D-EE4C-A192-FB8F81445844}"/>
              </a:ext>
            </a:extLst>
          </p:cNvPr>
          <p:cNvSpPr/>
          <p:nvPr/>
        </p:nvSpPr>
        <p:spPr>
          <a:xfrm>
            <a:off x="168165" y="231229"/>
            <a:ext cx="12023835" cy="6247801"/>
          </a:xfrm>
          <a:prstGeom prst="rect">
            <a:avLst/>
          </a:prstGeom>
        </p:spPr>
        <p:txBody>
          <a:bodyPr wrap="square">
            <a:spAutoFit/>
          </a:bodyPr>
          <a:lstStyle/>
          <a:p>
            <a:pPr algn="just" defTabSz="1219170">
              <a:lnSpc>
                <a:spcPct val="150000"/>
              </a:lnSpc>
              <a:spcBef>
                <a:spcPts val="800"/>
              </a:spcBef>
              <a:spcAft>
                <a:spcPts val="800"/>
              </a:spcAft>
              <a:buClr>
                <a:srgbClr val="000000"/>
              </a:buClr>
            </a:pPr>
            <a:r>
              <a:rPr lang="vi-VN" sz="2933" b="1" kern="0" dirty="0">
                <a:solidFill>
                  <a:srgbClr val="000000"/>
                </a:solidFill>
                <a:latin typeface="Times New Roman" panose="02020603050405020304" pitchFamily="18" charset="0"/>
                <a:ea typeface="Calibri" panose="020F0502020204030204" pitchFamily="34" charset="0"/>
                <a:cs typeface="Arial"/>
                <a:sym typeface="Arial"/>
              </a:rPr>
              <a:t>c) </a:t>
            </a:r>
            <a:r>
              <a:rPr lang="vi-VN" sz="2933" kern="0" dirty="0">
                <a:solidFill>
                  <a:srgbClr val="000000"/>
                </a:solidFill>
                <a:latin typeface="Times New Roman" panose="02020603050405020304" pitchFamily="18" charset="0"/>
                <a:ea typeface="Calibri" panose="020F0502020204030204" pitchFamily="34" charset="0"/>
                <a:cs typeface="Arial"/>
                <a:sym typeface="Arial"/>
              </a:rPr>
              <a:t>Tìm trong hai phần trên và đánh dấu (bằng màu mực hoặc kí hiệu khác) những từ ngữ sau:</a:t>
            </a:r>
            <a:r>
              <a:rPr lang="vi-VN" sz="2933" i="1" kern="0" dirty="0">
                <a:solidFill>
                  <a:srgbClr val="000000"/>
                </a:solidFill>
                <a:latin typeface="Times New Roman" panose="02020603050405020304" pitchFamily="18" charset="0"/>
                <a:ea typeface="Calibri" panose="020F0502020204030204" pitchFamily="34" charset="0"/>
                <a:cs typeface="Arial"/>
                <a:sym typeface="Arial"/>
              </a:rPr>
              <a:t> tổ tiên, tạo hoá, trực tiếp, tuyệt chủng.</a:t>
            </a:r>
            <a:r>
              <a:rPr lang="vi-VN" sz="2933" kern="0" dirty="0">
                <a:solidFill>
                  <a:srgbClr val="000000"/>
                </a:solidFill>
                <a:latin typeface="Times New Roman" panose="02020603050405020304" pitchFamily="18" charset="0"/>
                <a:ea typeface="Calibri" panose="020F0502020204030204" pitchFamily="34" charset="0"/>
                <a:cs typeface="Arial"/>
                <a:sym typeface="Arial"/>
              </a:rPr>
              <a:t> Điền các từ ngữ đó vào chỗ trống tương ứng với nghĩa dưới đây.</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spcBef>
                <a:spcPts val="800"/>
              </a:spcBef>
              <a:spcAft>
                <a:spcPts val="800"/>
              </a:spcAft>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(1) ……………….: tiếp xúc thẳng, không cần người hay vật làm trung gian. </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spcBef>
                <a:spcPts val="800"/>
              </a:spcBef>
              <a:spcAft>
                <a:spcPts val="800"/>
              </a:spcAft>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(2) …………………: bị mất hẳn nòi giống.</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spcBef>
                <a:spcPts val="800"/>
              </a:spcBef>
              <a:spcAft>
                <a:spcPts val="800"/>
              </a:spcAft>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(3) …………………: Đấng tạo ra muôn vật với mọi sự biến hoá, đổi thay. </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50000"/>
              </a:lnSpc>
              <a:spcBef>
                <a:spcPts val="800"/>
              </a:spcBef>
              <a:spcAft>
                <a:spcPts val="800"/>
              </a:spcAft>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(4) ……….......: thế hệ đầu tiên, qua đời đã lâu của một dòng họ hay một dân 		tộc.</a:t>
            </a:r>
            <a:r>
              <a:rPr lang="en-VN" sz="2933" kern="0" dirty="0">
                <a:solidFill>
                  <a:srgbClr val="000000"/>
                </a:solidFill>
                <a:latin typeface="Arial"/>
                <a:cs typeface="Arial"/>
                <a:sym typeface="Arial"/>
              </a:rPr>
              <a:t> </a:t>
            </a:r>
          </a:p>
        </p:txBody>
      </p:sp>
      <p:sp>
        <p:nvSpPr>
          <p:cNvPr id="3" name="Rounded Rectangle 2">
            <a:extLst>
              <a:ext uri="{FF2B5EF4-FFF2-40B4-BE49-F238E27FC236}">
                <a16:creationId xmlns:a16="http://schemas.microsoft.com/office/drawing/2014/main" id="{640B2DD9-E15D-FD43-9273-16F177C64D1C}"/>
              </a:ext>
            </a:extLst>
          </p:cNvPr>
          <p:cNvSpPr/>
          <p:nvPr/>
        </p:nvSpPr>
        <p:spPr>
          <a:xfrm>
            <a:off x="840828" y="2380568"/>
            <a:ext cx="2165131"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en-VN" sz="2933" b="1" kern="0" dirty="0">
                <a:solidFill>
                  <a:srgbClr val="FF0000"/>
                </a:solidFill>
                <a:latin typeface="Times New Roman" panose="02020603050405020304" pitchFamily="18" charset="0"/>
                <a:cs typeface="Times New Roman" panose="02020603050405020304" pitchFamily="18" charset="0"/>
                <a:sym typeface="Arial"/>
              </a:rPr>
              <a:t>Trực tiếp</a:t>
            </a:r>
          </a:p>
        </p:txBody>
      </p:sp>
      <p:sp>
        <p:nvSpPr>
          <p:cNvPr id="4" name="Rounded Rectangle 3">
            <a:extLst>
              <a:ext uri="{FF2B5EF4-FFF2-40B4-BE49-F238E27FC236}">
                <a16:creationId xmlns:a16="http://schemas.microsoft.com/office/drawing/2014/main" id="{38303740-68E3-FF4D-883F-1F35150C6D46}"/>
              </a:ext>
            </a:extLst>
          </p:cNvPr>
          <p:cNvSpPr/>
          <p:nvPr/>
        </p:nvSpPr>
        <p:spPr>
          <a:xfrm>
            <a:off x="840827" y="3287085"/>
            <a:ext cx="2564524"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en-VN" sz="2933" b="1" kern="0" dirty="0">
                <a:solidFill>
                  <a:srgbClr val="FF0000"/>
                </a:solidFill>
                <a:latin typeface="Times New Roman" panose="02020603050405020304" pitchFamily="18" charset="0"/>
                <a:cs typeface="Times New Roman" panose="02020603050405020304" pitchFamily="18" charset="0"/>
                <a:sym typeface="Arial"/>
              </a:rPr>
              <a:t>Tuyệt chủng</a:t>
            </a:r>
          </a:p>
        </p:txBody>
      </p:sp>
      <p:sp>
        <p:nvSpPr>
          <p:cNvPr id="5" name="Rounded Rectangle 4">
            <a:extLst>
              <a:ext uri="{FF2B5EF4-FFF2-40B4-BE49-F238E27FC236}">
                <a16:creationId xmlns:a16="http://schemas.microsoft.com/office/drawing/2014/main" id="{01B501CC-AB6C-4D4A-89F5-CE55EDA98D9C}"/>
              </a:ext>
            </a:extLst>
          </p:cNvPr>
          <p:cNvSpPr/>
          <p:nvPr/>
        </p:nvSpPr>
        <p:spPr>
          <a:xfrm>
            <a:off x="840827" y="4193602"/>
            <a:ext cx="2165133"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en-VN" sz="2933" b="1" kern="0" dirty="0">
                <a:solidFill>
                  <a:srgbClr val="FF0000"/>
                </a:solidFill>
                <a:latin typeface="Times New Roman" panose="02020603050405020304" pitchFamily="18" charset="0"/>
                <a:cs typeface="Times New Roman" panose="02020603050405020304" pitchFamily="18" charset="0"/>
                <a:sym typeface="Arial"/>
              </a:rPr>
              <a:t>Tạo hoá</a:t>
            </a:r>
          </a:p>
        </p:txBody>
      </p:sp>
      <p:sp>
        <p:nvSpPr>
          <p:cNvPr id="6" name="Rounded Rectangle 5">
            <a:extLst>
              <a:ext uri="{FF2B5EF4-FFF2-40B4-BE49-F238E27FC236}">
                <a16:creationId xmlns:a16="http://schemas.microsoft.com/office/drawing/2014/main" id="{3028C374-8954-784A-8A4F-B564548FC3E7}"/>
              </a:ext>
            </a:extLst>
          </p:cNvPr>
          <p:cNvSpPr/>
          <p:nvPr/>
        </p:nvSpPr>
        <p:spPr>
          <a:xfrm>
            <a:off x="840827" y="5100120"/>
            <a:ext cx="1576552"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en-VN" sz="2933" b="1" kern="0" dirty="0">
                <a:solidFill>
                  <a:srgbClr val="FF0000"/>
                </a:solidFill>
                <a:latin typeface="Times New Roman" panose="02020603050405020304" pitchFamily="18" charset="0"/>
                <a:cs typeface="Times New Roman" panose="02020603050405020304" pitchFamily="18" charset="0"/>
                <a:sym typeface="Arial"/>
              </a:rPr>
              <a:t>Tổ tiên</a:t>
            </a:r>
          </a:p>
        </p:txBody>
      </p:sp>
    </p:spTree>
    <p:extLst>
      <p:ext uri="{BB962C8B-B14F-4D97-AF65-F5344CB8AC3E}">
        <p14:creationId xmlns:p14="http://schemas.microsoft.com/office/powerpoint/2010/main" val="4194106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1102299" y="3036352"/>
            <a:ext cx="1966679" cy="4052059"/>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84" name="Google Shape;1584;p44"/>
          <p:cNvSpPr/>
          <p:nvPr/>
        </p:nvSpPr>
        <p:spPr>
          <a:xfrm>
            <a:off x="3955697" y="882520"/>
            <a:ext cx="5143799" cy="113141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8D9D43"/>
              </a:solidFill>
              <a:latin typeface="Arial"/>
              <a:cs typeface="Arial"/>
              <a:sym typeface="Arial"/>
            </a:endParaRPr>
          </a:p>
        </p:txBody>
      </p:sp>
      <p:sp>
        <p:nvSpPr>
          <p:cNvPr id="1585" name="Google Shape;1585;p44"/>
          <p:cNvSpPr txBox="1">
            <a:spLocks noGrp="1"/>
          </p:cNvSpPr>
          <p:nvPr>
            <p:ph type="title"/>
          </p:nvPr>
        </p:nvSpPr>
        <p:spPr>
          <a:xfrm>
            <a:off x="4403631" y="599443"/>
            <a:ext cx="4370000" cy="1101600"/>
          </a:xfrm>
          <a:prstGeom prst="rect">
            <a:avLst/>
          </a:prstGeom>
        </p:spPr>
        <p:txBody>
          <a:bodyPr spcFirstLastPara="1" wrap="square" lIns="121900" tIns="121900" rIns="121900" bIns="121900" anchor="t" anchorCtr="0">
            <a:noAutofit/>
          </a:bodyPr>
          <a:lstStyle/>
          <a:p>
            <a:r>
              <a:rPr lang="en" sz="8666" b="1" dirty="0">
                <a:latin typeface="Times New Roman" panose="02020603050405020304" pitchFamily="18" charset="0"/>
                <a:cs typeface="Times New Roman" panose="02020603050405020304" pitchFamily="18" charset="0"/>
              </a:rPr>
              <a:t>I.</a:t>
            </a:r>
            <a:endParaRPr sz="8666" b="1" dirty="0">
              <a:latin typeface="Times New Roman" panose="02020603050405020304" pitchFamily="18" charset="0"/>
              <a:cs typeface="Times New Roman" panose="02020603050405020304" pitchFamily="18" charset="0"/>
            </a:endParaRPr>
          </a:p>
        </p:txBody>
      </p:sp>
      <p:grpSp>
        <p:nvGrpSpPr>
          <p:cNvPr id="1587" name="Google Shape;1587;p44"/>
          <p:cNvGrpSpPr/>
          <p:nvPr/>
        </p:nvGrpSpPr>
        <p:grpSpPr>
          <a:xfrm flipH="1">
            <a:off x="9033010" y="3084964"/>
            <a:ext cx="2033951" cy="4190661"/>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97" name="Google Shape;1597;p44"/>
          <p:cNvGrpSpPr/>
          <p:nvPr/>
        </p:nvGrpSpPr>
        <p:grpSpPr>
          <a:xfrm rot="-152790">
            <a:off x="-1683517" y="5453994"/>
            <a:ext cx="4868903" cy="1714313"/>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3" name="Google Shape;1603;p44"/>
          <p:cNvGrpSpPr/>
          <p:nvPr/>
        </p:nvGrpSpPr>
        <p:grpSpPr>
          <a:xfrm rot="212413">
            <a:off x="7870577" y="5495356"/>
            <a:ext cx="4868833" cy="1714289"/>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9" name="Google Shape;1609;p44"/>
          <p:cNvGrpSpPr/>
          <p:nvPr/>
        </p:nvGrpSpPr>
        <p:grpSpPr>
          <a:xfrm rot="1045877">
            <a:off x="2803709" y="5032022"/>
            <a:ext cx="2913699" cy="2219767"/>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86" name="Google Shape;1586;p44"/>
          <p:cNvSpPr txBox="1">
            <a:spLocks noGrp="1"/>
          </p:cNvSpPr>
          <p:nvPr>
            <p:ph type="subTitle" idx="1"/>
          </p:nvPr>
        </p:nvSpPr>
        <p:spPr>
          <a:xfrm>
            <a:off x="2468432" y="2466469"/>
            <a:ext cx="7977960" cy="1667600"/>
          </a:xfrm>
          <a:prstGeom prst="rect">
            <a:avLst/>
          </a:prstGeom>
        </p:spPr>
        <p:txBody>
          <a:bodyPr spcFirstLastPara="1" wrap="square" lIns="121900" tIns="121900" rIns="121900" bIns="121900" anchor="t" anchorCtr="0">
            <a:noAutofit/>
          </a:bodyPr>
          <a:lstStyle/>
          <a:p>
            <a:pPr marL="0" indent="0"/>
            <a:r>
              <a:rPr lang="en" sz="6000" b="1" dirty="0">
                <a:latin typeface="Times New Roman" panose="02020603050405020304" pitchFamily="18" charset="0"/>
                <a:cs typeface="Times New Roman" panose="02020603050405020304" pitchFamily="18" charset="0"/>
              </a:rPr>
              <a:t>TÌM HIỂU CHUNG</a:t>
            </a:r>
            <a:endParaRPr sz="6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4D9A55A-6067-C344-8841-DAF5EBAA1256}"/>
              </a:ext>
            </a:extLst>
          </p:cNvPr>
          <p:cNvSpPr>
            <a:spLocks noChangeArrowheads="1"/>
          </p:cNvSpPr>
          <p:nvPr/>
        </p:nvSpPr>
        <p:spPr bwMode="auto">
          <a:xfrm>
            <a:off x="4670320" y="-32"/>
            <a:ext cx="2851360" cy="5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vi-VN" altLang="en-VN" sz="2667"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Nhiệm vụ 2: </a:t>
            </a:r>
            <a:endParaRPr lang="vi-VN" altLang="en-VN" sz="2667" kern="0" dirty="0">
              <a:solidFill>
                <a:srgbClr val="FF0000"/>
              </a:solidFill>
              <a:latin typeface="Arial" panose="020B0604020202020204" pitchFamily="34" charset="0"/>
              <a:cs typeface="Arial"/>
              <a:sym typeface="Arial"/>
            </a:endParaRPr>
          </a:p>
        </p:txBody>
      </p:sp>
      <p:sp>
        <p:nvSpPr>
          <p:cNvPr id="4" name="Rectangle 3">
            <a:extLst>
              <a:ext uri="{FF2B5EF4-FFF2-40B4-BE49-F238E27FC236}">
                <a16:creationId xmlns:a16="http://schemas.microsoft.com/office/drawing/2014/main" id="{1BA80B23-2101-3648-9F7D-CE67FCBF2198}"/>
              </a:ext>
            </a:extLst>
          </p:cNvPr>
          <p:cNvSpPr/>
          <p:nvPr/>
        </p:nvSpPr>
        <p:spPr>
          <a:xfrm>
            <a:off x="0" y="572919"/>
            <a:ext cx="12192000" cy="6080639"/>
          </a:xfrm>
          <a:prstGeom prst="rect">
            <a:avLst/>
          </a:prstGeom>
        </p:spPr>
        <p:txBody>
          <a:bodyPr wrap="square">
            <a:spAutoFit/>
          </a:bodyPr>
          <a:lstStyle/>
          <a:p>
            <a:pPr algn="just" defTabSz="1219170">
              <a:lnSpc>
                <a:spcPct val="115000"/>
              </a:lnSpc>
              <a:buClr>
                <a:srgbClr val="000000"/>
              </a:buClr>
            </a:pPr>
            <a:r>
              <a:rPr lang="vi-VN" sz="2000" b="1" kern="0" dirty="0">
                <a:solidFill>
                  <a:srgbClr val="000000"/>
                </a:solidFill>
                <a:latin typeface="Times New Roman" panose="02020603050405020304" pitchFamily="18" charset="0"/>
                <a:cs typeface="Times New Roman" panose="02020603050405020304" pitchFamily="18" charset="0"/>
                <a:sym typeface="Arial"/>
              </a:rPr>
              <a:t>a) Theo em, tác giả thể hiện thái độ gì khí nhắc đến vai trò của động vật đối với đời sống con người và thực trạng con người đối xử với động vật?</a:t>
            </a:r>
            <a:endParaRPr lang="en-VN" sz="2000" b="1"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Thái độ đồng tình với ý kiến con người cần đối xử thân thiện với động vật.</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Thái độ phản đối việc đối xử vô nhân đạo với động vật. </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b="1" kern="0" dirty="0">
                <a:solidFill>
                  <a:srgbClr val="000000"/>
                </a:solidFill>
                <a:latin typeface="Times New Roman" panose="02020603050405020304" pitchFamily="18" charset="0"/>
                <a:cs typeface="Times New Roman" panose="02020603050405020304" pitchFamily="18" charset="0"/>
                <a:sym typeface="Arial"/>
              </a:rPr>
              <a:t>b) Em thấy các lí lẽ và bằng chứng người viết đưa ra có thuyết phục không? Vì sao? Em có muốn bổ sung lí lẽ hay bằng chứng nào không?</a:t>
            </a:r>
            <a:endParaRPr lang="en-VN" sz="2000" b="1"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Các lí lẽ và bằng chứng thuyết phục.</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Vì: đã đề cập đến những khía cạnh quan trọng của động vật đối với con người và thực trạng đáng thương mà động vật đang phải chịu đựng. Với vai trò quan trọng như vậy, động vật cần được đối xử tốt hơn. </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Các lí lẽ và bằng chứng khác như:</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Ở một số quốc gia, động vật được coi như một thành viên quan trọng trong gia đình.</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Có một số loài động vật rất yếu đuối, tuổi đời rất ngắn, chúng cần được chăm sóc và bảo vệ. </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Với đời sống con ngươi, động vật có thể cung cấp nguyên liệu trong cuộc sống và sản xuất: thực phẩm (rươi, ốc, mực, tôm, cá, ếch, rắn, gà, lợn, bò,…), lông (thỏ, cừu, dê, vịt,…), da (tuần lộc, hổ, trâu,…).</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Động vật có thể sử dụng làm thí nghiệm: khoa học (ếch, chuột bạch,…), thuốc (thỏ, chuột bạch,…)</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15000"/>
              </a:lnSpc>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 Động vật có thể hỗ trợ con người: lao động (trâu, bò, voi,…), giải trí (cá heo, hải cẩu, voi, hổ, vẹt, sáo,…), bảo vệ an ninh (chó),…</a:t>
            </a:r>
            <a:endParaRPr lang="en-VN" sz="2000" kern="0" dirty="0">
              <a:solidFill>
                <a:srgbClr val="000000"/>
              </a:solidFill>
              <a:latin typeface="Arial"/>
              <a:cs typeface="Arial"/>
              <a:sym typeface="Arial"/>
            </a:endParaRPr>
          </a:p>
        </p:txBody>
      </p:sp>
    </p:spTree>
    <p:extLst>
      <p:ext uri="{BB962C8B-B14F-4D97-AF65-F5344CB8AC3E}">
        <p14:creationId xmlns:p14="http://schemas.microsoft.com/office/powerpoint/2010/main" val="3479605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linds(horizont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linds(horizont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1308901" y="1027213"/>
            <a:ext cx="2146948" cy="149064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8D9D43"/>
              </a:solidFill>
              <a:latin typeface="Arial"/>
              <a:cs typeface="Arial"/>
              <a:sym typeface="Arial"/>
            </a:endParaRPr>
          </a:p>
        </p:txBody>
      </p:sp>
      <p:sp>
        <p:nvSpPr>
          <p:cNvPr id="1637" name="Google Shape;1637;p45"/>
          <p:cNvSpPr txBox="1">
            <a:spLocks noGrp="1"/>
          </p:cNvSpPr>
          <p:nvPr>
            <p:ph type="title"/>
          </p:nvPr>
        </p:nvSpPr>
        <p:spPr>
          <a:xfrm>
            <a:off x="1536557" y="994460"/>
            <a:ext cx="1691600" cy="1258000"/>
          </a:xfrm>
          <a:prstGeom prst="rect">
            <a:avLst/>
          </a:prstGeom>
        </p:spPr>
        <p:txBody>
          <a:bodyPr spcFirstLastPara="1" wrap="square" lIns="121900" tIns="121900" rIns="121900" bIns="121900" anchor="ctr" anchorCtr="0">
            <a:noAutofit/>
          </a:bodyPr>
          <a:lstStyle/>
          <a:p>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1638" name="Google Shape;1638;p45"/>
          <p:cNvSpPr txBox="1">
            <a:spLocks noGrp="1"/>
          </p:cNvSpPr>
          <p:nvPr>
            <p:ph type="title" idx="2"/>
          </p:nvPr>
        </p:nvSpPr>
        <p:spPr>
          <a:xfrm>
            <a:off x="761310" y="2905918"/>
            <a:ext cx="4879735" cy="3017437"/>
          </a:xfrm>
          <a:prstGeom prst="rect">
            <a:avLst/>
          </a:prstGeom>
        </p:spPr>
        <p:txBody>
          <a:bodyPr spcFirstLastPara="1" wrap="square" lIns="121900" tIns="121900" rIns="121900" bIns="121900" anchor="t" anchorCtr="0">
            <a:noAutofit/>
          </a:bodyPr>
          <a:lstStyle/>
          <a:p>
            <a:pPr algn="just"/>
            <a:r>
              <a:rPr lang="vi-VN" sz="4267" dirty="0">
                <a:solidFill>
                  <a:schemeClr val="bg2"/>
                </a:solidFill>
                <a:latin typeface="Times New Roman" panose="02020603050405020304" pitchFamily="18" charset="0"/>
                <a:cs typeface="Times New Roman" panose="02020603050405020304" pitchFamily="18" charset="0"/>
              </a:rPr>
              <a:t>Tìm hiểu nguyên nhân chúng ta phải đối xử thân thiện với động vật.</a:t>
            </a:r>
            <a:endParaRPr lang="en-VN" sz="4267" dirty="0">
              <a:solidFill>
                <a:schemeClr val="bg2"/>
              </a:solidFill>
              <a:latin typeface="Times New Roman" panose="02020603050405020304" pitchFamily="18" charset="0"/>
              <a:cs typeface="Times New Roman" panose="02020603050405020304" pitchFamily="18" charset="0"/>
            </a:endParaRPr>
          </a:p>
        </p:txBody>
      </p:sp>
      <p:grpSp>
        <p:nvGrpSpPr>
          <p:cNvPr id="1640" name="Google Shape;1640;p45"/>
          <p:cNvGrpSpPr/>
          <p:nvPr/>
        </p:nvGrpSpPr>
        <p:grpSpPr>
          <a:xfrm>
            <a:off x="5944802" y="1732441"/>
            <a:ext cx="4879735" cy="3215847"/>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32649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558991" y="210017"/>
            <a:ext cx="4136000" cy="41804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824" name="Google Shape;1824;p49"/>
          <p:cNvPicPr preferRelativeResize="0"/>
          <p:nvPr/>
        </p:nvPicPr>
        <p:blipFill rotWithShape="1">
          <a:blip r:embed="rId3">
            <a:alphaModFix/>
          </a:blip>
          <a:srcRect l="19638" t="23658" r="23732"/>
          <a:stretch/>
        </p:blipFill>
        <p:spPr>
          <a:xfrm>
            <a:off x="707505" y="360231"/>
            <a:ext cx="3838800" cy="3880000"/>
          </a:xfrm>
          <a:prstGeom prst="ellipse">
            <a:avLst/>
          </a:prstGeom>
          <a:noFill/>
          <a:ln>
            <a:noFill/>
          </a:ln>
        </p:spPr>
      </p:pic>
      <p:grpSp>
        <p:nvGrpSpPr>
          <p:cNvPr id="1827" name="Google Shape;1827;p49"/>
          <p:cNvGrpSpPr/>
          <p:nvPr/>
        </p:nvGrpSpPr>
        <p:grpSpPr>
          <a:xfrm rot="-136124">
            <a:off x="173883" y="3301207"/>
            <a:ext cx="2040872" cy="4205187"/>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 name="Rectangle 5">
            <a:extLst>
              <a:ext uri="{FF2B5EF4-FFF2-40B4-BE49-F238E27FC236}">
                <a16:creationId xmlns:a16="http://schemas.microsoft.com/office/drawing/2014/main" id="{940BCC58-DF88-9546-B97D-CF5C3F0DE826}"/>
              </a:ext>
            </a:extLst>
          </p:cNvPr>
          <p:cNvSpPr/>
          <p:nvPr/>
        </p:nvSpPr>
        <p:spPr>
          <a:xfrm>
            <a:off x="4694820" y="360232"/>
            <a:ext cx="7166573" cy="6276334"/>
          </a:xfrm>
          <a:prstGeom prst="rect">
            <a:avLst/>
          </a:prstGeom>
        </p:spPr>
        <p:txBody>
          <a:bodyPr wrap="square">
            <a:spAutoFit/>
          </a:bodyPr>
          <a:lstStyle/>
          <a:p>
            <a:pPr algn="just" defTabSz="1219170">
              <a:lnSpc>
                <a:spcPct val="115000"/>
              </a:lnSpc>
              <a:buClr>
                <a:srgbClr val="000000"/>
              </a:buClr>
            </a:pPr>
            <a:r>
              <a:rPr lang="vi-VN" sz="3200" b="1" kern="0" dirty="0">
                <a:solidFill>
                  <a:srgbClr val="000000"/>
                </a:solidFill>
                <a:latin typeface="Times New Roman" panose="02020603050405020304" pitchFamily="18" charset="0"/>
                <a:ea typeface="Calibri" panose="020F0502020204030204" pitchFamily="34" charset="0"/>
                <a:cs typeface="Arial"/>
                <a:sym typeface="Arial"/>
              </a:rPr>
              <a:t>a. Đoạn (1) + đoạn (2): </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Lí lẽ: Động vật nuôi dưỡng tâm hồn trẻ thơ, gắn liền với cuộc sống con người.</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Bằng chứng:  </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Đứng nhìn lũ kiến hành quân, buộc chỉ vào chân cánh cam</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Gà gáy báo thức, chim hót trên cây, lũ trâu cày ruộng…</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NT: sử dụng phép liệt kê.</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=&gt; Khẳng định về vai trò không thể thiếu của động vật đối với đời sống con người.</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9" name="Google Shape;1749;p47"/>
          <p:cNvGrpSpPr/>
          <p:nvPr/>
        </p:nvGrpSpPr>
        <p:grpSpPr>
          <a:xfrm>
            <a:off x="441435" y="1247989"/>
            <a:ext cx="3195255" cy="4362023"/>
            <a:chOff x="3071625" y="2687000"/>
            <a:chExt cx="1121675" cy="1503775"/>
          </a:xfrm>
        </p:grpSpPr>
        <p:sp>
          <p:nvSpPr>
            <p:cNvPr id="1750" name="Google Shape;1750;p47"/>
            <p:cNvSpPr/>
            <p:nvPr/>
          </p:nvSpPr>
          <p:spPr>
            <a:xfrm>
              <a:off x="3145700" y="3999125"/>
              <a:ext cx="1047600" cy="191650"/>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47"/>
            <p:cNvSpPr/>
            <p:nvPr/>
          </p:nvSpPr>
          <p:spPr>
            <a:xfrm>
              <a:off x="3626575" y="3890950"/>
              <a:ext cx="129350" cy="204600"/>
            </a:xfrm>
            <a:custGeom>
              <a:avLst/>
              <a:gdLst/>
              <a:ahLst/>
              <a:cxnLst/>
              <a:rect l="l" t="t" r="r" b="b"/>
              <a:pathLst>
                <a:path w="5174" h="8184" extrusionOk="0">
                  <a:moveTo>
                    <a:pt x="1129" y="1"/>
                  </a:moveTo>
                  <a:lnTo>
                    <a:pt x="0" y="189"/>
                  </a:lnTo>
                  <a:lnTo>
                    <a:pt x="1035" y="6255"/>
                  </a:lnTo>
                  <a:lnTo>
                    <a:pt x="3763" y="8184"/>
                  </a:lnTo>
                  <a:lnTo>
                    <a:pt x="2211" y="6491"/>
                  </a:lnTo>
                  <a:lnTo>
                    <a:pt x="5174" y="7149"/>
                  </a:lnTo>
                  <a:lnTo>
                    <a:pt x="2587" y="6067"/>
                  </a:lnTo>
                  <a:lnTo>
                    <a:pt x="5174" y="6161"/>
                  </a:lnTo>
                  <a:lnTo>
                    <a:pt x="1693" y="5503"/>
                  </a:lnTo>
                  <a:lnTo>
                    <a:pt x="1129"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47"/>
            <p:cNvSpPr/>
            <p:nvPr/>
          </p:nvSpPr>
          <p:spPr>
            <a:xfrm>
              <a:off x="3581900" y="3849800"/>
              <a:ext cx="130525" cy="60000"/>
            </a:xfrm>
            <a:custGeom>
              <a:avLst/>
              <a:gdLst/>
              <a:ahLst/>
              <a:cxnLst/>
              <a:rect l="l" t="t" r="r" b="b"/>
              <a:pathLst>
                <a:path w="5221" h="2400" extrusionOk="0">
                  <a:moveTo>
                    <a:pt x="47" y="1"/>
                  </a:moveTo>
                  <a:lnTo>
                    <a:pt x="0" y="377"/>
                  </a:lnTo>
                  <a:lnTo>
                    <a:pt x="47" y="706"/>
                  </a:lnTo>
                  <a:lnTo>
                    <a:pt x="141" y="1035"/>
                  </a:lnTo>
                  <a:lnTo>
                    <a:pt x="283" y="1364"/>
                  </a:lnTo>
                  <a:lnTo>
                    <a:pt x="471" y="1647"/>
                  </a:lnTo>
                  <a:lnTo>
                    <a:pt x="753" y="1882"/>
                  </a:lnTo>
                  <a:lnTo>
                    <a:pt x="1035" y="2070"/>
                  </a:lnTo>
                  <a:lnTo>
                    <a:pt x="1364" y="2258"/>
                  </a:lnTo>
                  <a:lnTo>
                    <a:pt x="1834" y="2352"/>
                  </a:lnTo>
                  <a:lnTo>
                    <a:pt x="2352" y="2399"/>
                  </a:lnTo>
                  <a:lnTo>
                    <a:pt x="2869" y="2352"/>
                  </a:lnTo>
                  <a:lnTo>
                    <a:pt x="3339" y="2164"/>
                  </a:lnTo>
                  <a:lnTo>
                    <a:pt x="3810" y="1929"/>
                  </a:lnTo>
                  <a:lnTo>
                    <a:pt x="4233" y="1600"/>
                  </a:lnTo>
                  <a:lnTo>
                    <a:pt x="4609" y="1223"/>
                  </a:lnTo>
                  <a:lnTo>
                    <a:pt x="4938" y="753"/>
                  </a:lnTo>
                  <a:lnTo>
                    <a:pt x="5079" y="377"/>
                  </a:lnTo>
                  <a:lnTo>
                    <a:pt x="5221" y="1"/>
                  </a:lnTo>
                  <a:close/>
                </a:path>
              </a:pathLst>
            </a:custGeom>
            <a:solidFill>
              <a:srgbClr val="A25A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47"/>
            <p:cNvSpPr/>
            <p:nvPr/>
          </p:nvSpPr>
          <p:spPr>
            <a:xfrm>
              <a:off x="3071625" y="3193750"/>
              <a:ext cx="357450" cy="522050"/>
            </a:xfrm>
            <a:custGeom>
              <a:avLst/>
              <a:gdLst/>
              <a:ahLst/>
              <a:cxnLst/>
              <a:rect l="l" t="t" r="r" b="b"/>
              <a:pathLst>
                <a:path w="14298" h="20882" extrusionOk="0">
                  <a:moveTo>
                    <a:pt x="8419" y="0"/>
                  </a:moveTo>
                  <a:lnTo>
                    <a:pt x="7996" y="47"/>
                  </a:lnTo>
                  <a:lnTo>
                    <a:pt x="7572" y="141"/>
                  </a:lnTo>
                  <a:lnTo>
                    <a:pt x="7149" y="330"/>
                  </a:lnTo>
                  <a:lnTo>
                    <a:pt x="6773" y="565"/>
                  </a:lnTo>
                  <a:lnTo>
                    <a:pt x="6444" y="800"/>
                  </a:lnTo>
                  <a:lnTo>
                    <a:pt x="6161" y="1129"/>
                  </a:lnTo>
                  <a:lnTo>
                    <a:pt x="5879" y="1458"/>
                  </a:lnTo>
                  <a:lnTo>
                    <a:pt x="5691" y="1834"/>
                  </a:lnTo>
                  <a:lnTo>
                    <a:pt x="5503" y="2211"/>
                  </a:lnTo>
                  <a:lnTo>
                    <a:pt x="5362" y="2634"/>
                  </a:lnTo>
                  <a:lnTo>
                    <a:pt x="5268" y="3057"/>
                  </a:lnTo>
                  <a:lnTo>
                    <a:pt x="5174" y="3480"/>
                  </a:lnTo>
                  <a:lnTo>
                    <a:pt x="5174" y="3904"/>
                  </a:lnTo>
                  <a:lnTo>
                    <a:pt x="5127" y="4374"/>
                  </a:lnTo>
                  <a:lnTo>
                    <a:pt x="5221" y="5221"/>
                  </a:lnTo>
                  <a:lnTo>
                    <a:pt x="5362" y="6067"/>
                  </a:lnTo>
                  <a:lnTo>
                    <a:pt x="5550" y="6914"/>
                  </a:lnTo>
                  <a:lnTo>
                    <a:pt x="5785" y="7760"/>
                  </a:lnTo>
                  <a:lnTo>
                    <a:pt x="5221" y="7102"/>
                  </a:lnTo>
                  <a:lnTo>
                    <a:pt x="4939" y="6773"/>
                  </a:lnTo>
                  <a:lnTo>
                    <a:pt x="4562" y="6490"/>
                  </a:lnTo>
                  <a:lnTo>
                    <a:pt x="4186" y="6302"/>
                  </a:lnTo>
                  <a:lnTo>
                    <a:pt x="3763" y="6161"/>
                  </a:lnTo>
                  <a:lnTo>
                    <a:pt x="3340" y="6067"/>
                  </a:lnTo>
                  <a:lnTo>
                    <a:pt x="3105" y="6114"/>
                  </a:lnTo>
                  <a:lnTo>
                    <a:pt x="2869" y="6114"/>
                  </a:lnTo>
                  <a:lnTo>
                    <a:pt x="2634" y="6208"/>
                  </a:lnTo>
                  <a:lnTo>
                    <a:pt x="2399" y="6349"/>
                  </a:lnTo>
                  <a:lnTo>
                    <a:pt x="2211" y="6537"/>
                  </a:lnTo>
                  <a:lnTo>
                    <a:pt x="2023" y="6725"/>
                  </a:lnTo>
                  <a:lnTo>
                    <a:pt x="1882" y="6914"/>
                  </a:lnTo>
                  <a:lnTo>
                    <a:pt x="1741" y="7149"/>
                  </a:lnTo>
                  <a:lnTo>
                    <a:pt x="1647" y="7431"/>
                  </a:lnTo>
                  <a:lnTo>
                    <a:pt x="1600" y="7666"/>
                  </a:lnTo>
                  <a:lnTo>
                    <a:pt x="1553" y="7948"/>
                  </a:lnTo>
                  <a:lnTo>
                    <a:pt x="1553" y="8183"/>
                  </a:lnTo>
                  <a:lnTo>
                    <a:pt x="1647" y="8701"/>
                  </a:lnTo>
                  <a:lnTo>
                    <a:pt x="1835" y="9218"/>
                  </a:lnTo>
                  <a:lnTo>
                    <a:pt x="2023" y="9688"/>
                  </a:lnTo>
                  <a:lnTo>
                    <a:pt x="2352" y="10159"/>
                  </a:lnTo>
                  <a:lnTo>
                    <a:pt x="2634" y="10582"/>
                  </a:lnTo>
                  <a:lnTo>
                    <a:pt x="3340" y="11334"/>
                  </a:lnTo>
                  <a:lnTo>
                    <a:pt x="2681" y="10958"/>
                  </a:lnTo>
                  <a:lnTo>
                    <a:pt x="2352" y="10817"/>
                  </a:lnTo>
                  <a:lnTo>
                    <a:pt x="1976" y="10723"/>
                  </a:lnTo>
                  <a:lnTo>
                    <a:pt x="1553" y="10723"/>
                  </a:lnTo>
                  <a:lnTo>
                    <a:pt x="1176" y="10770"/>
                  </a:lnTo>
                  <a:lnTo>
                    <a:pt x="800" y="10911"/>
                  </a:lnTo>
                  <a:lnTo>
                    <a:pt x="612" y="11005"/>
                  </a:lnTo>
                  <a:lnTo>
                    <a:pt x="471" y="11146"/>
                  </a:lnTo>
                  <a:lnTo>
                    <a:pt x="330" y="11334"/>
                  </a:lnTo>
                  <a:lnTo>
                    <a:pt x="236" y="11569"/>
                  </a:lnTo>
                  <a:lnTo>
                    <a:pt x="142" y="11805"/>
                  </a:lnTo>
                  <a:lnTo>
                    <a:pt x="142" y="12087"/>
                  </a:lnTo>
                  <a:lnTo>
                    <a:pt x="142" y="12322"/>
                  </a:lnTo>
                  <a:lnTo>
                    <a:pt x="189" y="12604"/>
                  </a:lnTo>
                  <a:lnTo>
                    <a:pt x="283" y="12839"/>
                  </a:lnTo>
                  <a:lnTo>
                    <a:pt x="377" y="13074"/>
                  </a:lnTo>
                  <a:lnTo>
                    <a:pt x="659" y="13498"/>
                  </a:lnTo>
                  <a:lnTo>
                    <a:pt x="1035" y="13874"/>
                  </a:lnTo>
                  <a:lnTo>
                    <a:pt x="1459" y="14203"/>
                  </a:lnTo>
                  <a:lnTo>
                    <a:pt x="1835" y="14485"/>
                  </a:lnTo>
                  <a:lnTo>
                    <a:pt x="1506" y="14485"/>
                  </a:lnTo>
                  <a:lnTo>
                    <a:pt x="1176" y="14579"/>
                  </a:lnTo>
                  <a:lnTo>
                    <a:pt x="847" y="14720"/>
                  </a:lnTo>
                  <a:lnTo>
                    <a:pt x="565" y="14956"/>
                  </a:lnTo>
                  <a:lnTo>
                    <a:pt x="330" y="15285"/>
                  </a:lnTo>
                  <a:lnTo>
                    <a:pt x="142" y="15614"/>
                  </a:lnTo>
                  <a:lnTo>
                    <a:pt x="48" y="15943"/>
                  </a:lnTo>
                  <a:lnTo>
                    <a:pt x="1" y="16319"/>
                  </a:lnTo>
                  <a:lnTo>
                    <a:pt x="1" y="16696"/>
                  </a:lnTo>
                  <a:lnTo>
                    <a:pt x="95" y="17025"/>
                  </a:lnTo>
                  <a:lnTo>
                    <a:pt x="236" y="17354"/>
                  </a:lnTo>
                  <a:lnTo>
                    <a:pt x="377" y="17683"/>
                  </a:lnTo>
                  <a:lnTo>
                    <a:pt x="565" y="17965"/>
                  </a:lnTo>
                  <a:lnTo>
                    <a:pt x="800" y="18295"/>
                  </a:lnTo>
                  <a:lnTo>
                    <a:pt x="1317" y="18812"/>
                  </a:lnTo>
                  <a:lnTo>
                    <a:pt x="1647" y="19094"/>
                  </a:lnTo>
                  <a:lnTo>
                    <a:pt x="2023" y="19376"/>
                  </a:lnTo>
                  <a:lnTo>
                    <a:pt x="2399" y="19658"/>
                  </a:lnTo>
                  <a:lnTo>
                    <a:pt x="2775" y="19894"/>
                  </a:lnTo>
                  <a:lnTo>
                    <a:pt x="3622" y="20270"/>
                  </a:lnTo>
                  <a:lnTo>
                    <a:pt x="4515" y="20599"/>
                  </a:lnTo>
                  <a:lnTo>
                    <a:pt x="5409" y="20787"/>
                  </a:lnTo>
                  <a:lnTo>
                    <a:pt x="6350" y="20881"/>
                  </a:lnTo>
                  <a:lnTo>
                    <a:pt x="6820" y="20881"/>
                  </a:lnTo>
                  <a:lnTo>
                    <a:pt x="7290" y="20834"/>
                  </a:lnTo>
                  <a:lnTo>
                    <a:pt x="7713" y="20787"/>
                  </a:lnTo>
                  <a:lnTo>
                    <a:pt x="8184" y="20693"/>
                  </a:lnTo>
                  <a:lnTo>
                    <a:pt x="8654" y="20599"/>
                  </a:lnTo>
                  <a:lnTo>
                    <a:pt x="9077" y="20458"/>
                  </a:lnTo>
                  <a:lnTo>
                    <a:pt x="9501" y="20270"/>
                  </a:lnTo>
                  <a:lnTo>
                    <a:pt x="9924" y="20082"/>
                  </a:lnTo>
                  <a:lnTo>
                    <a:pt x="10723" y="19611"/>
                  </a:lnTo>
                  <a:lnTo>
                    <a:pt x="11476" y="19094"/>
                  </a:lnTo>
                  <a:lnTo>
                    <a:pt x="12181" y="18436"/>
                  </a:lnTo>
                  <a:lnTo>
                    <a:pt x="12746" y="17730"/>
                  </a:lnTo>
                  <a:lnTo>
                    <a:pt x="13028" y="17354"/>
                  </a:lnTo>
                  <a:lnTo>
                    <a:pt x="13263" y="16978"/>
                  </a:lnTo>
                  <a:lnTo>
                    <a:pt x="13498" y="16555"/>
                  </a:lnTo>
                  <a:lnTo>
                    <a:pt x="13686" y="16131"/>
                  </a:lnTo>
                  <a:lnTo>
                    <a:pt x="13874" y="15520"/>
                  </a:lnTo>
                  <a:lnTo>
                    <a:pt x="14062" y="14909"/>
                  </a:lnTo>
                  <a:lnTo>
                    <a:pt x="14203" y="14250"/>
                  </a:lnTo>
                  <a:lnTo>
                    <a:pt x="14298" y="13639"/>
                  </a:lnTo>
                  <a:lnTo>
                    <a:pt x="14298" y="12980"/>
                  </a:lnTo>
                  <a:lnTo>
                    <a:pt x="14298" y="12322"/>
                  </a:lnTo>
                  <a:lnTo>
                    <a:pt x="14298" y="11664"/>
                  </a:lnTo>
                  <a:lnTo>
                    <a:pt x="14203" y="11052"/>
                  </a:lnTo>
                  <a:lnTo>
                    <a:pt x="13968" y="9782"/>
                  </a:lnTo>
                  <a:lnTo>
                    <a:pt x="13827" y="9171"/>
                  </a:lnTo>
                  <a:lnTo>
                    <a:pt x="13686" y="8560"/>
                  </a:lnTo>
                  <a:lnTo>
                    <a:pt x="13451" y="7995"/>
                  </a:lnTo>
                  <a:lnTo>
                    <a:pt x="13216" y="7431"/>
                  </a:lnTo>
                  <a:lnTo>
                    <a:pt x="12934" y="6867"/>
                  </a:lnTo>
                  <a:lnTo>
                    <a:pt x="12604" y="6302"/>
                  </a:lnTo>
                  <a:lnTo>
                    <a:pt x="12416" y="5926"/>
                  </a:lnTo>
                  <a:lnTo>
                    <a:pt x="12228" y="5503"/>
                  </a:lnTo>
                  <a:lnTo>
                    <a:pt x="11899" y="4656"/>
                  </a:lnTo>
                  <a:lnTo>
                    <a:pt x="11664" y="3763"/>
                  </a:lnTo>
                  <a:lnTo>
                    <a:pt x="11429" y="2916"/>
                  </a:lnTo>
                  <a:lnTo>
                    <a:pt x="11288" y="2446"/>
                  </a:lnTo>
                  <a:lnTo>
                    <a:pt x="11100" y="2023"/>
                  </a:lnTo>
                  <a:lnTo>
                    <a:pt x="10864" y="1646"/>
                  </a:lnTo>
                  <a:lnTo>
                    <a:pt x="10629" y="1223"/>
                  </a:lnTo>
                  <a:lnTo>
                    <a:pt x="10347" y="894"/>
                  </a:lnTo>
                  <a:lnTo>
                    <a:pt x="10018" y="565"/>
                  </a:lnTo>
                  <a:lnTo>
                    <a:pt x="9642" y="330"/>
                  </a:lnTo>
                  <a:lnTo>
                    <a:pt x="9265" y="141"/>
                  </a:lnTo>
                  <a:lnTo>
                    <a:pt x="8842" y="47"/>
                  </a:lnTo>
                  <a:lnTo>
                    <a:pt x="841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47"/>
            <p:cNvSpPr/>
            <p:nvPr/>
          </p:nvSpPr>
          <p:spPr>
            <a:xfrm>
              <a:off x="3257400" y="3124375"/>
              <a:ext cx="778350" cy="761900"/>
            </a:xfrm>
            <a:custGeom>
              <a:avLst/>
              <a:gdLst/>
              <a:ahLst/>
              <a:cxnLst/>
              <a:rect l="l" t="t" r="r" b="b"/>
              <a:pathLst>
                <a:path w="31134" h="30476" extrusionOk="0">
                  <a:moveTo>
                    <a:pt x="26995" y="1"/>
                  </a:moveTo>
                  <a:lnTo>
                    <a:pt x="15097" y="1270"/>
                  </a:lnTo>
                  <a:lnTo>
                    <a:pt x="12839" y="4092"/>
                  </a:lnTo>
                  <a:lnTo>
                    <a:pt x="12510" y="4468"/>
                  </a:lnTo>
                  <a:lnTo>
                    <a:pt x="0" y="20082"/>
                  </a:lnTo>
                  <a:lnTo>
                    <a:pt x="188" y="20976"/>
                  </a:lnTo>
                  <a:lnTo>
                    <a:pt x="376" y="21822"/>
                  </a:lnTo>
                  <a:lnTo>
                    <a:pt x="659" y="22575"/>
                  </a:lnTo>
                  <a:lnTo>
                    <a:pt x="988" y="23327"/>
                  </a:lnTo>
                  <a:lnTo>
                    <a:pt x="1411" y="24221"/>
                  </a:lnTo>
                  <a:lnTo>
                    <a:pt x="1928" y="25020"/>
                  </a:lnTo>
                  <a:lnTo>
                    <a:pt x="2493" y="25726"/>
                  </a:lnTo>
                  <a:lnTo>
                    <a:pt x="3104" y="26431"/>
                  </a:lnTo>
                  <a:lnTo>
                    <a:pt x="3716" y="26995"/>
                  </a:lnTo>
                  <a:lnTo>
                    <a:pt x="4421" y="27560"/>
                  </a:lnTo>
                  <a:lnTo>
                    <a:pt x="5126" y="28030"/>
                  </a:lnTo>
                  <a:lnTo>
                    <a:pt x="5879" y="28453"/>
                  </a:lnTo>
                  <a:lnTo>
                    <a:pt x="6584" y="28829"/>
                  </a:lnTo>
                  <a:lnTo>
                    <a:pt x="7384" y="29159"/>
                  </a:lnTo>
                  <a:lnTo>
                    <a:pt x="8136" y="29441"/>
                  </a:lnTo>
                  <a:lnTo>
                    <a:pt x="8889" y="29676"/>
                  </a:lnTo>
                  <a:lnTo>
                    <a:pt x="9641" y="29911"/>
                  </a:lnTo>
                  <a:lnTo>
                    <a:pt x="10394" y="30052"/>
                  </a:lnTo>
                  <a:lnTo>
                    <a:pt x="11852" y="30287"/>
                  </a:lnTo>
                  <a:lnTo>
                    <a:pt x="13074" y="30428"/>
                  </a:lnTo>
                  <a:lnTo>
                    <a:pt x="14344" y="30475"/>
                  </a:lnTo>
                  <a:lnTo>
                    <a:pt x="15567" y="30428"/>
                  </a:lnTo>
                  <a:lnTo>
                    <a:pt x="16790" y="30287"/>
                  </a:lnTo>
                  <a:lnTo>
                    <a:pt x="18059" y="30099"/>
                  </a:lnTo>
                  <a:lnTo>
                    <a:pt x="19235" y="29817"/>
                  </a:lnTo>
                  <a:lnTo>
                    <a:pt x="20411" y="29441"/>
                  </a:lnTo>
                  <a:lnTo>
                    <a:pt x="21587" y="28971"/>
                  </a:lnTo>
                  <a:lnTo>
                    <a:pt x="22574" y="28500"/>
                  </a:lnTo>
                  <a:lnTo>
                    <a:pt x="23515" y="27936"/>
                  </a:lnTo>
                  <a:lnTo>
                    <a:pt x="24361" y="27372"/>
                  </a:lnTo>
                  <a:lnTo>
                    <a:pt x="25161" y="26807"/>
                  </a:lnTo>
                  <a:lnTo>
                    <a:pt x="25913" y="26149"/>
                  </a:lnTo>
                  <a:lnTo>
                    <a:pt x="26572" y="25490"/>
                  </a:lnTo>
                  <a:lnTo>
                    <a:pt x="27183" y="24785"/>
                  </a:lnTo>
                  <a:lnTo>
                    <a:pt x="27748" y="24079"/>
                  </a:lnTo>
                  <a:lnTo>
                    <a:pt x="28265" y="23327"/>
                  </a:lnTo>
                  <a:lnTo>
                    <a:pt x="28735" y="22528"/>
                  </a:lnTo>
                  <a:lnTo>
                    <a:pt x="29158" y="21775"/>
                  </a:lnTo>
                  <a:lnTo>
                    <a:pt x="29535" y="20976"/>
                  </a:lnTo>
                  <a:lnTo>
                    <a:pt x="29817" y="20129"/>
                  </a:lnTo>
                  <a:lnTo>
                    <a:pt x="30099" y="19283"/>
                  </a:lnTo>
                  <a:lnTo>
                    <a:pt x="30381" y="18483"/>
                  </a:lnTo>
                  <a:lnTo>
                    <a:pt x="30569" y="17637"/>
                  </a:lnTo>
                  <a:lnTo>
                    <a:pt x="30710" y="16790"/>
                  </a:lnTo>
                  <a:lnTo>
                    <a:pt x="30851" y="15943"/>
                  </a:lnTo>
                  <a:lnTo>
                    <a:pt x="30993" y="15097"/>
                  </a:lnTo>
                  <a:lnTo>
                    <a:pt x="31040" y="14250"/>
                  </a:lnTo>
                  <a:lnTo>
                    <a:pt x="31134" y="12651"/>
                  </a:lnTo>
                  <a:lnTo>
                    <a:pt x="31087" y="11052"/>
                  </a:lnTo>
                  <a:lnTo>
                    <a:pt x="31040" y="9548"/>
                  </a:lnTo>
                  <a:lnTo>
                    <a:pt x="30898" y="8137"/>
                  </a:lnTo>
                  <a:lnTo>
                    <a:pt x="30710" y="6867"/>
                  </a:lnTo>
                  <a:lnTo>
                    <a:pt x="30522" y="5738"/>
                  </a:lnTo>
                  <a:lnTo>
                    <a:pt x="30287" y="4609"/>
                  </a:lnTo>
                  <a:lnTo>
                    <a:pt x="30099" y="3763"/>
                  </a:lnTo>
                  <a:lnTo>
                    <a:pt x="29864" y="3010"/>
                  </a:lnTo>
                  <a:lnTo>
                    <a:pt x="26995" y="1"/>
                  </a:lnTo>
                  <a:close/>
                </a:path>
              </a:pathLst>
            </a:custGeom>
            <a:solidFill>
              <a:srgbClr val="A25A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5" name="Google Shape;1755;p47"/>
            <p:cNvSpPr/>
            <p:nvPr/>
          </p:nvSpPr>
          <p:spPr>
            <a:xfrm>
              <a:off x="3257400" y="3185525"/>
              <a:ext cx="556150" cy="538500"/>
            </a:xfrm>
            <a:custGeom>
              <a:avLst/>
              <a:gdLst/>
              <a:ahLst/>
              <a:cxnLst/>
              <a:rect l="l" t="t" r="r" b="b"/>
              <a:pathLst>
                <a:path w="22246" h="21540" extrusionOk="0">
                  <a:moveTo>
                    <a:pt x="18812" y="0"/>
                  </a:moveTo>
                  <a:lnTo>
                    <a:pt x="18342" y="47"/>
                  </a:lnTo>
                  <a:lnTo>
                    <a:pt x="17871" y="141"/>
                  </a:lnTo>
                  <a:lnTo>
                    <a:pt x="16555" y="423"/>
                  </a:lnTo>
                  <a:lnTo>
                    <a:pt x="15332" y="800"/>
                  </a:lnTo>
                  <a:lnTo>
                    <a:pt x="14062" y="1176"/>
                  </a:lnTo>
                  <a:lnTo>
                    <a:pt x="12839" y="1646"/>
                  </a:lnTo>
                  <a:lnTo>
                    <a:pt x="12510" y="2022"/>
                  </a:lnTo>
                  <a:lnTo>
                    <a:pt x="0" y="17636"/>
                  </a:lnTo>
                  <a:lnTo>
                    <a:pt x="188" y="18530"/>
                  </a:lnTo>
                  <a:lnTo>
                    <a:pt x="376" y="19376"/>
                  </a:lnTo>
                  <a:lnTo>
                    <a:pt x="659" y="20129"/>
                  </a:lnTo>
                  <a:lnTo>
                    <a:pt x="988" y="20881"/>
                  </a:lnTo>
                  <a:lnTo>
                    <a:pt x="1317" y="20693"/>
                  </a:lnTo>
                  <a:lnTo>
                    <a:pt x="1552" y="20552"/>
                  </a:lnTo>
                  <a:lnTo>
                    <a:pt x="1787" y="20458"/>
                  </a:lnTo>
                  <a:lnTo>
                    <a:pt x="2022" y="20411"/>
                  </a:lnTo>
                  <a:lnTo>
                    <a:pt x="2305" y="20411"/>
                  </a:lnTo>
                  <a:lnTo>
                    <a:pt x="2540" y="20458"/>
                  </a:lnTo>
                  <a:lnTo>
                    <a:pt x="2775" y="20552"/>
                  </a:lnTo>
                  <a:lnTo>
                    <a:pt x="3010" y="20646"/>
                  </a:lnTo>
                  <a:lnTo>
                    <a:pt x="3245" y="20834"/>
                  </a:lnTo>
                  <a:lnTo>
                    <a:pt x="3339" y="20928"/>
                  </a:lnTo>
                  <a:lnTo>
                    <a:pt x="3716" y="21163"/>
                  </a:lnTo>
                  <a:lnTo>
                    <a:pt x="4139" y="21351"/>
                  </a:lnTo>
                  <a:lnTo>
                    <a:pt x="4609" y="21445"/>
                  </a:lnTo>
                  <a:lnTo>
                    <a:pt x="5032" y="21492"/>
                  </a:lnTo>
                  <a:lnTo>
                    <a:pt x="5926" y="21539"/>
                  </a:lnTo>
                  <a:lnTo>
                    <a:pt x="6772" y="21445"/>
                  </a:lnTo>
                  <a:lnTo>
                    <a:pt x="7619" y="21257"/>
                  </a:lnTo>
                  <a:lnTo>
                    <a:pt x="8466" y="20975"/>
                  </a:lnTo>
                  <a:lnTo>
                    <a:pt x="9265" y="20646"/>
                  </a:lnTo>
                  <a:lnTo>
                    <a:pt x="10017" y="20176"/>
                  </a:lnTo>
                  <a:lnTo>
                    <a:pt x="10770" y="19658"/>
                  </a:lnTo>
                  <a:lnTo>
                    <a:pt x="11428" y="19094"/>
                  </a:lnTo>
                  <a:lnTo>
                    <a:pt x="11428" y="19094"/>
                  </a:lnTo>
                  <a:lnTo>
                    <a:pt x="11381" y="19376"/>
                  </a:lnTo>
                  <a:lnTo>
                    <a:pt x="11475" y="19611"/>
                  </a:lnTo>
                  <a:lnTo>
                    <a:pt x="11616" y="19846"/>
                  </a:lnTo>
                  <a:lnTo>
                    <a:pt x="11805" y="20082"/>
                  </a:lnTo>
                  <a:lnTo>
                    <a:pt x="12040" y="20223"/>
                  </a:lnTo>
                  <a:lnTo>
                    <a:pt x="12275" y="20317"/>
                  </a:lnTo>
                  <a:lnTo>
                    <a:pt x="12792" y="20505"/>
                  </a:lnTo>
                  <a:lnTo>
                    <a:pt x="13498" y="20599"/>
                  </a:lnTo>
                  <a:lnTo>
                    <a:pt x="14156" y="20646"/>
                  </a:lnTo>
                  <a:lnTo>
                    <a:pt x="14861" y="20599"/>
                  </a:lnTo>
                  <a:lnTo>
                    <a:pt x="15567" y="20458"/>
                  </a:lnTo>
                  <a:lnTo>
                    <a:pt x="16225" y="20270"/>
                  </a:lnTo>
                  <a:lnTo>
                    <a:pt x="16884" y="19987"/>
                  </a:lnTo>
                  <a:lnTo>
                    <a:pt x="17495" y="19658"/>
                  </a:lnTo>
                  <a:lnTo>
                    <a:pt x="18059" y="19282"/>
                  </a:lnTo>
                  <a:lnTo>
                    <a:pt x="18624" y="18812"/>
                  </a:lnTo>
                  <a:lnTo>
                    <a:pt x="19094" y="18341"/>
                  </a:lnTo>
                  <a:lnTo>
                    <a:pt x="19564" y="17824"/>
                  </a:lnTo>
                  <a:lnTo>
                    <a:pt x="19988" y="17260"/>
                  </a:lnTo>
                  <a:lnTo>
                    <a:pt x="20364" y="16695"/>
                  </a:lnTo>
                  <a:lnTo>
                    <a:pt x="20693" y="16084"/>
                  </a:lnTo>
                  <a:lnTo>
                    <a:pt x="21022" y="15426"/>
                  </a:lnTo>
                  <a:lnTo>
                    <a:pt x="21257" y="14814"/>
                  </a:lnTo>
                  <a:lnTo>
                    <a:pt x="21493" y="14156"/>
                  </a:lnTo>
                  <a:lnTo>
                    <a:pt x="21681" y="13450"/>
                  </a:lnTo>
                  <a:lnTo>
                    <a:pt x="21822" y="12792"/>
                  </a:lnTo>
                  <a:lnTo>
                    <a:pt x="21963" y="12087"/>
                  </a:lnTo>
                  <a:lnTo>
                    <a:pt x="22104" y="10723"/>
                  </a:lnTo>
                  <a:lnTo>
                    <a:pt x="22198" y="9312"/>
                  </a:lnTo>
                  <a:lnTo>
                    <a:pt x="22245" y="8230"/>
                  </a:lnTo>
                  <a:lnTo>
                    <a:pt x="22245" y="7196"/>
                  </a:lnTo>
                  <a:lnTo>
                    <a:pt x="22198" y="6114"/>
                  </a:lnTo>
                  <a:lnTo>
                    <a:pt x="22104" y="5032"/>
                  </a:lnTo>
                  <a:lnTo>
                    <a:pt x="21963" y="3951"/>
                  </a:lnTo>
                  <a:lnTo>
                    <a:pt x="21822" y="2916"/>
                  </a:lnTo>
                  <a:lnTo>
                    <a:pt x="21634" y="1881"/>
                  </a:lnTo>
                  <a:lnTo>
                    <a:pt x="21399" y="800"/>
                  </a:lnTo>
                  <a:lnTo>
                    <a:pt x="21022" y="517"/>
                  </a:lnTo>
                  <a:lnTo>
                    <a:pt x="20646" y="282"/>
                  </a:lnTo>
                  <a:lnTo>
                    <a:pt x="20223" y="141"/>
                  </a:lnTo>
                  <a:lnTo>
                    <a:pt x="19753" y="47"/>
                  </a:lnTo>
                  <a:lnTo>
                    <a:pt x="19282" y="0"/>
                  </a:lnTo>
                  <a:close/>
                </a:path>
              </a:pathLst>
            </a:custGeom>
            <a:solidFill>
              <a:srgbClr val="000000">
                <a:alpha val="1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47"/>
            <p:cNvSpPr/>
            <p:nvPr/>
          </p:nvSpPr>
          <p:spPr>
            <a:xfrm>
              <a:off x="3164500" y="3159650"/>
              <a:ext cx="634925" cy="538500"/>
            </a:xfrm>
            <a:custGeom>
              <a:avLst/>
              <a:gdLst/>
              <a:ahLst/>
              <a:cxnLst/>
              <a:rect l="l" t="t" r="r" b="b"/>
              <a:pathLst>
                <a:path w="25397" h="21540" extrusionOk="0">
                  <a:moveTo>
                    <a:pt x="22434" y="0"/>
                  </a:moveTo>
                  <a:lnTo>
                    <a:pt x="21964" y="48"/>
                  </a:lnTo>
                  <a:lnTo>
                    <a:pt x="21493" y="95"/>
                  </a:lnTo>
                  <a:lnTo>
                    <a:pt x="21023" y="142"/>
                  </a:lnTo>
                  <a:lnTo>
                    <a:pt x="19612" y="471"/>
                  </a:lnTo>
                  <a:lnTo>
                    <a:pt x="18248" y="847"/>
                  </a:lnTo>
                  <a:lnTo>
                    <a:pt x="16931" y="1317"/>
                  </a:lnTo>
                  <a:lnTo>
                    <a:pt x="15568" y="1835"/>
                  </a:lnTo>
                  <a:lnTo>
                    <a:pt x="14298" y="2399"/>
                  </a:lnTo>
                  <a:lnTo>
                    <a:pt x="13028" y="3057"/>
                  </a:lnTo>
                  <a:lnTo>
                    <a:pt x="11805" y="3763"/>
                  </a:lnTo>
                  <a:lnTo>
                    <a:pt x="10583" y="4515"/>
                  </a:lnTo>
                  <a:lnTo>
                    <a:pt x="9454" y="5362"/>
                  </a:lnTo>
                  <a:lnTo>
                    <a:pt x="8325" y="6255"/>
                  </a:lnTo>
                  <a:lnTo>
                    <a:pt x="7243" y="7149"/>
                  </a:lnTo>
                  <a:lnTo>
                    <a:pt x="6209" y="8137"/>
                  </a:lnTo>
                  <a:lnTo>
                    <a:pt x="5268" y="9171"/>
                  </a:lnTo>
                  <a:lnTo>
                    <a:pt x="4328" y="10253"/>
                  </a:lnTo>
                  <a:lnTo>
                    <a:pt x="3481" y="11382"/>
                  </a:lnTo>
                  <a:lnTo>
                    <a:pt x="2635" y="12557"/>
                  </a:lnTo>
                  <a:lnTo>
                    <a:pt x="1882" y="13827"/>
                  </a:lnTo>
                  <a:lnTo>
                    <a:pt x="1224" y="15097"/>
                  </a:lnTo>
                  <a:lnTo>
                    <a:pt x="894" y="15755"/>
                  </a:lnTo>
                  <a:lnTo>
                    <a:pt x="659" y="16461"/>
                  </a:lnTo>
                  <a:lnTo>
                    <a:pt x="377" y="17119"/>
                  </a:lnTo>
                  <a:lnTo>
                    <a:pt x="189" y="17824"/>
                  </a:lnTo>
                  <a:lnTo>
                    <a:pt x="48" y="18483"/>
                  </a:lnTo>
                  <a:lnTo>
                    <a:pt x="1" y="19141"/>
                  </a:lnTo>
                  <a:lnTo>
                    <a:pt x="1" y="19471"/>
                  </a:lnTo>
                  <a:lnTo>
                    <a:pt x="48" y="19800"/>
                  </a:lnTo>
                  <a:lnTo>
                    <a:pt x="142" y="20129"/>
                  </a:lnTo>
                  <a:lnTo>
                    <a:pt x="283" y="20411"/>
                  </a:lnTo>
                  <a:lnTo>
                    <a:pt x="518" y="20740"/>
                  </a:lnTo>
                  <a:lnTo>
                    <a:pt x="847" y="21022"/>
                  </a:lnTo>
                  <a:lnTo>
                    <a:pt x="1177" y="21211"/>
                  </a:lnTo>
                  <a:lnTo>
                    <a:pt x="1600" y="21352"/>
                  </a:lnTo>
                  <a:lnTo>
                    <a:pt x="2023" y="21399"/>
                  </a:lnTo>
                  <a:lnTo>
                    <a:pt x="2446" y="21446"/>
                  </a:lnTo>
                  <a:lnTo>
                    <a:pt x="2870" y="21399"/>
                  </a:lnTo>
                  <a:lnTo>
                    <a:pt x="3293" y="21305"/>
                  </a:lnTo>
                  <a:lnTo>
                    <a:pt x="3669" y="21164"/>
                  </a:lnTo>
                  <a:lnTo>
                    <a:pt x="4045" y="20975"/>
                  </a:lnTo>
                  <a:lnTo>
                    <a:pt x="4375" y="20740"/>
                  </a:lnTo>
                  <a:lnTo>
                    <a:pt x="4704" y="20505"/>
                  </a:lnTo>
                  <a:lnTo>
                    <a:pt x="5362" y="19941"/>
                  </a:lnTo>
                  <a:lnTo>
                    <a:pt x="5974" y="19329"/>
                  </a:lnTo>
                  <a:lnTo>
                    <a:pt x="5927" y="19565"/>
                  </a:lnTo>
                  <a:lnTo>
                    <a:pt x="5880" y="19800"/>
                  </a:lnTo>
                  <a:lnTo>
                    <a:pt x="5927" y="19988"/>
                  </a:lnTo>
                  <a:lnTo>
                    <a:pt x="5974" y="20223"/>
                  </a:lnTo>
                  <a:lnTo>
                    <a:pt x="6068" y="20411"/>
                  </a:lnTo>
                  <a:lnTo>
                    <a:pt x="6209" y="20599"/>
                  </a:lnTo>
                  <a:lnTo>
                    <a:pt x="6350" y="20787"/>
                  </a:lnTo>
                  <a:lnTo>
                    <a:pt x="6491" y="20928"/>
                  </a:lnTo>
                  <a:lnTo>
                    <a:pt x="6867" y="21164"/>
                  </a:lnTo>
                  <a:lnTo>
                    <a:pt x="7290" y="21352"/>
                  </a:lnTo>
                  <a:lnTo>
                    <a:pt x="7761" y="21446"/>
                  </a:lnTo>
                  <a:lnTo>
                    <a:pt x="8184" y="21493"/>
                  </a:lnTo>
                  <a:lnTo>
                    <a:pt x="9078" y="21540"/>
                  </a:lnTo>
                  <a:lnTo>
                    <a:pt x="9924" y="21446"/>
                  </a:lnTo>
                  <a:lnTo>
                    <a:pt x="10818" y="21258"/>
                  </a:lnTo>
                  <a:lnTo>
                    <a:pt x="11617" y="21022"/>
                  </a:lnTo>
                  <a:lnTo>
                    <a:pt x="12417" y="20646"/>
                  </a:lnTo>
                  <a:lnTo>
                    <a:pt x="13216" y="20223"/>
                  </a:lnTo>
                  <a:lnTo>
                    <a:pt x="13922" y="19706"/>
                  </a:lnTo>
                  <a:lnTo>
                    <a:pt x="14580" y="19094"/>
                  </a:lnTo>
                  <a:lnTo>
                    <a:pt x="14580" y="19376"/>
                  </a:lnTo>
                  <a:lnTo>
                    <a:pt x="14627" y="19612"/>
                  </a:lnTo>
                  <a:lnTo>
                    <a:pt x="14768" y="19894"/>
                  </a:lnTo>
                  <a:lnTo>
                    <a:pt x="14956" y="20082"/>
                  </a:lnTo>
                  <a:lnTo>
                    <a:pt x="15191" y="20223"/>
                  </a:lnTo>
                  <a:lnTo>
                    <a:pt x="15427" y="20364"/>
                  </a:lnTo>
                  <a:lnTo>
                    <a:pt x="15944" y="20505"/>
                  </a:lnTo>
                  <a:lnTo>
                    <a:pt x="16649" y="20599"/>
                  </a:lnTo>
                  <a:lnTo>
                    <a:pt x="17355" y="20646"/>
                  </a:lnTo>
                  <a:lnTo>
                    <a:pt x="18013" y="20599"/>
                  </a:lnTo>
                  <a:lnTo>
                    <a:pt x="18719" y="20458"/>
                  </a:lnTo>
                  <a:lnTo>
                    <a:pt x="19377" y="20270"/>
                  </a:lnTo>
                  <a:lnTo>
                    <a:pt x="20035" y="19988"/>
                  </a:lnTo>
                  <a:lnTo>
                    <a:pt x="20647" y="19659"/>
                  </a:lnTo>
                  <a:lnTo>
                    <a:pt x="21211" y="19282"/>
                  </a:lnTo>
                  <a:lnTo>
                    <a:pt x="21775" y="18859"/>
                  </a:lnTo>
                  <a:lnTo>
                    <a:pt x="22246" y="18342"/>
                  </a:lnTo>
                  <a:lnTo>
                    <a:pt x="22716" y="17824"/>
                  </a:lnTo>
                  <a:lnTo>
                    <a:pt x="23139" y="17260"/>
                  </a:lnTo>
                  <a:lnTo>
                    <a:pt x="23516" y="16696"/>
                  </a:lnTo>
                  <a:lnTo>
                    <a:pt x="23845" y="16084"/>
                  </a:lnTo>
                  <a:lnTo>
                    <a:pt x="24174" y="15473"/>
                  </a:lnTo>
                  <a:lnTo>
                    <a:pt x="24409" y="14815"/>
                  </a:lnTo>
                  <a:lnTo>
                    <a:pt x="24644" y="14156"/>
                  </a:lnTo>
                  <a:lnTo>
                    <a:pt x="24832" y="13451"/>
                  </a:lnTo>
                  <a:lnTo>
                    <a:pt x="24973" y="12792"/>
                  </a:lnTo>
                  <a:lnTo>
                    <a:pt x="25115" y="12087"/>
                  </a:lnTo>
                  <a:lnTo>
                    <a:pt x="25303" y="10723"/>
                  </a:lnTo>
                  <a:lnTo>
                    <a:pt x="25350" y="9312"/>
                  </a:lnTo>
                  <a:lnTo>
                    <a:pt x="25397" y="8278"/>
                  </a:lnTo>
                  <a:lnTo>
                    <a:pt x="25397" y="7196"/>
                  </a:lnTo>
                  <a:lnTo>
                    <a:pt x="25350" y="6114"/>
                  </a:lnTo>
                  <a:lnTo>
                    <a:pt x="25256" y="5033"/>
                  </a:lnTo>
                  <a:lnTo>
                    <a:pt x="25115" y="3998"/>
                  </a:lnTo>
                  <a:lnTo>
                    <a:pt x="24973" y="2916"/>
                  </a:lnTo>
                  <a:lnTo>
                    <a:pt x="24785" y="1882"/>
                  </a:lnTo>
                  <a:lnTo>
                    <a:pt x="24550" y="800"/>
                  </a:lnTo>
                  <a:lnTo>
                    <a:pt x="24174" y="518"/>
                  </a:lnTo>
                  <a:lnTo>
                    <a:pt x="23798" y="330"/>
                  </a:lnTo>
                  <a:lnTo>
                    <a:pt x="23374" y="142"/>
                  </a:lnTo>
                  <a:lnTo>
                    <a:pt x="22904" y="48"/>
                  </a:lnTo>
                  <a:lnTo>
                    <a:pt x="22434" y="0"/>
                  </a:lnTo>
                  <a:close/>
                </a:path>
              </a:pathLst>
            </a:custGeom>
            <a:solidFill>
              <a:srgbClr val="A25A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7" name="Google Shape;1757;p47"/>
            <p:cNvSpPr/>
            <p:nvPr/>
          </p:nvSpPr>
          <p:spPr>
            <a:xfrm>
              <a:off x="3668900" y="2687000"/>
              <a:ext cx="205775" cy="164625"/>
            </a:xfrm>
            <a:custGeom>
              <a:avLst/>
              <a:gdLst/>
              <a:ahLst/>
              <a:cxnLst/>
              <a:rect l="l" t="t" r="r" b="b"/>
              <a:pathLst>
                <a:path w="8231" h="6585" extrusionOk="0">
                  <a:moveTo>
                    <a:pt x="3481" y="1"/>
                  </a:moveTo>
                  <a:lnTo>
                    <a:pt x="3293" y="48"/>
                  </a:lnTo>
                  <a:lnTo>
                    <a:pt x="3104" y="95"/>
                  </a:lnTo>
                  <a:lnTo>
                    <a:pt x="2822" y="189"/>
                  </a:lnTo>
                  <a:lnTo>
                    <a:pt x="2634" y="377"/>
                  </a:lnTo>
                  <a:lnTo>
                    <a:pt x="2446" y="612"/>
                  </a:lnTo>
                  <a:lnTo>
                    <a:pt x="2305" y="847"/>
                  </a:lnTo>
                  <a:lnTo>
                    <a:pt x="2211" y="1129"/>
                  </a:lnTo>
                  <a:lnTo>
                    <a:pt x="2164" y="1365"/>
                  </a:lnTo>
                  <a:lnTo>
                    <a:pt x="2117" y="1976"/>
                  </a:lnTo>
                  <a:lnTo>
                    <a:pt x="2164" y="2446"/>
                  </a:lnTo>
                  <a:lnTo>
                    <a:pt x="2258" y="2917"/>
                  </a:lnTo>
                  <a:lnTo>
                    <a:pt x="2399" y="3387"/>
                  </a:lnTo>
                  <a:lnTo>
                    <a:pt x="2587" y="3857"/>
                  </a:lnTo>
                  <a:lnTo>
                    <a:pt x="2352" y="3575"/>
                  </a:lnTo>
                  <a:lnTo>
                    <a:pt x="2070" y="3387"/>
                  </a:lnTo>
                  <a:lnTo>
                    <a:pt x="1741" y="3246"/>
                  </a:lnTo>
                  <a:lnTo>
                    <a:pt x="1411" y="3199"/>
                  </a:lnTo>
                  <a:lnTo>
                    <a:pt x="1035" y="3246"/>
                  </a:lnTo>
                  <a:lnTo>
                    <a:pt x="706" y="3387"/>
                  </a:lnTo>
                  <a:lnTo>
                    <a:pt x="424" y="3622"/>
                  </a:lnTo>
                  <a:lnTo>
                    <a:pt x="236" y="3904"/>
                  </a:lnTo>
                  <a:lnTo>
                    <a:pt x="95" y="4139"/>
                  </a:lnTo>
                  <a:lnTo>
                    <a:pt x="48" y="4422"/>
                  </a:lnTo>
                  <a:lnTo>
                    <a:pt x="0" y="4704"/>
                  </a:lnTo>
                  <a:lnTo>
                    <a:pt x="48" y="4986"/>
                  </a:lnTo>
                  <a:lnTo>
                    <a:pt x="142" y="5268"/>
                  </a:lnTo>
                  <a:lnTo>
                    <a:pt x="283" y="5503"/>
                  </a:lnTo>
                  <a:lnTo>
                    <a:pt x="424" y="5738"/>
                  </a:lnTo>
                  <a:lnTo>
                    <a:pt x="612" y="5973"/>
                  </a:lnTo>
                  <a:lnTo>
                    <a:pt x="847" y="6162"/>
                  </a:lnTo>
                  <a:lnTo>
                    <a:pt x="1082" y="6303"/>
                  </a:lnTo>
                  <a:lnTo>
                    <a:pt x="1364" y="6397"/>
                  </a:lnTo>
                  <a:lnTo>
                    <a:pt x="1647" y="6491"/>
                  </a:lnTo>
                  <a:lnTo>
                    <a:pt x="2211" y="6585"/>
                  </a:lnTo>
                  <a:lnTo>
                    <a:pt x="2775" y="6585"/>
                  </a:lnTo>
                  <a:lnTo>
                    <a:pt x="3340" y="6491"/>
                  </a:lnTo>
                  <a:lnTo>
                    <a:pt x="3904" y="6350"/>
                  </a:lnTo>
                  <a:lnTo>
                    <a:pt x="4986" y="5973"/>
                  </a:lnTo>
                  <a:lnTo>
                    <a:pt x="5315" y="5879"/>
                  </a:lnTo>
                  <a:lnTo>
                    <a:pt x="5738" y="5832"/>
                  </a:lnTo>
                  <a:lnTo>
                    <a:pt x="6114" y="5785"/>
                  </a:lnTo>
                  <a:lnTo>
                    <a:pt x="6444" y="5644"/>
                  </a:lnTo>
                  <a:lnTo>
                    <a:pt x="6773" y="5456"/>
                  </a:lnTo>
                  <a:lnTo>
                    <a:pt x="7055" y="5268"/>
                  </a:lnTo>
                  <a:lnTo>
                    <a:pt x="7290" y="5033"/>
                  </a:lnTo>
                  <a:lnTo>
                    <a:pt x="7525" y="4751"/>
                  </a:lnTo>
                  <a:lnTo>
                    <a:pt x="7760" y="4469"/>
                  </a:lnTo>
                  <a:lnTo>
                    <a:pt x="7901" y="4139"/>
                  </a:lnTo>
                  <a:lnTo>
                    <a:pt x="8043" y="3810"/>
                  </a:lnTo>
                  <a:lnTo>
                    <a:pt x="8184" y="3481"/>
                  </a:lnTo>
                  <a:lnTo>
                    <a:pt x="8231" y="3011"/>
                  </a:lnTo>
                  <a:lnTo>
                    <a:pt x="8231" y="2587"/>
                  </a:lnTo>
                  <a:lnTo>
                    <a:pt x="8184" y="2352"/>
                  </a:lnTo>
                  <a:lnTo>
                    <a:pt x="8090" y="2164"/>
                  </a:lnTo>
                  <a:lnTo>
                    <a:pt x="7995" y="1976"/>
                  </a:lnTo>
                  <a:lnTo>
                    <a:pt x="7807" y="1835"/>
                  </a:lnTo>
                  <a:lnTo>
                    <a:pt x="7619" y="1694"/>
                  </a:lnTo>
                  <a:lnTo>
                    <a:pt x="7384" y="1600"/>
                  </a:lnTo>
                  <a:lnTo>
                    <a:pt x="7149" y="1553"/>
                  </a:lnTo>
                  <a:lnTo>
                    <a:pt x="6914" y="1553"/>
                  </a:lnTo>
                  <a:lnTo>
                    <a:pt x="6679" y="1600"/>
                  </a:lnTo>
                  <a:lnTo>
                    <a:pt x="6396" y="1647"/>
                  </a:lnTo>
                  <a:lnTo>
                    <a:pt x="6208" y="1788"/>
                  </a:lnTo>
                  <a:lnTo>
                    <a:pt x="5973" y="1929"/>
                  </a:lnTo>
                  <a:lnTo>
                    <a:pt x="5644" y="2258"/>
                  </a:lnTo>
                  <a:lnTo>
                    <a:pt x="5362" y="2681"/>
                  </a:lnTo>
                  <a:lnTo>
                    <a:pt x="5080" y="3152"/>
                  </a:lnTo>
                  <a:lnTo>
                    <a:pt x="4892" y="3622"/>
                  </a:lnTo>
                  <a:lnTo>
                    <a:pt x="5033" y="2776"/>
                  </a:lnTo>
                  <a:lnTo>
                    <a:pt x="5033" y="2352"/>
                  </a:lnTo>
                  <a:lnTo>
                    <a:pt x="5080" y="1929"/>
                  </a:lnTo>
                  <a:lnTo>
                    <a:pt x="5033" y="1553"/>
                  </a:lnTo>
                  <a:lnTo>
                    <a:pt x="4892" y="1177"/>
                  </a:lnTo>
                  <a:lnTo>
                    <a:pt x="4750" y="800"/>
                  </a:lnTo>
                  <a:lnTo>
                    <a:pt x="4515" y="471"/>
                  </a:lnTo>
                  <a:lnTo>
                    <a:pt x="4186" y="236"/>
                  </a:lnTo>
                  <a:lnTo>
                    <a:pt x="3857" y="95"/>
                  </a:lnTo>
                  <a:lnTo>
                    <a:pt x="3669" y="48"/>
                  </a:lnTo>
                  <a:lnTo>
                    <a:pt x="3481"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47"/>
            <p:cNvSpPr/>
            <p:nvPr/>
          </p:nvSpPr>
          <p:spPr>
            <a:xfrm>
              <a:off x="3570150" y="3124375"/>
              <a:ext cx="450325" cy="159925"/>
            </a:xfrm>
            <a:custGeom>
              <a:avLst/>
              <a:gdLst/>
              <a:ahLst/>
              <a:cxnLst/>
              <a:rect l="l" t="t" r="r" b="b"/>
              <a:pathLst>
                <a:path w="18013" h="6397" extrusionOk="0">
                  <a:moveTo>
                    <a:pt x="14485" y="1"/>
                  </a:moveTo>
                  <a:lnTo>
                    <a:pt x="2587" y="1270"/>
                  </a:lnTo>
                  <a:lnTo>
                    <a:pt x="0" y="4468"/>
                  </a:lnTo>
                  <a:lnTo>
                    <a:pt x="94" y="4845"/>
                  </a:lnTo>
                  <a:lnTo>
                    <a:pt x="188" y="5033"/>
                  </a:lnTo>
                  <a:lnTo>
                    <a:pt x="282" y="5221"/>
                  </a:lnTo>
                  <a:lnTo>
                    <a:pt x="564" y="5456"/>
                  </a:lnTo>
                  <a:lnTo>
                    <a:pt x="847" y="5691"/>
                  </a:lnTo>
                  <a:lnTo>
                    <a:pt x="1176" y="5832"/>
                  </a:lnTo>
                  <a:lnTo>
                    <a:pt x="1552" y="5879"/>
                  </a:lnTo>
                  <a:lnTo>
                    <a:pt x="1881" y="5879"/>
                  </a:lnTo>
                  <a:lnTo>
                    <a:pt x="2210" y="5832"/>
                  </a:lnTo>
                  <a:lnTo>
                    <a:pt x="2540" y="5738"/>
                  </a:lnTo>
                  <a:lnTo>
                    <a:pt x="2869" y="5597"/>
                  </a:lnTo>
                  <a:lnTo>
                    <a:pt x="3151" y="5409"/>
                  </a:lnTo>
                  <a:lnTo>
                    <a:pt x="3433" y="5174"/>
                  </a:lnTo>
                  <a:lnTo>
                    <a:pt x="3668" y="4939"/>
                  </a:lnTo>
                  <a:lnTo>
                    <a:pt x="3903" y="4656"/>
                  </a:lnTo>
                  <a:lnTo>
                    <a:pt x="4327" y="4045"/>
                  </a:lnTo>
                  <a:lnTo>
                    <a:pt x="4233" y="4280"/>
                  </a:lnTo>
                  <a:lnTo>
                    <a:pt x="4186" y="4562"/>
                  </a:lnTo>
                  <a:lnTo>
                    <a:pt x="4186" y="4892"/>
                  </a:lnTo>
                  <a:lnTo>
                    <a:pt x="4233" y="5174"/>
                  </a:lnTo>
                  <a:lnTo>
                    <a:pt x="4374" y="5456"/>
                  </a:lnTo>
                  <a:lnTo>
                    <a:pt x="4609" y="5644"/>
                  </a:lnTo>
                  <a:lnTo>
                    <a:pt x="4844" y="5785"/>
                  </a:lnTo>
                  <a:lnTo>
                    <a:pt x="5079" y="5832"/>
                  </a:lnTo>
                  <a:lnTo>
                    <a:pt x="5361" y="5832"/>
                  </a:lnTo>
                  <a:lnTo>
                    <a:pt x="5597" y="5738"/>
                  </a:lnTo>
                  <a:lnTo>
                    <a:pt x="5832" y="5644"/>
                  </a:lnTo>
                  <a:lnTo>
                    <a:pt x="6067" y="5503"/>
                  </a:lnTo>
                  <a:lnTo>
                    <a:pt x="6490" y="5174"/>
                  </a:lnTo>
                  <a:lnTo>
                    <a:pt x="6772" y="4798"/>
                  </a:lnTo>
                  <a:lnTo>
                    <a:pt x="7101" y="4468"/>
                  </a:lnTo>
                  <a:lnTo>
                    <a:pt x="7337" y="4045"/>
                  </a:lnTo>
                  <a:lnTo>
                    <a:pt x="7572" y="3669"/>
                  </a:lnTo>
                  <a:lnTo>
                    <a:pt x="7431" y="4092"/>
                  </a:lnTo>
                  <a:lnTo>
                    <a:pt x="7431" y="4562"/>
                  </a:lnTo>
                  <a:lnTo>
                    <a:pt x="7478" y="4986"/>
                  </a:lnTo>
                  <a:lnTo>
                    <a:pt x="7525" y="5174"/>
                  </a:lnTo>
                  <a:lnTo>
                    <a:pt x="7666" y="5362"/>
                  </a:lnTo>
                  <a:lnTo>
                    <a:pt x="7760" y="5503"/>
                  </a:lnTo>
                  <a:lnTo>
                    <a:pt x="7901" y="5644"/>
                  </a:lnTo>
                  <a:lnTo>
                    <a:pt x="8089" y="5785"/>
                  </a:lnTo>
                  <a:lnTo>
                    <a:pt x="8277" y="5832"/>
                  </a:lnTo>
                  <a:lnTo>
                    <a:pt x="8418" y="5879"/>
                  </a:lnTo>
                  <a:lnTo>
                    <a:pt x="8606" y="5879"/>
                  </a:lnTo>
                  <a:lnTo>
                    <a:pt x="8936" y="5785"/>
                  </a:lnTo>
                  <a:lnTo>
                    <a:pt x="9265" y="5644"/>
                  </a:lnTo>
                  <a:lnTo>
                    <a:pt x="9547" y="5409"/>
                  </a:lnTo>
                  <a:lnTo>
                    <a:pt x="9735" y="5174"/>
                  </a:lnTo>
                  <a:lnTo>
                    <a:pt x="9923" y="4892"/>
                  </a:lnTo>
                  <a:lnTo>
                    <a:pt x="10252" y="4233"/>
                  </a:lnTo>
                  <a:lnTo>
                    <a:pt x="10864" y="3010"/>
                  </a:lnTo>
                  <a:lnTo>
                    <a:pt x="10676" y="3669"/>
                  </a:lnTo>
                  <a:lnTo>
                    <a:pt x="10582" y="3998"/>
                  </a:lnTo>
                  <a:lnTo>
                    <a:pt x="10582" y="4327"/>
                  </a:lnTo>
                  <a:lnTo>
                    <a:pt x="10582" y="4656"/>
                  </a:lnTo>
                  <a:lnTo>
                    <a:pt x="10676" y="4986"/>
                  </a:lnTo>
                  <a:lnTo>
                    <a:pt x="10817" y="5315"/>
                  </a:lnTo>
                  <a:lnTo>
                    <a:pt x="11005" y="5550"/>
                  </a:lnTo>
                  <a:lnTo>
                    <a:pt x="11193" y="5738"/>
                  </a:lnTo>
                  <a:lnTo>
                    <a:pt x="11428" y="5832"/>
                  </a:lnTo>
                  <a:lnTo>
                    <a:pt x="11663" y="5879"/>
                  </a:lnTo>
                  <a:lnTo>
                    <a:pt x="11898" y="5926"/>
                  </a:lnTo>
                  <a:lnTo>
                    <a:pt x="12134" y="5879"/>
                  </a:lnTo>
                  <a:lnTo>
                    <a:pt x="12416" y="5832"/>
                  </a:lnTo>
                  <a:lnTo>
                    <a:pt x="12651" y="5738"/>
                  </a:lnTo>
                  <a:lnTo>
                    <a:pt x="12839" y="5597"/>
                  </a:lnTo>
                  <a:lnTo>
                    <a:pt x="13027" y="5456"/>
                  </a:lnTo>
                  <a:lnTo>
                    <a:pt x="13215" y="5268"/>
                  </a:lnTo>
                  <a:lnTo>
                    <a:pt x="13309" y="5033"/>
                  </a:lnTo>
                  <a:lnTo>
                    <a:pt x="13450" y="4845"/>
                  </a:lnTo>
                  <a:lnTo>
                    <a:pt x="13591" y="4327"/>
                  </a:lnTo>
                  <a:lnTo>
                    <a:pt x="13639" y="3857"/>
                  </a:lnTo>
                  <a:lnTo>
                    <a:pt x="13874" y="4327"/>
                  </a:lnTo>
                  <a:lnTo>
                    <a:pt x="14156" y="4845"/>
                  </a:lnTo>
                  <a:lnTo>
                    <a:pt x="14485" y="5268"/>
                  </a:lnTo>
                  <a:lnTo>
                    <a:pt x="14861" y="5691"/>
                  </a:lnTo>
                  <a:lnTo>
                    <a:pt x="15143" y="5879"/>
                  </a:lnTo>
                  <a:lnTo>
                    <a:pt x="15426" y="6067"/>
                  </a:lnTo>
                  <a:lnTo>
                    <a:pt x="15755" y="6208"/>
                  </a:lnTo>
                  <a:lnTo>
                    <a:pt x="16084" y="6350"/>
                  </a:lnTo>
                  <a:lnTo>
                    <a:pt x="16413" y="6397"/>
                  </a:lnTo>
                  <a:lnTo>
                    <a:pt x="16789" y="6397"/>
                  </a:lnTo>
                  <a:lnTo>
                    <a:pt x="17119" y="6350"/>
                  </a:lnTo>
                  <a:lnTo>
                    <a:pt x="17448" y="6208"/>
                  </a:lnTo>
                  <a:lnTo>
                    <a:pt x="17730" y="6020"/>
                  </a:lnTo>
                  <a:lnTo>
                    <a:pt x="18012" y="5738"/>
                  </a:lnTo>
                  <a:lnTo>
                    <a:pt x="17777" y="4609"/>
                  </a:lnTo>
                  <a:lnTo>
                    <a:pt x="17589" y="3763"/>
                  </a:lnTo>
                  <a:lnTo>
                    <a:pt x="17354" y="3010"/>
                  </a:lnTo>
                  <a:lnTo>
                    <a:pt x="1448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9" name="Google Shape;1759;p47"/>
            <p:cNvSpPr/>
            <p:nvPr/>
          </p:nvSpPr>
          <p:spPr>
            <a:xfrm>
              <a:off x="3568975" y="2809275"/>
              <a:ext cx="457375" cy="432700"/>
            </a:xfrm>
            <a:custGeom>
              <a:avLst/>
              <a:gdLst/>
              <a:ahLst/>
              <a:cxnLst/>
              <a:rect l="l" t="t" r="r" b="b"/>
              <a:pathLst>
                <a:path w="18295" h="17308" extrusionOk="0">
                  <a:moveTo>
                    <a:pt x="9547" y="1"/>
                  </a:moveTo>
                  <a:lnTo>
                    <a:pt x="8889" y="95"/>
                  </a:lnTo>
                  <a:lnTo>
                    <a:pt x="8183" y="189"/>
                  </a:lnTo>
                  <a:lnTo>
                    <a:pt x="7572" y="424"/>
                  </a:lnTo>
                  <a:lnTo>
                    <a:pt x="6913" y="706"/>
                  </a:lnTo>
                  <a:lnTo>
                    <a:pt x="6349" y="1035"/>
                  </a:lnTo>
                  <a:lnTo>
                    <a:pt x="5785" y="1459"/>
                  </a:lnTo>
                  <a:lnTo>
                    <a:pt x="5314" y="1976"/>
                  </a:lnTo>
                  <a:lnTo>
                    <a:pt x="4844" y="2493"/>
                  </a:lnTo>
                  <a:lnTo>
                    <a:pt x="4468" y="3105"/>
                  </a:lnTo>
                  <a:lnTo>
                    <a:pt x="4186" y="3810"/>
                  </a:lnTo>
                  <a:lnTo>
                    <a:pt x="4092" y="4139"/>
                  </a:lnTo>
                  <a:lnTo>
                    <a:pt x="3950" y="4657"/>
                  </a:lnTo>
                  <a:lnTo>
                    <a:pt x="3856" y="5174"/>
                  </a:lnTo>
                  <a:lnTo>
                    <a:pt x="3715" y="6256"/>
                  </a:lnTo>
                  <a:lnTo>
                    <a:pt x="3574" y="8372"/>
                  </a:lnTo>
                  <a:lnTo>
                    <a:pt x="3433" y="9454"/>
                  </a:lnTo>
                  <a:lnTo>
                    <a:pt x="3339" y="9971"/>
                  </a:lnTo>
                  <a:lnTo>
                    <a:pt x="3198" y="10488"/>
                  </a:lnTo>
                  <a:lnTo>
                    <a:pt x="3010" y="11006"/>
                  </a:lnTo>
                  <a:lnTo>
                    <a:pt x="2822" y="11476"/>
                  </a:lnTo>
                  <a:lnTo>
                    <a:pt x="2540" y="11946"/>
                  </a:lnTo>
                  <a:lnTo>
                    <a:pt x="2210" y="12369"/>
                  </a:lnTo>
                  <a:lnTo>
                    <a:pt x="1834" y="12699"/>
                  </a:lnTo>
                  <a:lnTo>
                    <a:pt x="1458" y="13028"/>
                  </a:lnTo>
                  <a:lnTo>
                    <a:pt x="1082" y="13357"/>
                  </a:lnTo>
                  <a:lnTo>
                    <a:pt x="705" y="13733"/>
                  </a:lnTo>
                  <a:lnTo>
                    <a:pt x="517" y="13968"/>
                  </a:lnTo>
                  <a:lnTo>
                    <a:pt x="329" y="14251"/>
                  </a:lnTo>
                  <a:lnTo>
                    <a:pt x="141" y="14533"/>
                  </a:lnTo>
                  <a:lnTo>
                    <a:pt x="47" y="14862"/>
                  </a:lnTo>
                  <a:lnTo>
                    <a:pt x="0" y="15144"/>
                  </a:lnTo>
                  <a:lnTo>
                    <a:pt x="0" y="15473"/>
                  </a:lnTo>
                  <a:lnTo>
                    <a:pt x="94" y="15803"/>
                  </a:lnTo>
                  <a:lnTo>
                    <a:pt x="282" y="16132"/>
                  </a:lnTo>
                  <a:lnTo>
                    <a:pt x="517" y="16414"/>
                  </a:lnTo>
                  <a:lnTo>
                    <a:pt x="847" y="16602"/>
                  </a:lnTo>
                  <a:lnTo>
                    <a:pt x="1176" y="16743"/>
                  </a:lnTo>
                  <a:lnTo>
                    <a:pt x="1505" y="16790"/>
                  </a:lnTo>
                  <a:lnTo>
                    <a:pt x="1834" y="16790"/>
                  </a:lnTo>
                  <a:lnTo>
                    <a:pt x="2210" y="16743"/>
                  </a:lnTo>
                  <a:lnTo>
                    <a:pt x="2540" y="16649"/>
                  </a:lnTo>
                  <a:lnTo>
                    <a:pt x="2822" y="16508"/>
                  </a:lnTo>
                  <a:lnTo>
                    <a:pt x="3151" y="16320"/>
                  </a:lnTo>
                  <a:lnTo>
                    <a:pt x="3386" y="16085"/>
                  </a:lnTo>
                  <a:lnTo>
                    <a:pt x="3668" y="15850"/>
                  </a:lnTo>
                  <a:lnTo>
                    <a:pt x="3903" y="15567"/>
                  </a:lnTo>
                  <a:lnTo>
                    <a:pt x="4327" y="14956"/>
                  </a:lnTo>
                  <a:lnTo>
                    <a:pt x="4327" y="14956"/>
                  </a:lnTo>
                  <a:lnTo>
                    <a:pt x="4233" y="15191"/>
                  </a:lnTo>
                  <a:lnTo>
                    <a:pt x="4139" y="15473"/>
                  </a:lnTo>
                  <a:lnTo>
                    <a:pt x="4139" y="15803"/>
                  </a:lnTo>
                  <a:lnTo>
                    <a:pt x="4233" y="16085"/>
                  </a:lnTo>
                  <a:lnTo>
                    <a:pt x="4374" y="16367"/>
                  </a:lnTo>
                  <a:lnTo>
                    <a:pt x="4562" y="16555"/>
                  </a:lnTo>
                  <a:lnTo>
                    <a:pt x="4797" y="16696"/>
                  </a:lnTo>
                  <a:lnTo>
                    <a:pt x="5079" y="16743"/>
                  </a:lnTo>
                  <a:lnTo>
                    <a:pt x="5314" y="16743"/>
                  </a:lnTo>
                  <a:lnTo>
                    <a:pt x="5596" y="16696"/>
                  </a:lnTo>
                  <a:lnTo>
                    <a:pt x="5832" y="16555"/>
                  </a:lnTo>
                  <a:lnTo>
                    <a:pt x="6067" y="16414"/>
                  </a:lnTo>
                  <a:lnTo>
                    <a:pt x="6443" y="16085"/>
                  </a:lnTo>
                  <a:lnTo>
                    <a:pt x="6772" y="15709"/>
                  </a:lnTo>
                  <a:lnTo>
                    <a:pt x="7054" y="15379"/>
                  </a:lnTo>
                  <a:lnTo>
                    <a:pt x="7337" y="14956"/>
                  </a:lnTo>
                  <a:lnTo>
                    <a:pt x="7525" y="14580"/>
                  </a:lnTo>
                  <a:lnTo>
                    <a:pt x="7431" y="15003"/>
                  </a:lnTo>
                  <a:lnTo>
                    <a:pt x="7384" y="15473"/>
                  </a:lnTo>
                  <a:lnTo>
                    <a:pt x="7431" y="15897"/>
                  </a:lnTo>
                  <a:lnTo>
                    <a:pt x="7525" y="16085"/>
                  </a:lnTo>
                  <a:lnTo>
                    <a:pt x="7619" y="16273"/>
                  </a:lnTo>
                  <a:lnTo>
                    <a:pt x="7760" y="16414"/>
                  </a:lnTo>
                  <a:lnTo>
                    <a:pt x="7901" y="16555"/>
                  </a:lnTo>
                  <a:lnTo>
                    <a:pt x="8042" y="16696"/>
                  </a:lnTo>
                  <a:lnTo>
                    <a:pt x="8230" y="16743"/>
                  </a:lnTo>
                  <a:lnTo>
                    <a:pt x="8418" y="16790"/>
                  </a:lnTo>
                  <a:lnTo>
                    <a:pt x="8606" y="16790"/>
                  </a:lnTo>
                  <a:lnTo>
                    <a:pt x="8936" y="16743"/>
                  </a:lnTo>
                  <a:lnTo>
                    <a:pt x="9218" y="16555"/>
                  </a:lnTo>
                  <a:lnTo>
                    <a:pt x="9500" y="16320"/>
                  </a:lnTo>
                  <a:lnTo>
                    <a:pt x="9735" y="16085"/>
                  </a:lnTo>
                  <a:lnTo>
                    <a:pt x="9923" y="15803"/>
                  </a:lnTo>
                  <a:lnTo>
                    <a:pt x="10252" y="15144"/>
                  </a:lnTo>
                  <a:lnTo>
                    <a:pt x="10817" y="13921"/>
                  </a:lnTo>
                  <a:lnTo>
                    <a:pt x="10629" y="14580"/>
                  </a:lnTo>
                  <a:lnTo>
                    <a:pt x="10582" y="14909"/>
                  </a:lnTo>
                  <a:lnTo>
                    <a:pt x="10535" y="15238"/>
                  </a:lnTo>
                  <a:lnTo>
                    <a:pt x="10582" y="15567"/>
                  </a:lnTo>
                  <a:lnTo>
                    <a:pt x="10629" y="15897"/>
                  </a:lnTo>
                  <a:lnTo>
                    <a:pt x="10770" y="16226"/>
                  </a:lnTo>
                  <a:lnTo>
                    <a:pt x="10958" y="16461"/>
                  </a:lnTo>
                  <a:lnTo>
                    <a:pt x="11193" y="16649"/>
                  </a:lnTo>
                  <a:lnTo>
                    <a:pt x="11381" y="16743"/>
                  </a:lnTo>
                  <a:lnTo>
                    <a:pt x="11616" y="16790"/>
                  </a:lnTo>
                  <a:lnTo>
                    <a:pt x="11898" y="16837"/>
                  </a:lnTo>
                  <a:lnTo>
                    <a:pt x="12134" y="16790"/>
                  </a:lnTo>
                  <a:lnTo>
                    <a:pt x="12369" y="16743"/>
                  </a:lnTo>
                  <a:lnTo>
                    <a:pt x="12604" y="16649"/>
                  </a:lnTo>
                  <a:lnTo>
                    <a:pt x="12839" y="16508"/>
                  </a:lnTo>
                  <a:lnTo>
                    <a:pt x="13027" y="16367"/>
                  </a:lnTo>
                  <a:lnTo>
                    <a:pt x="13168" y="16179"/>
                  </a:lnTo>
                  <a:lnTo>
                    <a:pt x="13309" y="15991"/>
                  </a:lnTo>
                  <a:lnTo>
                    <a:pt x="13403" y="15756"/>
                  </a:lnTo>
                  <a:lnTo>
                    <a:pt x="13544" y="15238"/>
                  </a:lnTo>
                  <a:lnTo>
                    <a:pt x="13638" y="14768"/>
                  </a:lnTo>
                  <a:lnTo>
                    <a:pt x="13874" y="15238"/>
                  </a:lnTo>
                  <a:lnTo>
                    <a:pt x="14156" y="15756"/>
                  </a:lnTo>
                  <a:lnTo>
                    <a:pt x="14485" y="16179"/>
                  </a:lnTo>
                  <a:lnTo>
                    <a:pt x="14861" y="16602"/>
                  </a:lnTo>
                  <a:lnTo>
                    <a:pt x="15096" y="16790"/>
                  </a:lnTo>
                  <a:lnTo>
                    <a:pt x="15426" y="16978"/>
                  </a:lnTo>
                  <a:lnTo>
                    <a:pt x="15708" y="17166"/>
                  </a:lnTo>
                  <a:lnTo>
                    <a:pt x="16037" y="17260"/>
                  </a:lnTo>
                  <a:lnTo>
                    <a:pt x="16413" y="17308"/>
                  </a:lnTo>
                  <a:lnTo>
                    <a:pt x="16742" y="17308"/>
                  </a:lnTo>
                  <a:lnTo>
                    <a:pt x="17072" y="17260"/>
                  </a:lnTo>
                  <a:lnTo>
                    <a:pt x="17448" y="17119"/>
                  </a:lnTo>
                  <a:lnTo>
                    <a:pt x="17730" y="16931"/>
                  </a:lnTo>
                  <a:lnTo>
                    <a:pt x="17965" y="16649"/>
                  </a:lnTo>
                  <a:lnTo>
                    <a:pt x="18153" y="16367"/>
                  </a:lnTo>
                  <a:lnTo>
                    <a:pt x="18247" y="16085"/>
                  </a:lnTo>
                  <a:lnTo>
                    <a:pt x="18294" y="15803"/>
                  </a:lnTo>
                  <a:lnTo>
                    <a:pt x="18294" y="15567"/>
                  </a:lnTo>
                  <a:lnTo>
                    <a:pt x="18247" y="15285"/>
                  </a:lnTo>
                  <a:lnTo>
                    <a:pt x="18153" y="15050"/>
                  </a:lnTo>
                  <a:lnTo>
                    <a:pt x="17965" y="14533"/>
                  </a:lnTo>
                  <a:lnTo>
                    <a:pt x="17683" y="13874"/>
                  </a:lnTo>
                  <a:lnTo>
                    <a:pt x="17495" y="13169"/>
                  </a:lnTo>
                  <a:lnTo>
                    <a:pt x="17354" y="12511"/>
                  </a:lnTo>
                  <a:lnTo>
                    <a:pt x="17213" y="11805"/>
                  </a:lnTo>
                  <a:lnTo>
                    <a:pt x="17072" y="10394"/>
                  </a:lnTo>
                  <a:lnTo>
                    <a:pt x="16884" y="8983"/>
                  </a:lnTo>
                  <a:lnTo>
                    <a:pt x="16742" y="7525"/>
                  </a:lnTo>
                  <a:lnTo>
                    <a:pt x="16648" y="6867"/>
                  </a:lnTo>
                  <a:lnTo>
                    <a:pt x="16507" y="6162"/>
                  </a:lnTo>
                  <a:lnTo>
                    <a:pt x="16319" y="5503"/>
                  </a:lnTo>
                  <a:lnTo>
                    <a:pt x="16131" y="4845"/>
                  </a:lnTo>
                  <a:lnTo>
                    <a:pt x="15849" y="4186"/>
                  </a:lnTo>
                  <a:lnTo>
                    <a:pt x="15520" y="3528"/>
                  </a:lnTo>
                  <a:lnTo>
                    <a:pt x="15143" y="2917"/>
                  </a:lnTo>
                  <a:lnTo>
                    <a:pt x="14673" y="2352"/>
                  </a:lnTo>
                  <a:lnTo>
                    <a:pt x="14156" y="1788"/>
                  </a:lnTo>
                  <a:lnTo>
                    <a:pt x="13591" y="1318"/>
                  </a:lnTo>
                  <a:lnTo>
                    <a:pt x="12933" y="894"/>
                  </a:lnTo>
                  <a:lnTo>
                    <a:pt x="12322" y="565"/>
                  </a:lnTo>
                  <a:lnTo>
                    <a:pt x="11616" y="283"/>
                  </a:lnTo>
                  <a:lnTo>
                    <a:pt x="10958" y="142"/>
                  </a:lnTo>
                  <a:lnTo>
                    <a:pt x="10252" y="48"/>
                  </a:lnTo>
                  <a:lnTo>
                    <a:pt x="954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0" name="Google Shape;1760;p47"/>
            <p:cNvSpPr/>
            <p:nvPr/>
          </p:nvSpPr>
          <p:spPr>
            <a:xfrm>
              <a:off x="3932275" y="2931550"/>
              <a:ext cx="102300" cy="115250"/>
            </a:xfrm>
            <a:custGeom>
              <a:avLst/>
              <a:gdLst/>
              <a:ahLst/>
              <a:cxnLst/>
              <a:rect l="l" t="t" r="r" b="b"/>
              <a:pathLst>
                <a:path w="4092" h="4610" extrusionOk="0">
                  <a:moveTo>
                    <a:pt x="1176" y="1"/>
                  </a:moveTo>
                  <a:lnTo>
                    <a:pt x="894" y="377"/>
                  </a:lnTo>
                  <a:lnTo>
                    <a:pt x="658" y="800"/>
                  </a:lnTo>
                  <a:lnTo>
                    <a:pt x="470" y="1177"/>
                  </a:lnTo>
                  <a:lnTo>
                    <a:pt x="282" y="1600"/>
                  </a:lnTo>
                  <a:lnTo>
                    <a:pt x="141" y="2023"/>
                  </a:lnTo>
                  <a:lnTo>
                    <a:pt x="47" y="2446"/>
                  </a:lnTo>
                  <a:lnTo>
                    <a:pt x="0" y="2917"/>
                  </a:lnTo>
                  <a:lnTo>
                    <a:pt x="0" y="3387"/>
                  </a:lnTo>
                  <a:lnTo>
                    <a:pt x="47" y="3622"/>
                  </a:lnTo>
                  <a:lnTo>
                    <a:pt x="94" y="3904"/>
                  </a:lnTo>
                  <a:lnTo>
                    <a:pt x="188" y="4139"/>
                  </a:lnTo>
                  <a:lnTo>
                    <a:pt x="376" y="4328"/>
                  </a:lnTo>
                  <a:lnTo>
                    <a:pt x="611" y="4516"/>
                  </a:lnTo>
                  <a:lnTo>
                    <a:pt x="894" y="4610"/>
                  </a:lnTo>
                  <a:lnTo>
                    <a:pt x="1176" y="4610"/>
                  </a:lnTo>
                  <a:lnTo>
                    <a:pt x="1458" y="4516"/>
                  </a:lnTo>
                  <a:lnTo>
                    <a:pt x="1693" y="4328"/>
                  </a:lnTo>
                  <a:lnTo>
                    <a:pt x="1834" y="4092"/>
                  </a:lnTo>
                  <a:lnTo>
                    <a:pt x="1881" y="3810"/>
                  </a:lnTo>
                  <a:lnTo>
                    <a:pt x="1881" y="3528"/>
                  </a:lnTo>
                  <a:lnTo>
                    <a:pt x="2352" y="3904"/>
                  </a:lnTo>
                  <a:lnTo>
                    <a:pt x="2587" y="4045"/>
                  </a:lnTo>
                  <a:lnTo>
                    <a:pt x="2869" y="4139"/>
                  </a:lnTo>
                  <a:lnTo>
                    <a:pt x="3151" y="4186"/>
                  </a:lnTo>
                  <a:lnTo>
                    <a:pt x="3480" y="4186"/>
                  </a:lnTo>
                  <a:lnTo>
                    <a:pt x="3715" y="4045"/>
                  </a:lnTo>
                  <a:lnTo>
                    <a:pt x="3856" y="3951"/>
                  </a:lnTo>
                  <a:lnTo>
                    <a:pt x="3951" y="3857"/>
                  </a:lnTo>
                  <a:lnTo>
                    <a:pt x="3998" y="3716"/>
                  </a:lnTo>
                  <a:lnTo>
                    <a:pt x="4045" y="3528"/>
                  </a:lnTo>
                  <a:lnTo>
                    <a:pt x="4092" y="3340"/>
                  </a:lnTo>
                  <a:lnTo>
                    <a:pt x="4045" y="3199"/>
                  </a:lnTo>
                  <a:lnTo>
                    <a:pt x="3951" y="2823"/>
                  </a:lnTo>
                  <a:lnTo>
                    <a:pt x="3762" y="2493"/>
                  </a:lnTo>
                  <a:lnTo>
                    <a:pt x="3527" y="2117"/>
                  </a:lnTo>
                  <a:lnTo>
                    <a:pt x="3245" y="1741"/>
                  </a:lnTo>
                  <a:lnTo>
                    <a:pt x="2963" y="1412"/>
                  </a:lnTo>
                  <a:lnTo>
                    <a:pt x="2634" y="1083"/>
                  </a:lnTo>
                  <a:lnTo>
                    <a:pt x="2304" y="753"/>
                  </a:lnTo>
                  <a:lnTo>
                    <a:pt x="1975" y="471"/>
                  </a:lnTo>
                  <a:lnTo>
                    <a:pt x="1599" y="236"/>
                  </a:lnTo>
                  <a:lnTo>
                    <a:pt x="1176" y="1"/>
                  </a:lnTo>
                  <a:close/>
                </a:path>
              </a:pathLst>
            </a:custGeom>
            <a:solidFill>
              <a:srgbClr val="EE53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47"/>
            <p:cNvSpPr/>
            <p:nvPr/>
          </p:nvSpPr>
          <p:spPr>
            <a:xfrm>
              <a:off x="3939325" y="2895100"/>
              <a:ext cx="74100" cy="49425"/>
            </a:xfrm>
            <a:custGeom>
              <a:avLst/>
              <a:gdLst/>
              <a:ahLst/>
              <a:cxnLst/>
              <a:rect l="l" t="t" r="r" b="b"/>
              <a:pathLst>
                <a:path w="2964" h="1977" extrusionOk="0">
                  <a:moveTo>
                    <a:pt x="141" y="1"/>
                  </a:moveTo>
                  <a:lnTo>
                    <a:pt x="47" y="283"/>
                  </a:lnTo>
                  <a:lnTo>
                    <a:pt x="0" y="518"/>
                  </a:lnTo>
                  <a:lnTo>
                    <a:pt x="47" y="800"/>
                  </a:lnTo>
                  <a:lnTo>
                    <a:pt x="94" y="1036"/>
                  </a:lnTo>
                  <a:lnTo>
                    <a:pt x="235" y="1553"/>
                  </a:lnTo>
                  <a:lnTo>
                    <a:pt x="423" y="1976"/>
                  </a:lnTo>
                  <a:lnTo>
                    <a:pt x="2963" y="1177"/>
                  </a:lnTo>
                  <a:lnTo>
                    <a:pt x="141"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47"/>
            <p:cNvSpPr/>
            <p:nvPr/>
          </p:nvSpPr>
          <p:spPr>
            <a:xfrm>
              <a:off x="3813525" y="2865725"/>
              <a:ext cx="35275" cy="35300"/>
            </a:xfrm>
            <a:custGeom>
              <a:avLst/>
              <a:gdLst/>
              <a:ahLst/>
              <a:cxnLst/>
              <a:rect l="l" t="t" r="r" b="b"/>
              <a:pathLst>
                <a:path w="1411" h="1412" extrusionOk="0">
                  <a:moveTo>
                    <a:pt x="564" y="0"/>
                  </a:moveTo>
                  <a:lnTo>
                    <a:pt x="423" y="47"/>
                  </a:lnTo>
                  <a:lnTo>
                    <a:pt x="235" y="235"/>
                  </a:lnTo>
                  <a:lnTo>
                    <a:pt x="47" y="423"/>
                  </a:lnTo>
                  <a:lnTo>
                    <a:pt x="47" y="565"/>
                  </a:lnTo>
                  <a:lnTo>
                    <a:pt x="0" y="706"/>
                  </a:lnTo>
                  <a:lnTo>
                    <a:pt x="47" y="847"/>
                  </a:lnTo>
                  <a:lnTo>
                    <a:pt x="47" y="988"/>
                  </a:lnTo>
                  <a:lnTo>
                    <a:pt x="235" y="1176"/>
                  </a:lnTo>
                  <a:lnTo>
                    <a:pt x="423" y="1364"/>
                  </a:lnTo>
                  <a:lnTo>
                    <a:pt x="564" y="1364"/>
                  </a:lnTo>
                  <a:lnTo>
                    <a:pt x="706" y="1411"/>
                  </a:lnTo>
                  <a:lnTo>
                    <a:pt x="847" y="1364"/>
                  </a:lnTo>
                  <a:lnTo>
                    <a:pt x="988" y="1364"/>
                  </a:lnTo>
                  <a:lnTo>
                    <a:pt x="1176" y="1176"/>
                  </a:lnTo>
                  <a:lnTo>
                    <a:pt x="1364" y="988"/>
                  </a:lnTo>
                  <a:lnTo>
                    <a:pt x="1411" y="847"/>
                  </a:lnTo>
                  <a:lnTo>
                    <a:pt x="1411" y="706"/>
                  </a:lnTo>
                  <a:lnTo>
                    <a:pt x="1411" y="565"/>
                  </a:lnTo>
                  <a:lnTo>
                    <a:pt x="1364" y="423"/>
                  </a:lnTo>
                  <a:lnTo>
                    <a:pt x="1176" y="235"/>
                  </a:lnTo>
                  <a:lnTo>
                    <a:pt x="988" y="47"/>
                  </a:lnTo>
                  <a:lnTo>
                    <a:pt x="84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47"/>
            <p:cNvSpPr/>
            <p:nvPr/>
          </p:nvSpPr>
          <p:spPr>
            <a:xfrm>
              <a:off x="3539575" y="3901525"/>
              <a:ext cx="129350" cy="242225"/>
            </a:xfrm>
            <a:custGeom>
              <a:avLst/>
              <a:gdLst/>
              <a:ahLst/>
              <a:cxnLst/>
              <a:rect l="l" t="t" r="r" b="b"/>
              <a:pathLst>
                <a:path w="5174" h="9689" extrusionOk="0">
                  <a:moveTo>
                    <a:pt x="1176" y="1"/>
                  </a:moveTo>
                  <a:lnTo>
                    <a:pt x="0" y="236"/>
                  </a:lnTo>
                  <a:lnTo>
                    <a:pt x="1035" y="7431"/>
                  </a:lnTo>
                  <a:lnTo>
                    <a:pt x="3763" y="9689"/>
                  </a:lnTo>
                  <a:lnTo>
                    <a:pt x="2258" y="7761"/>
                  </a:lnTo>
                  <a:lnTo>
                    <a:pt x="5173" y="8466"/>
                  </a:lnTo>
                  <a:lnTo>
                    <a:pt x="5173" y="8466"/>
                  </a:lnTo>
                  <a:lnTo>
                    <a:pt x="2587" y="7243"/>
                  </a:lnTo>
                  <a:lnTo>
                    <a:pt x="5173" y="7290"/>
                  </a:lnTo>
                  <a:lnTo>
                    <a:pt x="1740" y="6585"/>
                  </a:lnTo>
                  <a:lnTo>
                    <a:pt x="1176"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47"/>
            <p:cNvSpPr/>
            <p:nvPr/>
          </p:nvSpPr>
          <p:spPr>
            <a:xfrm>
              <a:off x="3496075" y="3853325"/>
              <a:ext cx="129350" cy="71750"/>
            </a:xfrm>
            <a:custGeom>
              <a:avLst/>
              <a:gdLst/>
              <a:ahLst/>
              <a:cxnLst/>
              <a:rect l="l" t="t" r="r" b="b"/>
              <a:pathLst>
                <a:path w="5174" h="2870" extrusionOk="0">
                  <a:moveTo>
                    <a:pt x="0" y="1"/>
                  </a:moveTo>
                  <a:lnTo>
                    <a:pt x="0" y="424"/>
                  </a:lnTo>
                  <a:lnTo>
                    <a:pt x="47" y="847"/>
                  </a:lnTo>
                  <a:lnTo>
                    <a:pt x="141" y="1270"/>
                  </a:lnTo>
                  <a:lnTo>
                    <a:pt x="282" y="1600"/>
                  </a:lnTo>
                  <a:lnTo>
                    <a:pt x="470" y="1929"/>
                  </a:lnTo>
                  <a:lnTo>
                    <a:pt x="706" y="2211"/>
                  </a:lnTo>
                  <a:lnTo>
                    <a:pt x="988" y="2493"/>
                  </a:lnTo>
                  <a:lnTo>
                    <a:pt x="1317" y="2681"/>
                  </a:lnTo>
                  <a:lnTo>
                    <a:pt x="1552" y="2775"/>
                  </a:lnTo>
                  <a:lnTo>
                    <a:pt x="1787" y="2822"/>
                  </a:lnTo>
                  <a:lnTo>
                    <a:pt x="2069" y="2869"/>
                  </a:lnTo>
                  <a:lnTo>
                    <a:pt x="2305" y="2869"/>
                  </a:lnTo>
                  <a:lnTo>
                    <a:pt x="2822" y="2775"/>
                  </a:lnTo>
                  <a:lnTo>
                    <a:pt x="3292" y="2587"/>
                  </a:lnTo>
                  <a:lnTo>
                    <a:pt x="3763" y="2305"/>
                  </a:lnTo>
                  <a:lnTo>
                    <a:pt x="4233" y="1929"/>
                  </a:lnTo>
                  <a:lnTo>
                    <a:pt x="4562" y="1459"/>
                  </a:lnTo>
                  <a:lnTo>
                    <a:pt x="4891" y="894"/>
                  </a:lnTo>
                  <a:lnTo>
                    <a:pt x="5079" y="471"/>
                  </a:lnTo>
                  <a:lnTo>
                    <a:pt x="5173" y="1"/>
                  </a:lnTo>
                  <a:close/>
                </a:path>
              </a:pathLst>
            </a:custGeom>
            <a:solidFill>
              <a:srgbClr val="A25A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47"/>
            <p:cNvSpPr/>
            <p:nvPr/>
          </p:nvSpPr>
          <p:spPr>
            <a:xfrm>
              <a:off x="3295025" y="3467700"/>
              <a:ext cx="739550" cy="418575"/>
            </a:xfrm>
            <a:custGeom>
              <a:avLst/>
              <a:gdLst/>
              <a:ahLst/>
              <a:cxnLst/>
              <a:rect l="l" t="t" r="r" b="b"/>
              <a:pathLst>
                <a:path w="29582" h="16743" extrusionOk="0">
                  <a:moveTo>
                    <a:pt x="29582" y="0"/>
                  </a:moveTo>
                  <a:lnTo>
                    <a:pt x="29441" y="1035"/>
                  </a:lnTo>
                  <a:lnTo>
                    <a:pt x="29252" y="2022"/>
                  </a:lnTo>
                  <a:lnTo>
                    <a:pt x="29017" y="3010"/>
                  </a:lnTo>
                  <a:lnTo>
                    <a:pt x="28735" y="3998"/>
                  </a:lnTo>
                  <a:lnTo>
                    <a:pt x="28406" y="4985"/>
                  </a:lnTo>
                  <a:lnTo>
                    <a:pt x="27983" y="5926"/>
                  </a:lnTo>
                  <a:lnTo>
                    <a:pt x="27512" y="6866"/>
                  </a:lnTo>
                  <a:lnTo>
                    <a:pt x="26995" y="7807"/>
                  </a:lnTo>
                  <a:lnTo>
                    <a:pt x="26384" y="8700"/>
                  </a:lnTo>
                  <a:lnTo>
                    <a:pt x="25725" y="9547"/>
                  </a:lnTo>
                  <a:lnTo>
                    <a:pt x="24973" y="10394"/>
                  </a:lnTo>
                  <a:lnTo>
                    <a:pt x="24126" y="11146"/>
                  </a:lnTo>
                  <a:lnTo>
                    <a:pt x="23186" y="11898"/>
                  </a:lnTo>
                  <a:lnTo>
                    <a:pt x="22151" y="12557"/>
                  </a:lnTo>
                  <a:lnTo>
                    <a:pt x="21022" y="13215"/>
                  </a:lnTo>
                  <a:lnTo>
                    <a:pt x="19800" y="13780"/>
                  </a:lnTo>
                  <a:lnTo>
                    <a:pt x="18624" y="14250"/>
                  </a:lnTo>
                  <a:lnTo>
                    <a:pt x="17401" y="14626"/>
                  </a:lnTo>
                  <a:lnTo>
                    <a:pt x="16131" y="14908"/>
                  </a:lnTo>
                  <a:lnTo>
                    <a:pt x="14861" y="15143"/>
                  </a:lnTo>
                  <a:lnTo>
                    <a:pt x="13545" y="15238"/>
                  </a:lnTo>
                  <a:lnTo>
                    <a:pt x="12275" y="15285"/>
                  </a:lnTo>
                  <a:lnTo>
                    <a:pt x="10958" y="15238"/>
                  </a:lnTo>
                  <a:lnTo>
                    <a:pt x="9688" y="15143"/>
                  </a:lnTo>
                  <a:lnTo>
                    <a:pt x="8465" y="14955"/>
                  </a:lnTo>
                  <a:lnTo>
                    <a:pt x="7243" y="14673"/>
                  </a:lnTo>
                  <a:lnTo>
                    <a:pt x="5973" y="14297"/>
                  </a:lnTo>
                  <a:lnTo>
                    <a:pt x="4656" y="13827"/>
                  </a:lnTo>
                  <a:lnTo>
                    <a:pt x="4045" y="13591"/>
                  </a:lnTo>
                  <a:lnTo>
                    <a:pt x="3433" y="13262"/>
                  </a:lnTo>
                  <a:lnTo>
                    <a:pt x="2822" y="12933"/>
                  </a:lnTo>
                  <a:lnTo>
                    <a:pt x="2211" y="12557"/>
                  </a:lnTo>
                  <a:lnTo>
                    <a:pt x="1646" y="12134"/>
                  </a:lnTo>
                  <a:lnTo>
                    <a:pt x="1082" y="11663"/>
                  </a:lnTo>
                  <a:lnTo>
                    <a:pt x="517" y="11193"/>
                  </a:lnTo>
                  <a:lnTo>
                    <a:pt x="0" y="10676"/>
                  </a:lnTo>
                  <a:lnTo>
                    <a:pt x="0" y="10676"/>
                  </a:lnTo>
                  <a:lnTo>
                    <a:pt x="517" y="11381"/>
                  </a:lnTo>
                  <a:lnTo>
                    <a:pt x="1035" y="12040"/>
                  </a:lnTo>
                  <a:lnTo>
                    <a:pt x="1599" y="12651"/>
                  </a:lnTo>
                  <a:lnTo>
                    <a:pt x="2164" y="13215"/>
                  </a:lnTo>
                  <a:lnTo>
                    <a:pt x="2775" y="13733"/>
                  </a:lnTo>
                  <a:lnTo>
                    <a:pt x="3433" y="14203"/>
                  </a:lnTo>
                  <a:lnTo>
                    <a:pt x="4139" y="14579"/>
                  </a:lnTo>
                  <a:lnTo>
                    <a:pt x="4797" y="14955"/>
                  </a:lnTo>
                  <a:lnTo>
                    <a:pt x="5503" y="15285"/>
                  </a:lnTo>
                  <a:lnTo>
                    <a:pt x="6208" y="15567"/>
                  </a:lnTo>
                  <a:lnTo>
                    <a:pt x="6913" y="15802"/>
                  </a:lnTo>
                  <a:lnTo>
                    <a:pt x="7619" y="16037"/>
                  </a:lnTo>
                  <a:lnTo>
                    <a:pt x="9030" y="16366"/>
                  </a:lnTo>
                  <a:lnTo>
                    <a:pt x="10347" y="16554"/>
                  </a:lnTo>
                  <a:lnTo>
                    <a:pt x="11569" y="16695"/>
                  </a:lnTo>
                  <a:lnTo>
                    <a:pt x="12839" y="16742"/>
                  </a:lnTo>
                  <a:lnTo>
                    <a:pt x="14062" y="16695"/>
                  </a:lnTo>
                  <a:lnTo>
                    <a:pt x="15285" y="16554"/>
                  </a:lnTo>
                  <a:lnTo>
                    <a:pt x="16554" y="16366"/>
                  </a:lnTo>
                  <a:lnTo>
                    <a:pt x="17730" y="16084"/>
                  </a:lnTo>
                  <a:lnTo>
                    <a:pt x="18906" y="15708"/>
                  </a:lnTo>
                  <a:lnTo>
                    <a:pt x="20082" y="15238"/>
                  </a:lnTo>
                  <a:lnTo>
                    <a:pt x="20740" y="14908"/>
                  </a:lnTo>
                  <a:lnTo>
                    <a:pt x="21351" y="14579"/>
                  </a:lnTo>
                  <a:lnTo>
                    <a:pt x="21963" y="14250"/>
                  </a:lnTo>
                  <a:lnTo>
                    <a:pt x="22527" y="13921"/>
                  </a:lnTo>
                  <a:lnTo>
                    <a:pt x="23045" y="13544"/>
                  </a:lnTo>
                  <a:lnTo>
                    <a:pt x="23562" y="13121"/>
                  </a:lnTo>
                  <a:lnTo>
                    <a:pt x="24502" y="12322"/>
                  </a:lnTo>
                  <a:lnTo>
                    <a:pt x="25349" y="11428"/>
                  </a:lnTo>
                  <a:lnTo>
                    <a:pt x="26101" y="10535"/>
                  </a:lnTo>
                  <a:lnTo>
                    <a:pt x="26807" y="9547"/>
                  </a:lnTo>
                  <a:lnTo>
                    <a:pt x="27371" y="8559"/>
                  </a:lnTo>
                  <a:lnTo>
                    <a:pt x="27889" y="7525"/>
                  </a:lnTo>
                  <a:lnTo>
                    <a:pt x="28312" y="6490"/>
                  </a:lnTo>
                  <a:lnTo>
                    <a:pt x="28641" y="5408"/>
                  </a:lnTo>
                  <a:lnTo>
                    <a:pt x="28970" y="4327"/>
                  </a:lnTo>
                  <a:lnTo>
                    <a:pt x="29205" y="3245"/>
                  </a:lnTo>
                  <a:lnTo>
                    <a:pt x="29346" y="2163"/>
                  </a:lnTo>
                  <a:lnTo>
                    <a:pt x="29488" y="1082"/>
                  </a:lnTo>
                  <a:lnTo>
                    <a:pt x="29582" y="0"/>
                  </a:lnTo>
                  <a:close/>
                </a:path>
              </a:pathLst>
            </a:custGeom>
            <a:solidFill>
              <a:srgbClr val="000000">
                <a:alpha val="1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47"/>
            <p:cNvSpPr/>
            <p:nvPr/>
          </p:nvSpPr>
          <p:spPr>
            <a:xfrm>
              <a:off x="3465500" y="3381850"/>
              <a:ext cx="269275" cy="164650"/>
            </a:xfrm>
            <a:custGeom>
              <a:avLst/>
              <a:gdLst/>
              <a:ahLst/>
              <a:cxnLst/>
              <a:rect l="l" t="t" r="r" b="b"/>
              <a:pathLst>
                <a:path w="10771" h="6586" extrusionOk="0">
                  <a:moveTo>
                    <a:pt x="10582" y="1"/>
                  </a:moveTo>
                  <a:lnTo>
                    <a:pt x="10535" y="612"/>
                  </a:lnTo>
                  <a:lnTo>
                    <a:pt x="10441" y="1224"/>
                  </a:lnTo>
                  <a:lnTo>
                    <a:pt x="10300" y="1788"/>
                  </a:lnTo>
                  <a:lnTo>
                    <a:pt x="10112" y="2352"/>
                  </a:lnTo>
                  <a:lnTo>
                    <a:pt x="9971" y="2635"/>
                  </a:lnTo>
                  <a:lnTo>
                    <a:pt x="9830" y="2917"/>
                  </a:lnTo>
                  <a:lnTo>
                    <a:pt x="9641" y="3152"/>
                  </a:lnTo>
                  <a:lnTo>
                    <a:pt x="9453" y="3387"/>
                  </a:lnTo>
                  <a:lnTo>
                    <a:pt x="9218" y="3575"/>
                  </a:lnTo>
                  <a:lnTo>
                    <a:pt x="8983" y="3763"/>
                  </a:lnTo>
                  <a:lnTo>
                    <a:pt x="8701" y="3904"/>
                  </a:lnTo>
                  <a:lnTo>
                    <a:pt x="8419" y="3998"/>
                  </a:lnTo>
                  <a:lnTo>
                    <a:pt x="8089" y="4045"/>
                  </a:lnTo>
                  <a:lnTo>
                    <a:pt x="7760" y="3998"/>
                  </a:lnTo>
                  <a:lnTo>
                    <a:pt x="7431" y="3904"/>
                  </a:lnTo>
                  <a:lnTo>
                    <a:pt x="7337" y="3810"/>
                  </a:lnTo>
                  <a:lnTo>
                    <a:pt x="7196" y="3716"/>
                  </a:lnTo>
                  <a:lnTo>
                    <a:pt x="7102" y="3575"/>
                  </a:lnTo>
                  <a:lnTo>
                    <a:pt x="7055" y="3434"/>
                  </a:lnTo>
                  <a:lnTo>
                    <a:pt x="7055" y="3293"/>
                  </a:lnTo>
                  <a:lnTo>
                    <a:pt x="7055" y="3105"/>
                  </a:lnTo>
                  <a:lnTo>
                    <a:pt x="6585" y="3669"/>
                  </a:lnTo>
                  <a:lnTo>
                    <a:pt x="6020" y="4187"/>
                  </a:lnTo>
                  <a:lnTo>
                    <a:pt x="5456" y="4704"/>
                  </a:lnTo>
                  <a:lnTo>
                    <a:pt x="4844" y="5127"/>
                  </a:lnTo>
                  <a:lnTo>
                    <a:pt x="4515" y="5362"/>
                  </a:lnTo>
                  <a:lnTo>
                    <a:pt x="4092" y="5503"/>
                  </a:lnTo>
                  <a:lnTo>
                    <a:pt x="3904" y="5550"/>
                  </a:lnTo>
                  <a:lnTo>
                    <a:pt x="3716" y="5597"/>
                  </a:lnTo>
                  <a:lnTo>
                    <a:pt x="3481" y="5550"/>
                  </a:lnTo>
                  <a:lnTo>
                    <a:pt x="3292" y="5456"/>
                  </a:lnTo>
                  <a:lnTo>
                    <a:pt x="3151" y="5362"/>
                  </a:lnTo>
                  <a:lnTo>
                    <a:pt x="3057" y="5268"/>
                  </a:lnTo>
                  <a:lnTo>
                    <a:pt x="2916" y="4939"/>
                  </a:lnTo>
                  <a:lnTo>
                    <a:pt x="2822" y="4610"/>
                  </a:lnTo>
                  <a:lnTo>
                    <a:pt x="2822" y="4281"/>
                  </a:lnTo>
                  <a:lnTo>
                    <a:pt x="2916" y="4045"/>
                  </a:lnTo>
                  <a:lnTo>
                    <a:pt x="3010" y="3810"/>
                  </a:lnTo>
                  <a:lnTo>
                    <a:pt x="2728" y="4140"/>
                  </a:lnTo>
                  <a:lnTo>
                    <a:pt x="2399" y="4469"/>
                  </a:lnTo>
                  <a:lnTo>
                    <a:pt x="2070" y="4751"/>
                  </a:lnTo>
                  <a:lnTo>
                    <a:pt x="1693" y="5033"/>
                  </a:lnTo>
                  <a:lnTo>
                    <a:pt x="1270" y="5221"/>
                  </a:lnTo>
                  <a:lnTo>
                    <a:pt x="847" y="5409"/>
                  </a:lnTo>
                  <a:lnTo>
                    <a:pt x="424" y="5550"/>
                  </a:lnTo>
                  <a:lnTo>
                    <a:pt x="0" y="5644"/>
                  </a:lnTo>
                  <a:lnTo>
                    <a:pt x="283" y="5691"/>
                  </a:lnTo>
                  <a:lnTo>
                    <a:pt x="565" y="5691"/>
                  </a:lnTo>
                  <a:lnTo>
                    <a:pt x="1129" y="5644"/>
                  </a:lnTo>
                  <a:lnTo>
                    <a:pt x="1693" y="5503"/>
                  </a:lnTo>
                  <a:lnTo>
                    <a:pt x="1929" y="5362"/>
                  </a:lnTo>
                  <a:lnTo>
                    <a:pt x="2164" y="5221"/>
                  </a:lnTo>
                  <a:lnTo>
                    <a:pt x="2164" y="5456"/>
                  </a:lnTo>
                  <a:lnTo>
                    <a:pt x="2211" y="5691"/>
                  </a:lnTo>
                  <a:lnTo>
                    <a:pt x="2352" y="5927"/>
                  </a:lnTo>
                  <a:lnTo>
                    <a:pt x="2493" y="6115"/>
                  </a:lnTo>
                  <a:lnTo>
                    <a:pt x="2634" y="6256"/>
                  </a:lnTo>
                  <a:lnTo>
                    <a:pt x="2822" y="6397"/>
                  </a:lnTo>
                  <a:lnTo>
                    <a:pt x="3057" y="6491"/>
                  </a:lnTo>
                  <a:lnTo>
                    <a:pt x="3292" y="6585"/>
                  </a:lnTo>
                  <a:lnTo>
                    <a:pt x="3763" y="6585"/>
                  </a:lnTo>
                  <a:lnTo>
                    <a:pt x="3998" y="6538"/>
                  </a:lnTo>
                  <a:lnTo>
                    <a:pt x="4233" y="6491"/>
                  </a:lnTo>
                  <a:lnTo>
                    <a:pt x="4656" y="6256"/>
                  </a:lnTo>
                  <a:lnTo>
                    <a:pt x="5033" y="5974"/>
                  </a:lnTo>
                  <a:lnTo>
                    <a:pt x="5362" y="5597"/>
                  </a:lnTo>
                  <a:lnTo>
                    <a:pt x="5644" y="5221"/>
                  </a:lnTo>
                  <a:lnTo>
                    <a:pt x="6161" y="4422"/>
                  </a:lnTo>
                  <a:lnTo>
                    <a:pt x="6255" y="4657"/>
                  </a:lnTo>
                  <a:lnTo>
                    <a:pt x="6443" y="4892"/>
                  </a:lnTo>
                  <a:lnTo>
                    <a:pt x="6632" y="5080"/>
                  </a:lnTo>
                  <a:lnTo>
                    <a:pt x="6867" y="5221"/>
                  </a:lnTo>
                  <a:lnTo>
                    <a:pt x="7102" y="5315"/>
                  </a:lnTo>
                  <a:lnTo>
                    <a:pt x="7384" y="5409"/>
                  </a:lnTo>
                  <a:lnTo>
                    <a:pt x="7901" y="5409"/>
                  </a:lnTo>
                  <a:lnTo>
                    <a:pt x="8184" y="5362"/>
                  </a:lnTo>
                  <a:lnTo>
                    <a:pt x="8466" y="5268"/>
                  </a:lnTo>
                  <a:lnTo>
                    <a:pt x="8701" y="5174"/>
                  </a:lnTo>
                  <a:lnTo>
                    <a:pt x="8936" y="5033"/>
                  </a:lnTo>
                  <a:lnTo>
                    <a:pt x="9359" y="4657"/>
                  </a:lnTo>
                  <a:lnTo>
                    <a:pt x="9735" y="4234"/>
                  </a:lnTo>
                  <a:lnTo>
                    <a:pt x="10065" y="3810"/>
                  </a:lnTo>
                  <a:lnTo>
                    <a:pt x="10300" y="3293"/>
                  </a:lnTo>
                  <a:lnTo>
                    <a:pt x="10488" y="2776"/>
                  </a:lnTo>
                  <a:lnTo>
                    <a:pt x="10676" y="2211"/>
                  </a:lnTo>
                  <a:lnTo>
                    <a:pt x="10723" y="1647"/>
                  </a:lnTo>
                  <a:lnTo>
                    <a:pt x="10770" y="1083"/>
                  </a:lnTo>
                  <a:lnTo>
                    <a:pt x="10676" y="565"/>
                  </a:lnTo>
                  <a:lnTo>
                    <a:pt x="10582" y="1"/>
                  </a:lnTo>
                  <a:close/>
                </a:path>
              </a:pathLst>
            </a:custGeom>
            <a:solidFill>
              <a:srgbClr val="FFFFFF">
                <a:alpha val="89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47"/>
            <p:cNvSpPr/>
            <p:nvPr/>
          </p:nvSpPr>
          <p:spPr>
            <a:xfrm>
              <a:off x="3317350" y="3375975"/>
              <a:ext cx="158750" cy="138775"/>
            </a:xfrm>
            <a:custGeom>
              <a:avLst/>
              <a:gdLst/>
              <a:ahLst/>
              <a:cxnLst/>
              <a:rect l="l" t="t" r="r" b="b"/>
              <a:pathLst>
                <a:path w="6350" h="5551" extrusionOk="0">
                  <a:moveTo>
                    <a:pt x="6350" y="1"/>
                  </a:moveTo>
                  <a:lnTo>
                    <a:pt x="6068" y="706"/>
                  </a:lnTo>
                  <a:lnTo>
                    <a:pt x="5691" y="1318"/>
                  </a:lnTo>
                  <a:lnTo>
                    <a:pt x="5221" y="1882"/>
                  </a:lnTo>
                  <a:lnTo>
                    <a:pt x="4657" y="2352"/>
                  </a:lnTo>
                  <a:lnTo>
                    <a:pt x="4469" y="2493"/>
                  </a:lnTo>
                  <a:lnTo>
                    <a:pt x="4233" y="2634"/>
                  </a:lnTo>
                  <a:lnTo>
                    <a:pt x="3998" y="2681"/>
                  </a:lnTo>
                  <a:lnTo>
                    <a:pt x="3763" y="2681"/>
                  </a:lnTo>
                  <a:lnTo>
                    <a:pt x="3528" y="2634"/>
                  </a:lnTo>
                  <a:lnTo>
                    <a:pt x="3340" y="2446"/>
                  </a:lnTo>
                  <a:lnTo>
                    <a:pt x="3246" y="2258"/>
                  </a:lnTo>
                  <a:lnTo>
                    <a:pt x="3246" y="2117"/>
                  </a:lnTo>
                  <a:lnTo>
                    <a:pt x="3293" y="2023"/>
                  </a:lnTo>
                  <a:lnTo>
                    <a:pt x="2258" y="3434"/>
                  </a:lnTo>
                  <a:lnTo>
                    <a:pt x="1882" y="3904"/>
                  </a:lnTo>
                  <a:lnTo>
                    <a:pt x="1694" y="4092"/>
                  </a:lnTo>
                  <a:lnTo>
                    <a:pt x="1459" y="4280"/>
                  </a:lnTo>
                  <a:lnTo>
                    <a:pt x="1176" y="4422"/>
                  </a:lnTo>
                  <a:lnTo>
                    <a:pt x="894" y="4469"/>
                  </a:lnTo>
                  <a:lnTo>
                    <a:pt x="612" y="4469"/>
                  </a:lnTo>
                  <a:lnTo>
                    <a:pt x="377" y="4375"/>
                  </a:lnTo>
                  <a:lnTo>
                    <a:pt x="236" y="4280"/>
                  </a:lnTo>
                  <a:lnTo>
                    <a:pt x="189" y="4186"/>
                  </a:lnTo>
                  <a:lnTo>
                    <a:pt x="48" y="3951"/>
                  </a:lnTo>
                  <a:lnTo>
                    <a:pt x="1" y="4327"/>
                  </a:lnTo>
                  <a:lnTo>
                    <a:pt x="48" y="4704"/>
                  </a:lnTo>
                  <a:lnTo>
                    <a:pt x="142" y="5033"/>
                  </a:lnTo>
                  <a:lnTo>
                    <a:pt x="236" y="5174"/>
                  </a:lnTo>
                  <a:lnTo>
                    <a:pt x="377" y="5315"/>
                  </a:lnTo>
                  <a:lnTo>
                    <a:pt x="565" y="5456"/>
                  </a:lnTo>
                  <a:lnTo>
                    <a:pt x="753" y="5550"/>
                  </a:lnTo>
                  <a:lnTo>
                    <a:pt x="1223" y="5550"/>
                  </a:lnTo>
                  <a:lnTo>
                    <a:pt x="1459" y="5503"/>
                  </a:lnTo>
                  <a:lnTo>
                    <a:pt x="1694" y="5409"/>
                  </a:lnTo>
                  <a:lnTo>
                    <a:pt x="1882" y="5268"/>
                  </a:lnTo>
                  <a:lnTo>
                    <a:pt x="2070" y="5080"/>
                  </a:lnTo>
                  <a:lnTo>
                    <a:pt x="2352" y="4704"/>
                  </a:lnTo>
                  <a:lnTo>
                    <a:pt x="2540" y="4280"/>
                  </a:lnTo>
                  <a:lnTo>
                    <a:pt x="2681" y="3857"/>
                  </a:lnTo>
                  <a:lnTo>
                    <a:pt x="2822" y="3387"/>
                  </a:lnTo>
                  <a:lnTo>
                    <a:pt x="2917" y="3528"/>
                  </a:lnTo>
                  <a:lnTo>
                    <a:pt x="3058" y="3622"/>
                  </a:lnTo>
                  <a:lnTo>
                    <a:pt x="3434" y="3763"/>
                  </a:lnTo>
                  <a:lnTo>
                    <a:pt x="3763" y="3810"/>
                  </a:lnTo>
                  <a:lnTo>
                    <a:pt x="4139" y="3810"/>
                  </a:lnTo>
                  <a:lnTo>
                    <a:pt x="4516" y="3669"/>
                  </a:lnTo>
                  <a:lnTo>
                    <a:pt x="4845" y="3481"/>
                  </a:lnTo>
                  <a:lnTo>
                    <a:pt x="5127" y="3246"/>
                  </a:lnTo>
                  <a:lnTo>
                    <a:pt x="5362" y="2964"/>
                  </a:lnTo>
                  <a:lnTo>
                    <a:pt x="5597" y="2681"/>
                  </a:lnTo>
                  <a:lnTo>
                    <a:pt x="5832" y="2305"/>
                  </a:lnTo>
                  <a:lnTo>
                    <a:pt x="6020" y="1976"/>
                  </a:lnTo>
                  <a:lnTo>
                    <a:pt x="6162" y="1600"/>
                  </a:lnTo>
                  <a:lnTo>
                    <a:pt x="6256" y="1224"/>
                  </a:lnTo>
                  <a:lnTo>
                    <a:pt x="6350" y="800"/>
                  </a:lnTo>
                  <a:lnTo>
                    <a:pt x="6350" y="424"/>
                  </a:lnTo>
                  <a:lnTo>
                    <a:pt x="6350" y="1"/>
                  </a:lnTo>
                  <a:close/>
                </a:path>
              </a:pathLst>
            </a:custGeom>
            <a:solidFill>
              <a:srgbClr val="FFFFFF">
                <a:alpha val="89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Rectangle 11">
            <a:extLst>
              <a:ext uri="{FF2B5EF4-FFF2-40B4-BE49-F238E27FC236}">
                <a16:creationId xmlns:a16="http://schemas.microsoft.com/office/drawing/2014/main" id="{CC46D0B5-3AC5-E640-B8C2-995EC97AE197}"/>
              </a:ext>
            </a:extLst>
          </p:cNvPr>
          <p:cNvSpPr/>
          <p:nvPr/>
        </p:nvSpPr>
        <p:spPr>
          <a:xfrm>
            <a:off x="3512742" y="631311"/>
            <a:ext cx="8428047" cy="4951677"/>
          </a:xfrm>
          <a:prstGeom prst="rect">
            <a:avLst/>
          </a:prstGeom>
        </p:spPr>
        <p:txBody>
          <a:bodyPr wrap="square">
            <a:spAutoFit/>
          </a:bodyPr>
          <a:lstStyle/>
          <a:p>
            <a:pPr algn="just" defTabSz="1219170">
              <a:lnSpc>
                <a:spcPct val="115000"/>
              </a:lnSpc>
              <a:buClr>
                <a:srgbClr val="000000"/>
              </a:buClr>
            </a:pPr>
            <a:r>
              <a:rPr lang="vi-VN" sz="3467" b="1" kern="0" dirty="0">
                <a:solidFill>
                  <a:srgbClr val="000000"/>
                </a:solidFill>
                <a:latin typeface="Times New Roman" panose="02020603050405020304" pitchFamily="18" charset="0"/>
                <a:ea typeface="Calibri" panose="020F0502020204030204" pitchFamily="34" charset="0"/>
                <a:cs typeface="Arial"/>
                <a:sym typeface="Arial"/>
              </a:rPr>
              <a:t>b. Đoạn (3):</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Lí lẽ: Vai trò của động vật trong hệ sinh thái</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Bằng chứng: </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Khỉ và vượn có chung tổ tiên với con người.</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Mỗi loài động vật có quan hệ trực tiếp hoặc gián tiếp đối với con người. </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=&gt; Con người, động vật và môi trường có mối quan hệ chặt chẽ với nhau. </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509720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strips(down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strips(down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strips(down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strips(down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strips(down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68" name="Google Shape;1768;p47"/>
          <p:cNvSpPr/>
          <p:nvPr/>
        </p:nvSpPr>
        <p:spPr>
          <a:xfrm>
            <a:off x="7736746" y="5117963"/>
            <a:ext cx="3014497" cy="547344"/>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69" name="Google Shape;1769;p47"/>
          <p:cNvGrpSpPr/>
          <p:nvPr/>
        </p:nvGrpSpPr>
        <p:grpSpPr>
          <a:xfrm>
            <a:off x="7492644" y="1492470"/>
            <a:ext cx="4026693" cy="4172844"/>
            <a:chOff x="5246525" y="2078500"/>
            <a:chExt cx="1332900" cy="1391575"/>
          </a:xfrm>
        </p:grpSpPr>
        <p:sp>
          <p:nvSpPr>
            <p:cNvPr id="1770" name="Google Shape;1770;p47"/>
            <p:cNvSpPr/>
            <p:nvPr/>
          </p:nvSpPr>
          <p:spPr>
            <a:xfrm>
              <a:off x="5789500" y="3081225"/>
              <a:ext cx="169200" cy="324725"/>
            </a:xfrm>
            <a:custGeom>
              <a:avLst/>
              <a:gdLst/>
              <a:ahLst/>
              <a:cxnLst/>
              <a:rect l="l" t="t" r="r" b="b"/>
              <a:pathLst>
                <a:path w="6768" h="12989" extrusionOk="0">
                  <a:moveTo>
                    <a:pt x="6276" y="1"/>
                  </a:moveTo>
                  <a:lnTo>
                    <a:pt x="4967" y="3056"/>
                  </a:lnTo>
                  <a:lnTo>
                    <a:pt x="5021" y="3657"/>
                  </a:lnTo>
                  <a:lnTo>
                    <a:pt x="5130" y="4312"/>
                  </a:lnTo>
                  <a:lnTo>
                    <a:pt x="5185" y="5021"/>
                  </a:lnTo>
                  <a:lnTo>
                    <a:pt x="5185" y="5730"/>
                  </a:lnTo>
                  <a:lnTo>
                    <a:pt x="5130" y="6440"/>
                  </a:lnTo>
                  <a:lnTo>
                    <a:pt x="5076" y="7149"/>
                  </a:lnTo>
                  <a:lnTo>
                    <a:pt x="4967" y="7750"/>
                  </a:lnTo>
                  <a:lnTo>
                    <a:pt x="4748" y="8295"/>
                  </a:lnTo>
                  <a:lnTo>
                    <a:pt x="3548" y="8677"/>
                  </a:lnTo>
                  <a:lnTo>
                    <a:pt x="2347" y="9114"/>
                  </a:lnTo>
                  <a:lnTo>
                    <a:pt x="1147" y="9550"/>
                  </a:lnTo>
                  <a:lnTo>
                    <a:pt x="1" y="10096"/>
                  </a:lnTo>
                  <a:lnTo>
                    <a:pt x="437" y="10151"/>
                  </a:lnTo>
                  <a:lnTo>
                    <a:pt x="819" y="10260"/>
                  </a:lnTo>
                  <a:lnTo>
                    <a:pt x="1147" y="10478"/>
                  </a:lnTo>
                  <a:lnTo>
                    <a:pt x="1311" y="10751"/>
                  </a:lnTo>
                  <a:lnTo>
                    <a:pt x="1365" y="10860"/>
                  </a:lnTo>
                  <a:lnTo>
                    <a:pt x="1420" y="11024"/>
                  </a:lnTo>
                  <a:lnTo>
                    <a:pt x="1365" y="11187"/>
                  </a:lnTo>
                  <a:lnTo>
                    <a:pt x="1311" y="11351"/>
                  </a:lnTo>
                  <a:lnTo>
                    <a:pt x="1201" y="11515"/>
                  </a:lnTo>
                  <a:lnTo>
                    <a:pt x="1092" y="11679"/>
                  </a:lnTo>
                  <a:lnTo>
                    <a:pt x="656" y="12061"/>
                  </a:lnTo>
                  <a:lnTo>
                    <a:pt x="656" y="12061"/>
                  </a:lnTo>
                  <a:lnTo>
                    <a:pt x="1038" y="11897"/>
                  </a:lnTo>
                  <a:lnTo>
                    <a:pt x="1420" y="11788"/>
                  </a:lnTo>
                  <a:lnTo>
                    <a:pt x="1802" y="11788"/>
                  </a:lnTo>
                  <a:lnTo>
                    <a:pt x="2129" y="11842"/>
                  </a:lnTo>
                  <a:lnTo>
                    <a:pt x="2402" y="12006"/>
                  </a:lnTo>
                  <a:lnTo>
                    <a:pt x="2620" y="12279"/>
                  </a:lnTo>
                  <a:lnTo>
                    <a:pt x="2675" y="12388"/>
                  </a:lnTo>
                  <a:lnTo>
                    <a:pt x="2729" y="12606"/>
                  </a:lnTo>
                  <a:lnTo>
                    <a:pt x="2729" y="12770"/>
                  </a:lnTo>
                  <a:lnTo>
                    <a:pt x="2729" y="12988"/>
                  </a:lnTo>
                  <a:lnTo>
                    <a:pt x="4312" y="11951"/>
                  </a:lnTo>
                  <a:lnTo>
                    <a:pt x="5021" y="11460"/>
                  </a:lnTo>
                  <a:lnTo>
                    <a:pt x="5622" y="10969"/>
                  </a:lnTo>
                  <a:lnTo>
                    <a:pt x="6113" y="10533"/>
                  </a:lnTo>
                  <a:lnTo>
                    <a:pt x="6495" y="10096"/>
                  </a:lnTo>
                  <a:lnTo>
                    <a:pt x="6604" y="9932"/>
                  </a:lnTo>
                  <a:lnTo>
                    <a:pt x="6713" y="9714"/>
                  </a:lnTo>
                  <a:lnTo>
                    <a:pt x="6713" y="9550"/>
                  </a:lnTo>
                  <a:lnTo>
                    <a:pt x="6713" y="9332"/>
                  </a:lnTo>
                  <a:lnTo>
                    <a:pt x="6658" y="8841"/>
                  </a:lnTo>
                  <a:lnTo>
                    <a:pt x="6713" y="7913"/>
                  </a:lnTo>
                  <a:lnTo>
                    <a:pt x="6768" y="5294"/>
                  </a:lnTo>
                  <a:lnTo>
                    <a:pt x="6768" y="3820"/>
                  </a:lnTo>
                  <a:lnTo>
                    <a:pt x="6713" y="2347"/>
                  </a:lnTo>
                  <a:lnTo>
                    <a:pt x="6658" y="1692"/>
                  </a:lnTo>
                  <a:lnTo>
                    <a:pt x="6549" y="1037"/>
                  </a:lnTo>
                  <a:lnTo>
                    <a:pt x="6440" y="492"/>
                  </a:lnTo>
                  <a:lnTo>
                    <a:pt x="6276"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1" name="Google Shape;1771;p47"/>
            <p:cNvSpPr/>
            <p:nvPr/>
          </p:nvSpPr>
          <p:spPr>
            <a:xfrm>
              <a:off x="5874100" y="3071675"/>
              <a:ext cx="117350" cy="94150"/>
            </a:xfrm>
            <a:custGeom>
              <a:avLst/>
              <a:gdLst/>
              <a:ahLst/>
              <a:cxnLst/>
              <a:rect l="l" t="t" r="r" b="b"/>
              <a:pathLst>
                <a:path w="4694" h="3766" extrusionOk="0">
                  <a:moveTo>
                    <a:pt x="4693" y="1"/>
                  </a:moveTo>
                  <a:lnTo>
                    <a:pt x="0" y="437"/>
                  </a:lnTo>
                  <a:lnTo>
                    <a:pt x="328" y="1419"/>
                  </a:lnTo>
                  <a:lnTo>
                    <a:pt x="491" y="1911"/>
                  </a:lnTo>
                  <a:lnTo>
                    <a:pt x="710" y="2402"/>
                  </a:lnTo>
                  <a:lnTo>
                    <a:pt x="982" y="2893"/>
                  </a:lnTo>
                  <a:lnTo>
                    <a:pt x="1310" y="3275"/>
                  </a:lnTo>
                  <a:lnTo>
                    <a:pt x="1528" y="3438"/>
                  </a:lnTo>
                  <a:lnTo>
                    <a:pt x="1746" y="3548"/>
                  </a:lnTo>
                  <a:lnTo>
                    <a:pt x="1965" y="3657"/>
                  </a:lnTo>
                  <a:lnTo>
                    <a:pt x="2238" y="3766"/>
                  </a:lnTo>
                  <a:lnTo>
                    <a:pt x="2892" y="3766"/>
                  </a:lnTo>
                  <a:lnTo>
                    <a:pt x="3165" y="3657"/>
                  </a:lnTo>
                  <a:lnTo>
                    <a:pt x="3438" y="3493"/>
                  </a:lnTo>
                  <a:lnTo>
                    <a:pt x="3656" y="3329"/>
                  </a:lnTo>
                  <a:lnTo>
                    <a:pt x="3875" y="3111"/>
                  </a:lnTo>
                  <a:lnTo>
                    <a:pt x="4093" y="2838"/>
                  </a:lnTo>
                  <a:lnTo>
                    <a:pt x="4202" y="2565"/>
                  </a:lnTo>
                  <a:lnTo>
                    <a:pt x="4475" y="1965"/>
                  </a:lnTo>
                  <a:lnTo>
                    <a:pt x="4639" y="1256"/>
                  </a:lnTo>
                  <a:lnTo>
                    <a:pt x="4693" y="601"/>
                  </a:lnTo>
                  <a:lnTo>
                    <a:pt x="46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2" name="Google Shape;1772;p47"/>
            <p:cNvSpPr/>
            <p:nvPr/>
          </p:nvSpPr>
          <p:spPr>
            <a:xfrm>
              <a:off x="5902750" y="3098950"/>
              <a:ext cx="196475" cy="371125"/>
            </a:xfrm>
            <a:custGeom>
              <a:avLst/>
              <a:gdLst/>
              <a:ahLst/>
              <a:cxnLst/>
              <a:rect l="l" t="t" r="r" b="b"/>
              <a:pathLst>
                <a:path w="7859" h="14845" extrusionOk="0">
                  <a:moveTo>
                    <a:pt x="7149" y="1"/>
                  </a:moveTo>
                  <a:lnTo>
                    <a:pt x="5675" y="1911"/>
                  </a:lnTo>
                  <a:lnTo>
                    <a:pt x="5785" y="2675"/>
                  </a:lnTo>
                  <a:lnTo>
                    <a:pt x="5894" y="3712"/>
                  </a:lnTo>
                  <a:lnTo>
                    <a:pt x="5948" y="4912"/>
                  </a:lnTo>
                  <a:lnTo>
                    <a:pt x="6003" y="6167"/>
                  </a:lnTo>
                  <a:lnTo>
                    <a:pt x="6003" y="7368"/>
                  </a:lnTo>
                  <a:lnTo>
                    <a:pt x="5894" y="8350"/>
                  </a:lnTo>
                  <a:lnTo>
                    <a:pt x="5839" y="8787"/>
                  </a:lnTo>
                  <a:lnTo>
                    <a:pt x="5730" y="9114"/>
                  </a:lnTo>
                  <a:lnTo>
                    <a:pt x="5621" y="9387"/>
                  </a:lnTo>
                  <a:lnTo>
                    <a:pt x="5457" y="9496"/>
                  </a:lnTo>
                  <a:lnTo>
                    <a:pt x="4093" y="9933"/>
                  </a:lnTo>
                  <a:lnTo>
                    <a:pt x="2729" y="10369"/>
                  </a:lnTo>
                  <a:lnTo>
                    <a:pt x="1364" y="10915"/>
                  </a:lnTo>
                  <a:lnTo>
                    <a:pt x="0" y="11515"/>
                  </a:lnTo>
                  <a:lnTo>
                    <a:pt x="546" y="11570"/>
                  </a:lnTo>
                  <a:lnTo>
                    <a:pt x="982" y="11734"/>
                  </a:lnTo>
                  <a:lnTo>
                    <a:pt x="1364" y="11952"/>
                  </a:lnTo>
                  <a:lnTo>
                    <a:pt x="1474" y="12116"/>
                  </a:lnTo>
                  <a:lnTo>
                    <a:pt x="1583" y="12225"/>
                  </a:lnTo>
                  <a:lnTo>
                    <a:pt x="1637" y="12388"/>
                  </a:lnTo>
                  <a:lnTo>
                    <a:pt x="1637" y="12607"/>
                  </a:lnTo>
                  <a:lnTo>
                    <a:pt x="1583" y="12770"/>
                  </a:lnTo>
                  <a:lnTo>
                    <a:pt x="1528" y="12989"/>
                  </a:lnTo>
                  <a:lnTo>
                    <a:pt x="1419" y="13152"/>
                  </a:lnTo>
                  <a:lnTo>
                    <a:pt x="1255" y="13371"/>
                  </a:lnTo>
                  <a:lnTo>
                    <a:pt x="1037" y="13589"/>
                  </a:lnTo>
                  <a:lnTo>
                    <a:pt x="764" y="13753"/>
                  </a:lnTo>
                  <a:lnTo>
                    <a:pt x="1201" y="13589"/>
                  </a:lnTo>
                  <a:lnTo>
                    <a:pt x="1637" y="13480"/>
                  </a:lnTo>
                  <a:lnTo>
                    <a:pt x="2074" y="13480"/>
                  </a:lnTo>
                  <a:lnTo>
                    <a:pt x="2456" y="13534"/>
                  </a:lnTo>
                  <a:lnTo>
                    <a:pt x="2783" y="13698"/>
                  </a:lnTo>
                  <a:lnTo>
                    <a:pt x="2947" y="13862"/>
                  </a:lnTo>
                  <a:lnTo>
                    <a:pt x="3056" y="13971"/>
                  </a:lnTo>
                  <a:lnTo>
                    <a:pt x="3111" y="14135"/>
                  </a:lnTo>
                  <a:lnTo>
                    <a:pt x="3165" y="14353"/>
                  </a:lnTo>
                  <a:lnTo>
                    <a:pt x="3165" y="14571"/>
                  </a:lnTo>
                  <a:lnTo>
                    <a:pt x="3111" y="14844"/>
                  </a:lnTo>
                  <a:lnTo>
                    <a:pt x="3111" y="14844"/>
                  </a:lnTo>
                  <a:lnTo>
                    <a:pt x="4912" y="13644"/>
                  </a:lnTo>
                  <a:lnTo>
                    <a:pt x="5730" y="13098"/>
                  </a:lnTo>
                  <a:lnTo>
                    <a:pt x="6385" y="12552"/>
                  </a:lnTo>
                  <a:lnTo>
                    <a:pt x="6931" y="12006"/>
                  </a:lnTo>
                  <a:lnTo>
                    <a:pt x="7367" y="11570"/>
                  </a:lnTo>
                  <a:lnTo>
                    <a:pt x="7531" y="11297"/>
                  </a:lnTo>
                  <a:lnTo>
                    <a:pt x="7640" y="11079"/>
                  </a:lnTo>
                  <a:lnTo>
                    <a:pt x="7695" y="10860"/>
                  </a:lnTo>
                  <a:lnTo>
                    <a:pt x="7695" y="10642"/>
                  </a:lnTo>
                  <a:lnTo>
                    <a:pt x="7749" y="9223"/>
                  </a:lnTo>
                  <a:lnTo>
                    <a:pt x="7804" y="7914"/>
                  </a:lnTo>
                  <a:lnTo>
                    <a:pt x="7858" y="6331"/>
                  </a:lnTo>
                  <a:lnTo>
                    <a:pt x="7858" y="4639"/>
                  </a:lnTo>
                  <a:lnTo>
                    <a:pt x="7749" y="2893"/>
                  </a:lnTo>
                  <a:lnTo>
                    <a:pt x="7640" y="2075"/>
                  </a:lnTo>
                  <a:lnTo>
                    <a:pt x="7531" y="1311"/>
                  </a:lnTo>
                  <a:lnTo>
                    <a:pt x="7367" y="601"/>
                  </a:lnTo>
                  <a:lnTo>
                    <a:pt x="7149"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3" name="Google Shape;1773;p47"/>
            <p:cNvSpPr/>
            <p:nvPr/>
          </p:nvSpPr>
          <p:spPr>
            <a:xfrm>
              <a:off x="5410250" y="2078500"/>
              <a:ext cx="1169175" cy="1105075"/>
            </a:xfrm>
            <a:custGeom>
              <a:avLst/>
              <a:gdLst/>
              <a:ahLst/>
              <a:cxnLst/>
              <a:rect l="l" t="t" r="r" b="b"/>
              <a:pathLst>
                <a:path w="46767" h="44203" extrusionOk="0">
                  <a:moveTo>
                    <a:pt x="6494" y="0"/>
                  </a:moveTo>
                  <a:lnTo>
                    <a:pt x="5676" y="109"/>
                  </a:lnTo>
                  <a:lnTo>
                    <a:pt x="4857" y="328"/>
                  </a:lnTo>
                  <a:lnTo>
                    <a:pt x="4093" y="546"/>
                  </a:lnTo>
                  <a:lnTo>
                    <a:pt x="3329" y="928"/>
                  </a:lnTo>
                  <a:lnTo>
                    <a:pt x="2565" y="1310"/>
                  </a:lnTo>
                  <a:lnTo>
                    <a:pt x="2183" y="1583"/>
                  </a:lnTo>
                  <a:lnTo>
                    <a:pt x="1856" y="1856"/>
                  </a:lnTo>
                  <a:lnTo>
                    <a:pt x="1528" y="2183"/>
                  </a:lnTo>
                  <a:lnTo>
                    <a:pt x="1255" y="2511"/>
                  </a:lnTo>
                  <a:lnTo>
                    <a:pt x="1146" y="2783"/>
                  </a:lnTo>
                  <a:lnTo>
                    <a:pt x="983" y="3111"/>
                  </a:lnTo>
                  <a:lnTo>
                    <a:pt x="764" y="3711"/>
                  </a:lnTo>
                  <a:lnTo>
                    <a:pt x="491" y="4366"/>
                  </a:lnTo>
                  <a:lnTo>
                    <a:pt x="328" y="4693"/>
                  </a:lnTo>
                  <a:lnTo>
                    <a:pt x="109" y="4966"/>
                  </a:lnTo>
                  <a:lnTo>
                    <a:pt x="0" y="5130"/>
                  </a:lnTo>
                  <a:lnTo>
                    <a:pt x="491" y="4912"/>
                  </a:lnTo>
                  <a:lnTo>
                    <a:pt x="1037" y="4748"/>
                  </a:lnTo>
                  <a:lnTo>
                    <a:pt x="1583" y="4639"/>
                  </a:lnTo>
                  <a:lnTo>
                    <a:pt x="2129" y="4639"/>
                  </a:lnTo>
                  <a:lnTo>
                    <a:pt x="2074" y="5785"/>
                  </a:lnTo>
                  <a:lnTo>
                    <a:pt x="2019" y="6331"/>
                  </a:lnTo>
                  <a:lnTo>
                    <a:pt x="2019" y="6876"/>
                  </a:lnTo>
                  <a:lnTo>
                    <a:pt x="2129" y="7422"/>
                  </a:lnTo>
                  <a:lnTo>
                    <a:pt x="2347" y="7913"/>
                  </a:lnTo>
                  <a:lnTo>
                    <a:pt x="2456" y="8131"/>
                  </a:lnTo>
                  <a:lnTo>
                    <a:pt x="2674" y="8350"/>
                  </a:lnTo>
                  <a:lnTo>
                    <a:pt x="2893" y="8568"/>
                  </a:lnTo>
                  <a:lnTo>
                    <a:pt x="3111" y="8786"/>
                  </a:lnTo>
                  <a:lnTo>
                    <a:pt x="2674" y="9386"/>
                  </a:lnTo>
                  <a:lnTo>
                    <a:pt x="2947" y="9550"/>
                  </a:lnTo>
                  <a:lnTo>
                    <a:pt x="3220" y="9823"/>
                  </a:lnTo>
                  <a:lnTo>
                    <a:pt x="3493" y="10150"/>
                  </a:lnTo>
                  <a:lnTo>
                    <a:pt x="3929" y="10423"/>
                  </a:lnTo>
                  <a:lnTo>
                    <a:pt x="4311" y="10696"/>
                  </a:lnTo>
                  <a:lnTo>
                    <a:pt x="4803" y="10860"/>
                  </a:lnTo>
                  <a:lnTo>
                    <a:pt x="5294" y="11024"/>
                  </a:lnTo>
                  <a:lnTo>
                    <a:pt x="5785" y="11133"/>
                  </a:lnTo>
                  <a:lnTo>
                    <a:pt x="6876" y="11133"/>
                  </a:lnTo>
                  <a:lnTo>
                    <a:pt x="7367" y="11078"/>
                  </a:lnTo>
                  <a:lnTo>
                    <a:pt x="7804" y="10969"/>
                  </a:lnTo>
                  <a:lnTo>
                    <a:pt x="7968" y="11569"/>
                  </a:lnTo>
                  <a:lnTo>
                    <a:pt x="8077" y="12224"/>
                  </a:lnTo>
                  <a:lnTo>
                    <a:pt x="8022" y="12934"/>
                  </a:lnTo>
                  <a:lnTo>
                    <a:pt x="7968" y="13643"/>
                  </a:lnTo>
                  <a:lnTo>
                    <a:pt x="7695" y="15007"/>
                  </a:lnTo>
                  <a:lnTo>
                    <a:pt x="7422" y="16262"/>
                  </a:lnTo>
                  <a:lnTo>
                    <a:pt x="6931" y="19482"/>
                  </a:lnTo>
                  <a:lnTo>
                    <a:pt x="6603" y="21064"/>
                  </a:lnTo>
                  <a:lnTo>
                    <a:pt x="6276" y="22647"/>
                  </a:lnTo>
                  <a:lnTo>
                    <a:pt x="5839" y="24284"/>
                  </a:lnTo>
                  <a:lnTo>
                    <a:pt x="5457" y="25921"/>
                  </a:lnTo>
                  <a:lnTo>
                    <a:pt x="5130" y="27613"/>
                  </a:lnTo>
                  <a:lnTo>
                    <a:pt x="5075" y="28431"/>
                  </a:lnTo>
                  <a:lnTo>
                    <a:pt x="5021" y="29305"/>
                  </a:lnTo>
                  <a:lnTo>
                    <a:pt x="4966" y="30287"/>
                  </a:lnTo>
                  <a:lnTo>
                    <a:pt x="5075" y="31215"/>
                  </a:lnTo>
                  <a:lnTo>
                    <a:pt x="5185" y="32088"/>
                  </a:lnTo>
                  <a:lnTo>
                    <a:pt x="5403" y="32961"/>
                  </a:lnTo>
                  <a:lnTo>
                    <a:pt x="5676" y="33725"/>
                  </a:lnTo>
                  <a:lnTo>
                    <a:pt x="6058" y="34543"/>
                  </a:lnTo>
                  <a:lnTo>
                    <a:pt x="6549" y="35307"/>
                  </a:lnTo>
                  <a:lnTo>
                    <a:pt x="7149" y="36126"/>
                  </a:lnTo>
                  <a:lnTo>
                    <a:pt x="7913" y="36999"/>
                  </a:lnTo>
                  <a:lnTo>
                    <a:pt x="8677" y="37708"/>
                  </a:lnTo>
                  <a:lnTo>
                    <a:pt x="9441" y="38254"/>
                  </a:lnTo>
                  <a:lnTo>
                    <a:pt x="10260" y="38691"/>
                  </a:lnTo>
                  <a:lnTo>
                    <a:pt x="11078" y="39073"/>
                  </a:lnTo>
                  <a:lnTo>
                    <a:pt x="11951" y="39400"/>
                  </a:lnTo>
                  <a:lnTo>
                    <a:pt x="12879" y="39837"/>
                  </a:lnTo>
                  <a:lnTo>
                    <a:pt x="13861" y="40273"/>
                  </a:lnTo>
                  <a:lnTo>
                    <a:pt x="14953" y="40710"/>
                  </a:lnTo>
                  <a:lnTo>
                    <a:pt x="16099" y="41092"/>
                  </a:lnTo>
                  <a:lnTo>
                    <a:pt x="17299" y="41365"/>
                  </a:lnTo>
                  <a:lnTo>
                    <a:pt x="18391" y="41583"/>
                  </a:lnTo>
                  <a:lnTo>
                    <a:pt x="19427" y="41801"/>
                  </a:lnTo>
                  <a:lnTo>
                    <a:pt x="20300" y="41910"/>
                  </a:lnTo>
                  <a:lnTo>
                    <a:pt x="21392" y="41965"/>
                  </a:lnTo>
                  <a:lnTo>
                    <a:pt x="22538" y="41965"/>
                  </a:lnTo>
                  <a:lnTo>
                    <a:pt x="23084" y="42019"/>
                  </a:lnTo>
                  <a:lnTo>
                    <a:pt x="23684" y="42183"/>
                  </a:lnTo>
                  <a:lnTo>
                    <a:pt x="23848" y="42347"/>
                  </a:lnTo>
                  <a:lnTo>
                    <a:pt x="24066" y="42511"/>
                  </a:lnTo>
                  <a:lnTo>
                    <a:pt x="24502" y="43056"/>
                  </a:lnTo>
                  <a:lnTo>
                    <a:pt x="24775" y="43384"/>
                  </a:lnTo>
                  <a:lnTo>
                    <a:pt x="25048" y="43657"/>
                  </a:lnTo>
                  <a:lnTo>
                    <a:pt x="25375" y="43875"/>
                  </a:lnTo>
                  <a:lnTo>
                    <a:pt x="25703" y="44039"/>
                  </a:lnTo>
                  <a:lnTo>
                    <a:pt x="26030" y="44093"/>
                  </a:lnTo>
                  <a:lnTo>
                    <a:pt x="26358" y="44202"/>
                  </a:lnTo>
                  <a:lnTo>
                    <a:pt x="26740" y="44202"/>
                  </a:lnTo>
                  <a:lnTo>
                    <a:pt x="27067" y="44148"/>
                  </a:lnTo>
                  <a:lnTo>
                    <a:pt x="27395" y="43929"/>
                  </a:lnTo>
                  <a:lnTo>
                    <a:pt x="27722" y="43657"/>
                  </a:lnTo>
                  <a:lnTo>
                    <a:pt x="28049" y="43165"/>
                  </a:lnTo>
                  <a:lnTo>
                    <a:pt x="28377" y="42511"/>
                  </a:lnTo>
                  <a:lnTo>
                    <a:pt x="28759" y="42183"/>
                  </a:lnTo>
                  <a:lnTo>
                    <a:pt x="29086" y="41856"/>
                  </a:lnTo>
                  <a:lnTo>
                    <a:pt x="29414" y="41638"/>
                  </a:lnTo>
                  <a:lnTo>
                    <a:pt x="29741" y="41474"/>
                  </a:lnTo>
                  <a:lnTo>
                    <a:pt x="30069" y="41365"/>
                  </a:lnTo>
                  <a:lnTo>
                    <a:pt x="30396" y="41310"/>
                  </a:lnTo>
                  <a:lnTo>
                    <a:pt x="30996" y="41201"/>
                  </a:lnTo>
                  <a:lnTo>
                    <a:pt x="31651" y="41146"/>
                  </a:lnTo>
                  <a:lnTo>
                    <a:pt x="32306" y="41037"/>
                  </a:lnTo>
                  <a:lnTo>
                    <a:pt x="33015" y="40874"/>
                  </a:lnTo>
                  <a:lnTo>
                    <a:pt x="33397" y="40710"/>
                  </a:lnTo>
                  <a:lnTo>
                    <a:pt x="33834" y="40492"/>
                  </a:lnTo>
                  <a:lnTo>
                    <a:pt x="34270" y="40219"/>
                  </a:lnTo>
                  <a:lnTo>
                    <a:pt x="34707" y="39891"/>
                  </a:lnTo>
                  <a:lnTo>
                    <a:pt x="35034" y="39509"/>
                  </a:lnTo>
                  <a:lnTo>
                    <a:pt x="35362" y="39182"/>
                  </a:lnTo>
                  <a:lnTo>
                    <a:pt x="35962" y="38418"/>
                  </a:lnTo>
                  <a:lnTo>
                    <a:pt x="36562" y="37599"/>
                  </a:lnTo>
                  <a:lnTo>
                    <a:pt x="36944" y="37326"/>
                  </a:lnTo>
                  <a:lnTo>
                    <a:pt x="37272" y="37108"/>
                  </a:lnTo>
                  <a:lnTo>
                    <a:pt x="38036" y="36562"/>
                  </a:lnTo>
                  <a:lnTo>
                    <a:pt x="38418" y="36290"/>
                  </a:lnTo>
                  <a:lnTo>
                    <a:pt x="38745" y="35962"/>
                  </a:lnTo>
                  <a:lnTo>
                    <a:pt x="39018" y="35580"/>
                  </a:lnTo>
                  <a:lnTo>
                    <a:pt x="39236" y="35144"/>
                  </a:lnTo>
                  <a:lnTo>
                    <a:pt x="38909" y="35471"/>
                  </a:lnTo>
                  <a:lnTo>
                    <a:pt x="40109" y="34161"/>
                  </a:lnTo>
                  <a:lnTo>
                    <a:pt x="40655" y="33507"/>
                  </a:lnTo>
                  <a:lnTo>
                    <a:pt x="40873" y="33179"/>
                  </a:lnTo>
                  <a:lnTo>
                    <a:pt x="41092" y="32797"/>
                  </a:lnTo>
                  <a:lnTo>
                    <a:pt x="40710" y="32743"/>
                  </a:lnTo>
                  <a:lnTo>
                    <a:pt x="40328" y="32688"/>
                  </a:lnTo>
                  <a:lnTo>
                    <a:pt x="40764" y="32415"/>
                  </a:lnTo>
                  <a:lnTo>
                    <a:pt x="41146" y="32088"/>
                  </a:lnTo>
                  <a:lnTo>
                    <a:pt x="41528" y="31706"/>
                  </a:lnTo>
                  <a:lnTo>
                    <a:pt x="41856" y="31269"/>
                  </a:lnTo>
                  <a:lnTo>
                    <a:pt x="42129" y="30833"/>
                  </a:lnTo>
                  <a:lnTo>
                    <a:pt x="42401" y="30341"/>
                  </a:lnTo>
                  <a:lnTo>
                    <a:pt x="42565" y="29905"/>
                  </a:lnTo>
                  <a:lnTo>
                    <a:pt x="42674" y="29414"/>
                  </a:lnTo>
                  <a:lnTo>
                    <a:pt x="43002" y="29305"/>
                  </a:lnTo>
                  <a:lnTo>
                    <a:pt x="43329" y="29141"/>
                  </a:lnTo>
                  <a:lnTo>
                    <a:pt x="43657" y="28923"/>
                  </a:lnTo>
                  <a:lnTo>
                    <a:pt x="43929" y="28704"/>
                  </a:lnTo>
                  <a:lnTo>
                    <a:pt x="44148" y="28431"/>
                  </a:lnTo>
                  <a:lnTo>
                    <a:pt x="44257" y="28159"/>
                  </a:lnTo>
                  <a:lnTo>
                    <a:pt x="44257" y="27995"/>
                  </a:lnTo>
                  <a:lnTo>
                    <a:pt x="44202" y="27886"/>
                  </a:lnTo>
                  <a:lnTo>
                    <a:pt x="44148" y="27722"/>
                  </a:lnTo>
                  <a:lnTo>
                    <a:pt x="44038" y="27558"/>
                  </a:lnTo>
                  <a:lnTo>
                    <a:pt x="44366" y="27176"/>
                  </a:lnTo>
                  <a:lnTo>
                    <a:pt x="44748" y="26740"/>
                  </a:lnTo>
                  <a:lnTo>
                    <a:pt x="45730" y="25758"/>
                  </a:lnTo>
                  <a:lnTo>
                    <a:pt x="46167" y="25212"/>
                  </a:lnTo>
                  <a:lnTo>
                    <a:pt x="46494" y="24721"/>
                  </a:lnTo>
                  <a:lnTo>
                    <a:pt x="46603" y="24448"/>
                  </a:lnTo>
                  <a:lnTo>
                    <a:pt x="46712" y="24230"/>
                  </a:lnTo>
                  <a:lnTo>
                    <a:pt x="46767" y="23957"/>
                  </a:lnTo>
                  <a:lnTo>
                    <a:pt x="46712" y="23738"/>
                  </a:lnTo>
                  <a:lnTo>
                    <a:pt x="46058" y="24120"/>
                  </a:lnTo>
                  <a:lnTo>
                    <a:pt x="45348" y="24448"/>
                  </a:lnTo>
                  <a:lnTo>
                    <a:pt x="44639" y="24666"/>
                  </a:lnTo>
                  <a:lnTo>
                    <a:pt x="43929" y="24939"/>
                  </a:lnTo>
                  <a:lnTo>
                    <a:pt x="42620" y="25266"/>
                  </a:lnTo>
                  <a:lnTo>
                    <a:pt x="41583" y="25430"/>
                  </a:lnTo>
                  <a:lnTo>
                    <a:pt x="40655" y="25594"/>
                  </a:lnTo>
                  <a:lnTo>
                    <a:pt x="38691" y="25594"/>
                  </a:lnTo>
                  <a:lnTo>
                    <a:pt x="37763" y="25539"/>
                  </a:lnTo>
                  <a:lnTo>
                    <a:pt x="37217" y="25485"/>
                  </a:lnTo>
                  <a:lnTo>
                    <a:pt x="36672" y="25321"/>
                  </a:lnTo>
                  <a:lnTo>
                    <a:pt x="36126" y="25157"/>
                  </a:lnTo>
                  <a:lnTo>
                    <a:pt x="35635" y="24994"/>
                  </a:lnTo>
                  <a:lnTo>
                    <a:pt x="34652" y="24502"/>
                  </a:lnTo>
                  <a:lnTo>
                    <a:pt x="33670" y="23957"/>
                  </a:lnTo>
                  <a:lnTo>
                    <a:pt x="31815" y="22811"/>
                  </a:lnTo>
                  <a:lnTo>
                    <a:pt x="30833" y="22265"/>
                  </a:lnTo>
                  <a:lnTo>
                    <a:pt x="29850" y="21828"/>
                  </a:lnTo>
                  <a:lnTo>
                    <a:pt x="28977" y="21446"/>
                  </a:lnTo>
                  <a:lnTo>
                    <a:pt x="28104" y="21174"/>
                  </a:lnTo>
                  <a:lnTo>
                    <a:pt x="27231" y="20901"/>
                  </a:lnTo>
                  <a:lnTo>
                    <a:pt x="26358" y="20737"/>
                  </a:lnTo>
                  <a:lnTo>
                    <a:pt x="25485" y="20628"/>
                  </a:lnTo>
                  <a:lnTo>
                    <a:pt x="24557" y="20519"/>
                  </a:lnTo>
                  <a:lnTo>
                    <a:pt x="22702" y="20519"/>
                  </a:lnTo>
                  <a:lnTo>
                    <a:pt x="22047" y="20573"/>
                  </a:lnTo>
                  <a:lnTo>
                    <a:pt x="21283" y="20628"/>
                  </a:lnTo>
                  <a:lnTo>
                    <a:pt x="19864" y="20792"/>
                  </a:lnTo>
                  <a:lnTo>
                    <a:pt x="19100" y="20846"/>
                  </a:lnTo>
                  <a:lnTo>
                    <a:pt x="17736" y="20846"/>
                  </a:lnTo>
                  <a:lnTo>
                    <a:pt x="17081" y="20737"/>
                  </a:lnTo>
                  <a:lnTo>
                    <a:pt x="16590" y="20628"/>
                  </a:lnTo>
                  <a:lnTo>
                    <a:pt x="16153" y="20464"/>
                  </a:lnTo>
                  <a:lnTo>
                    <a:pt x="15717" y="20246"/>
                  </a:lnTo>
                  <a:lnTo>
                    <a:pt x="15389" y="20028"/>
                  </a:lnTo>
                  <a:lnTo>
                    <a:pt x="15007" y="19755"/>
                  </a:lnTo>
                  <a:lnTo>
                    <a:pt x="14734" y="19427"/>
                  </a:lnTo>
                  <a:lnTo>
                    <a:pt x="14461" y="19100"/>
                  </a:lnTo>
                  <a:lnTo>
                    <a:pt x="14189" y="18718"/>
                  </a:lnTo>
                  <a:lnTo>
                    <a:pt x="13970" y="18336"/>
                  </a:lnTo>
                  <a:lnTo>
                    <a:pt x="13752" y="17899"/>
                  </a:lnTo>
                  <a:lnTo>
                    <a:pt x="13479" y="16972"/>
                  </a:lnTo>
                  <a:lnTo>
                    <a:pt x="13206" y="15989"/>
                  </a:lnTo>
                  <a:lnTo>
                    <a:pt x="13043" y="14953"/>
                  </a:lnTo>
                  <a:lnTo>
                    <a:pt x="12988" y="13861"/>
                  </a:lnTo>
                  <a:lnTo>
                    <a:pt x="12933" y="12770"/>
                  </a:lnTo>
                  <a:lnTo>
                    <a:pt x="12933" y="11678"/>
                  </a:lnTo>
                  <a:lnTo>
                    <a:pt x="12933" y="10587"/>
                  </a:lnTo>
                  <a:lnTo>
                    <a:pt x="13043" y="8622"/>
                  </a:lnTo>
                  <a:lnTo>
                    <a:pt x="13097" y="6985"/>
                  </a:lnTo>
                  <a:lnTo>
                    <a:pt x="13043" y="5894"/>
                  </a:lnTo>
                  <a:lnTo>
                    <a:pt x="12933" y="4857"/>
                  </a:lnTo>
                  <a:lnTo>
                    <a:pt x="12661" y="3929"/>
                  </a:lnTo>
                  <a:lnTo>
                    <a:pt x="12333" y="3111"/>
                  </a:lnTo>
                  <a:lnTo>
                    <a:pt x="11897" y="2401"/>
                  </a:lnTo>
                  <a:lnTo>
                    <a:pt x="11406" y="1801"/>
                  </a:lnTo>
                  <a:lnTo>
                    <a:pt x="10805" y="1255"/>
                  </a:lnTo>
                  <a:lnTo>
                    <a:pt x="10205" y="819"/>
                  </a:lnTo>
                  <a:lnTo>
                    <a:pt x="9496" y="491"/>
                  </a:lnTo>
                  <a:lnTo>
                    <a:pt x="8786" y="219"/>
                  </a:lnTo>
                  <a:lnTo>
                    <a:pt x="8022" y="109"/>
                  </a:lnTo>
                  <a:lnTo>
                    <a:pt x="725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4" name="Google Shape;1774;p47"/>
            <p:cNvSpPr/>
            <p:nvPr/>
          </p:nvSpPr>
          <p:spPr>
            <a:xfrm>
              <a:off x="5246525" y="2194450"/>
              <a:ext cx="241500" cy="124175"/>
            </a:xfrm>
            <a:custGeom>
              <a:avLst/>
              <a:gdLst/>
              <a:ahLst/>
              <a:cxnLst/>
              <a:rect l="l" t="t" r="r" b="b"/>
              <a:pathLst>
                <a:path w="9660" h="4967" extrusionOk="0">
                  <a:moveTo>
                    <a:pt x="8132" y="1"/>
                  </a:moveTo>
                  <a:lnTo>
                    <a:pt x="7586" y="110"/>
                  </a:lnTo>
                  <a:lnTo>
                    <a:pt x="7040" y="274"/>
                  </a:lnTo>
                  <a:lnTo>
                    <a:pt x="6549" y="492"/>
                  </a:lnTo>
                  <a:lnTo>
                    <a:pt x="6222" y="765"/>
                  </a:lnTo>
                  <a:lnTo>
                    <a:pt x="5840" y="1038"/>
                  </a:lnTo>
                  <a:lnTo>
                    <a:pt x="5458" y="1311"/>
                  </a:lnTo>
                  <a:lnTo>
                    <a:pt x="5076" y="1529"/>
                  </a:lnTo>
                  <a:lnTo>
                    <a:pt x="4148" y="1911"/>
                  </a:lnTo>
                  <a:lnTo>
                    <a:pt x="3330" y="2184"/>
                  </a:lnTo>
                  <a:lnTo>
                    <a:pt x="3002" y="2293"/>
                  </a:lnTo>
                  <a:lnTo>
                    <a:pt x="2620" y="2347"/>
                  </a:lnTo>
                  <a:lnTo>
                    <a:pt x="1747" y="2456"/>
                  </a:lnTo>
                  <a:lnTo>
                    <a:pt x="1311" y="2511"/>
                  </a:lnTo>
                  <a:lnTo>
                    <a:pt x="929" y="2620"/>
                  </a:lnTo>
                  <a:lnTo>
                    <a:pt x="601" y="2729"/>
                  </a:lnTo>
                  <a:lnTo>
                    <a:pt x="328" y="2893"/>
                  </a:lnTo>
                  <a:lnTo>
                    <a:pt x="165" y="3057"/>
                  </a:lnTo>
                  <a:lnTo>
                    <a:pt x="55" y="3220"/>
                  </a:lnTo>
                  <a:lnTo>
                    <a:pt x="1" y="3330"/>
                  </a:lnTo>
                  <a:lnTo>
                    <a:pt x="1" y="3493"/>
                  </a:lnTo>
                  <a:lnTo>
                    <a:pt x="1" y="3602"/>
                  </a:lnTo>
                  <a:lnTo>
                    <a:pt x="110" y="3766"/>
                  </a:lnTo>
                  <a:lnTo>
                    <a:pt x="328" y="3984"/>
                  </a:lnTo>
                  <a:lnTo>
                    <a:pt x="710" y="4203"/>
                  </a:lnTo>
                  <a:lnTo>
                    <a:pt x="1201" y="4366"/>
                  </a:lnTo>
                  <a:lnTo>
                    <a:pt x="1802" y="4530"/>
                  </a:lnTo>
                  <a:lnTo>
                    <a:pt x="2402" y="4639"/>
                  </a:lnTo>
                  <a:lnTo>
                    <a:pt x="3766" y="4803"/>
                  </a:lnTo>
                  <a:lnTo>
                    <a:pt x="5131" y="4912"/>
                  </a:lnTo>
                  <a:lnTo>
                    <a:pt x="6276" y="4967"/>
                  </a:lnTo>
                  <a:lnTo>
                    <a:pt x="7040" y="4912"/>
                  </a:lnTo>
                  <a:lnTo>
                    <a:pt x="7859" y="4748"/>
                  </a:lnTo>
                  <a:lnTo>
                    <a:pt x="8350" y="4639"/>
                  </a:lnTo>
                  <a:lnTo>
                    <a:pt x="8787" y="4639"/>
                  </a:lnTo>
                  <a:lnTo>
                    <a:pt x="9223" y="4748"/>
                  </a:lnTo>
                  <a:lnTo>
                    <a:pt x="9660" y="4148"/>
                  </a:lnTo>
                  <a:lnTo>
                    <a:pt x="9442" y="3930"/>
                  </a:lnTo>
                  <a:lnTo>
                    <a:pt x="9223" y="3712"/>
                  </a:lnTo>
                  <a:lnTo>
                    <a:pt x="9005" y="3493"/>
                  </a:lnTo>
                  <a:lnTo>
                    <a:pt x="8896" y="3275"/>
                  </a:lnTo>
                  <a:lnTo>
                    <a:pt x="8678" y="2784"/>
                  </a:lnTo>
                  <a:lnTo>
                    <a:pt x="8568" y="2238"/>
                  </a:lnTo>
                  <a:lnTo>
                    <a:pt x="8568" y="1693"/>
                  </a:lnTo>
                  <a:lnTo>
                    <a:pt x="8623" y="1147"/>
                  </a:lnTo>
                  <a:lnTo>
                    <a:pt x="8678" y="1"/>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5" name="Google Shape;1775;p47"/>
            <p:cNvSpPr/>
            <p:nvPr/>
          </p:nvSpPr>
          <p:spPr>
            <a:xfrm>
              <a:off x="5689925" y="2706050"/>
              <a:ext cx="69600" cy="72325"/>
            </a:xfrm>
            <a:custGeom>
              <a:avLst/>
              <a:gdLst/>
              <a:ahLst/>
              <a:cxnLst/>
              <a:rect l="l" t="t" r="r" b="b"/>
              <a:pathLst>
                <a:path w="2784" h="2893" extrusionOk="0">
                  <a:moveTo>
                    <a:pt x="0" y="1"/>
                  </a:moveTo>
                  <a:lnTo>
                    <a:pt x="55" y="164"/>
                  </a:lnTo>
                  <a:lnTo>
                    <a:pt x="273" y="601"/>
                  </a:lnTo>
                  <a:lnTo>
                    <a:pt x="437" y="874"/>
                  </a:lnTo>
                  <a:lnTo>
                    <a:pt x="601" y="1147"/>
                  </a:lnTo>
                  <a:lnTo>
                    <a:pt x="819" y="1474"/>
                  </a:lnTo>
                  <a:lnTo>
                    <a:pt x="1092" y="1747"/>
                  </a:lnTo>
                  <a:lnTo>
                    <a:pt x="1637" y="2238"/>
                  </a:lnTo>
                  <a:lnTo>
                    <a:pt x="1910" y="2456"/>
                  </a:lnTo>
                  <a:lnTo>
                    <a:pt x="2183" y="2620"/>
                  </a:lnTo>
                  <a:lnTo>
                    <a:pt x="2620" y="2838"/>
                  </a:lnTo>
                  <a:lnTo>
                    <a:pt x="2783" y="2893"/>
                  </a:lnTo>
                  <a:lnTo>
                    <a:pt x="2347" y="2402"/>
                  </a:lnTo>
                  <a:lnTo>
                    <a:pt x="2128" y="2238"/>
                  </a:lnTo>
                  <a:lnTo>
                    <a:pt x="1910" y="1965"/>
                  </a:lnTo>
                  <a:lnTo>
                    <a:pt x="1419" y="1474"/>
                  </a:lnTo>
                  <a:lnTo>
                    <a:pt x="1146" y="1201"/>
                  </a:lnTo>
                  <a:lnTo>
                    <a:pt x="928" y="928"/>
                  </a:lnTo>
                  <a:lnTo>
                    <a:pt x="655" y="710"/>
                  </a:lnTo>
                  <a:lnTo>
                    <a:pt x="491" y="437"/>
                  </a:lnTo>
                  <a:lnTo>
                    <a:pt x="164" y="164"/>
                  </a:lnTo>
                  <a:lnTo>
                    <a:pt x="0"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6" name="Google Shape;1776;p47"/>
            <p:cNvSpPr/>
            <p:nvPr/>
          </p:nvSpPr>
          <p:spPr>
            <a:xfrm>
              <a:off x="5740400" y="2716975"/>
              <a:ext cx="47775" cy="40950"/>
            </a:xfrm>
            <a:custGeom>
              <a:avLst/>
              <a:gdLst/>
              <a:ahLst/>
              <a:cxnLst/>
              <a:rect l="l" t="t" r="r" b="b"/>
              <a:pathLst>
                <a:path w="1911" h="1638" extrusionOk="0">
                  <a:moveTo>
                    <a:pt x="0" y="0"/>
                  </a:moveTo>
                  <a:lnTo>
                    <a:pt x="55" y="109"/>
                  </a:lnTo>
                  <a:lnTo>
                    <a:pt x="164" y="382"/>
                  </a:lnTo>
                  <a:lnTo>
                    <a:pt x="437" y="764"/>
                  </a:lnTo>
                  <a:lnTo>
                    <a:pt x="764" y="1092"/>
                  </a:lnTo>
                  <a:lnTo>
                    <a:pt x="1146" y="1310"/>
                  </a:lnTo>
                  <a:lnTo>
                    <a:pt x="1528" y="1474"/>
                  </a:lnTo>
                  <a:lnTo>
                    <a:pt x="1801" y="1583"/>
                  </a:lnTo>
                  <a:lnTo>
                    <a:pt x="1910" y="1637"/>
                  </a:lnTo>
                  <a:lnTo>
                    <a:pt x="1910" y="1637"/>
                  </a:lnTo>
                  <a:lnTo>
                    <a:pt x="1692" y="1310"/>
                  </a:lnTo>
                  <a:lnTo>
                    <a:pt x="1365" y="983"/>
                  </a:lnTo>
                  <a:lnTo>
                    <a:pt x="1037" y="710"/>
                  </a:lnTo>
                  <a:lnTo>
                    <a:pt x="655" y="437"/>
                  </a:lnTo>
                  <a:lnTo>
                    <a:pt x="328" y="219"/>
                  </a:lnTo>
                  <a:lnTo>
                    <a:pt x="0"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7" name="Google Shape;1777;p47"/>
            <p:cNvSpPr/>
            <p:nvPr/>
          </p:nvSpPr>
          <p:spPr>
            <a:xfrm>
              <a:off x="5775875" y="2688325"/>
              <a:ext cx="36850" cy="17750"/>
            </a:xfrm>
            <a:custGeom>
              <a:avLst/>
              <a:gdLst/>
              <a:ahLst/>
              <a:cxnLst/>
              <a:rect l="l" t="t" r="r" b="b"/>
              <a:pathLst>
                <a:path w="1474" h="710" extrusionOk="0">
                  <a:moveTo>
                    <a:pt x="0" y="0"/>
                  </a:moveTo>
                  <a:lnTo>
                    <a:pt x="164" y="219"/>
                  </a:lnTo>
                  <a:lnTo>
                    <a:pt x="382" y="382"/>
                  </a:lnTo>
                  <a:lnTo>
                    <a:pt x="655" y="546"/>
                  </a:lnTo>
                  <a:lnTo>
                    <a:pt x="928" y="655"/>
                  </a:lnTo>
                  <a:lnTo>
                    <a:pt x="1201" y="710"/>
                  </a:lnTo>
                  <a:lnTo>
                    <a:pt x="1474" y="710"/>
                  </a:lnTo>
                  <a:lnTo>
                    <a:pt x="1310" y="491"/>
                  </a:lnTo>
                  <a:lnTo>
                    <a:pt x="1092" y="328"/>
                  </a:lnTo>
                  <a:lnTo>
                    <a:pt x="819" y="164"/>
                  </a:lnTo>
                  <a:lnTo>
                    <a:pt x="546" y="55"/>
                  </a:lnTo>
                  <a:lnTo>
                    <a:pt x="273"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8" name="Google Shape;1778;p47"/>
            <p:cNvSpPr/>
            <p:nvPr/>
          </p:nvSpPr>
          <p:spPr>
            <a:xfrm>
              <a:off x="5606700" y="2890225"/>
              <a:ext cx="24575" cy="51875"/>
            </a:xfrm>
            <a:custGeom>
              <a:avLst/>
              <a:gdLst/>
              <a:ahLst/>
              <a:cxnLst/>
              <a:rect l="l" t="t" r="r" b="b"/>
              <a:pathLst>
                <a:path w="983" h="2075" extrusionOk="0">
                  <a:moveTo>
                    <a:pt x="0" y="1"/>
                  </a:moveTo>
                  <a:lnTo>
                    <a:pt x="0" y="110"/>
                  </a:lnTo>
                  <a:lnTo>
                    <a:pt x="0" y="383"/>
                  </a:lnTo>
                  <a:lnTo>
                    <a:pt x="0" y="546"/>
                  </a:lnTo>
                  <a:lnTo>
                    <a:pt x="55" y="765"/>
                  </a:lnTo>
                  <a:lnTo>
                    <a:pt x="219" y="1201"/>
                  </a:lnTo>
                  <a:lnTo>
                    <a:pt x="437" y="1529"/>
                  </a:lnTo>
                  <a:lnTo>
                    <a:pt x="710" y="1802"/>
                  </a:lnTo>
                  <a:lnTo>
                    <a:pt x="874" y="1965"/>
                  </a:lnTo>
                  <a:lnTo>
                    <a:pt x="983" y="2074"/>
                  </a:lnTo>
                  <a:lnTo>
                    <a:pt x="928" y="1692"/>
                  </a:lnTo>
                  <a:lnTo>
                    <a:pt x="764" y="1365"/>
                  </a:lnTo>
                  <a:lnTo>
                    <a:pt x="601" y="983"/>
                  </a:lnTo>
                  <a:lnTo>
                    <a:pt x="492" y="819"/>
                  </a:lnTo>
                  <a:lnTo>
                    <a:pt x="437" y="656"/>
                  </a:lnTo>
                  <a:lnTo>
                    <a:pt x="328" y="492"/>
                  </a:lnTo>
                  <a:lnTo>
                    <a:pt x="219" y="328"/>
                  </a:lnTo>
                  <a:lnTo>
                    <a:pt x="0"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47"/>
            <p:cNvSpPr/>
            <p:nvPr/>
          </p:nvSpPr>
          <p:spPr>
            <a:xfrm>
              <a:off x="6155125" y="2947525"/>
              <a:ext cx="137825" cy="25950"/>
            </a:xfrm>
            <a:custGeom>
              <a:avLst/>
              <a:gdLst/>
              <a:ahLst/>
              <a:cxnLst/>
              <a:rect l="l" t="t" r="r" b="b"/>
              <a:pathLst>
                <a:path w="5513" h="1038" extrusionOk="0">
                  <a:moveTo>
                    <a:pt x="5076" y="1"/>
                  </a:moveTo>
                  <a:lnTo>
                    <a:pt x="4912" y="55"/>
                  </a:lnTo>
                  <a:lnTo>
                    <a:pt x="4857" y="55"/>
                  </a:lnTo>
                  <a:lnTo>
                    <a:pt x="4912" y="110"/>
                  </a:lnTo>
                  <a:lnTo>
                    <a:pt x="5239" y="110"/>
                  </a:lnTo>
                  <a:lnTo>
                    <a:pt x="5294" y="219"/>
                  </a:lnTo>
                  <a:lnTo>
                    <a:pt x="5294" y="273"/>
                  </a:lnTo>
                  <a:lnTo>
                    <a:pt x="5239" y="328"/>
                  </a:lnTo>
                  <a:lnTo>
                    <a:pt x="4912" y="437"/>
                  </a:lnTo>
                  <a:lnTo>
                    <a:pt x="4257" y="492"/>
                  </a:lnTo>
                  <a:lnTo>
                    <a:pt x="2838" y="601"/>
                  </a:lnTo>
                  <a:lnTo>
                    <a:pt x="1420" y="655"/>
                  </a:lnTo>
                  <a:lnTo>
                    <a:pt x="710" y="710"/>
                  </a:lnTo>
                  <a:lnTo>
                    <a:pt x="1" y="765"/>
                  </a:lnTo>
                  <a:lnTo>
                    <a:pt x="328" y="819"/>
                  </a:lnTo>
                  <a:lnTo>
                    <a:pt x="710" y="928"/>
                  </a:lnTo>
                  <a:lnTo>
                    <a:pt x="1420" y="983"/>
                  </a:lnTo>
                  <a:lnTo>
                    <a:pt x="2129" y="1037"/>
                  </a:lnTo>
                  <a:lnTo>
                    <a:pt x="2838" y="1037"/>
                  </a:lnTo>
                  <a:lnTo>
                    <a:pt x="3548" y="983"/>
                  </a:lnTo>
                  <a:lnTo>
                    <a:pt x="4312" y="928"/>
                  </a:lnTo>
                  <a:lnTo>
                    <a:pt x="4639" y="819"/>
                  </a:lnTo>
                  <a:lnTo>
                    <a:pt x="5021" y="710"/>
                  </a:lnTo>
                  <a:lnTo>
                    <a:pt x="5185" y="655"/>
                  </a:lnTo>
                  <a:lnTo>
                    <a:pt x="5349" y="546"/>
                  </a:lnTo>
                  <a:lnTo>
                    <a:pt x="5458" y="437"/>
                  </a:lnTo>
                  <a:lnTo>
                    <a:pt x="5512" y="328"/>
                  </a:lnTo>
                  <a:lnTo>
                    <a:pt x="5512" y="164"/>
                  </a:lnTo>
                  <a:lnTo>
                    <a:pt x="5458" y="55"/>
                  </a:lnTo>
                  <a:lnTo>
                    <a:pt x="5239"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47"/>
            <p:cNvSpPr/>
            <p:nvPr/>
          </p:nvSpPr>
          <p:spPr>
            <a:xfrm>
              <a:off x="6044625" y="2948900"/>
              <a:ext cx="135075" cy="47775"/>
            </a:xfrm>
            <a:custGeom>
              <a:avLst/>
              <a:gdLst/>
              <a:ahLst/>
              <a:cxnLst/>
              <a:rect l="l" t="t" r="r" b="b"/>
              <a:pathLst>
                <a:path w="5403" h="1911" extrusionOk="0">
                  <a:moveTo>
                    <a:pt x="0" y="0"/>
                  </a:moveTo>
                  <a:lnTo>
                    <a:pt x="164" y="164"/>
                  </a:lnTo>
                  <a:lnTo>
                    <a:pt x="710" y="546"/>
                  </a:lnTo>
                  <a:lnTo>
                    <a:pt x="1528" y="1037"/>
                  </a:lnTo>
                  <a:lnTo>
                    <a:pt x="2020" y="1255"/>
                  </a:lnTo>
                  <a:lnTo>
                    <a:pt x="2511" y="1474"/>
                  </a:lnTo>
                  <a:lnTo>
                    <a:pt x="3002" y="1637"/>
                  </a:lnTo>
                  <a:lnTo>
                    <a:pt x="3548" y="1801"/>
                  </a:lnTo>
                  <a:lnTo>
                    <a:pt x="4039" y="1856"/>
                  </a:lnTo>
                  <a:lnTo>
                    <a:pt x="4475" y="1910"/>
                  </a:lnTo>
                  <a:lnTo>
                    <a:pt x="4857" y="1856"/>
                  </a:lnTo>
                  <a:lnTo>
                    <a:pt x="5185" y="1801"/>
                  </a:lnTo>
                  <a:lnTo>
                    <a:pt x="5403" y="1692"/>
                  </a:lnTo>
                  <a:lnTo>
                    <a:pt x="4857" y="1692"/>
                  </a:lnTo>
                  <a:lnTo>
                    <a:pt x="4530" y="1637"/>
                  </a:lnTo>
                  <a:lnTo>
                    <a:pt x="3657" y="1419"/>
                  </a:lnTo>
                  <a:lnTo>
                    <a:pt x="2674" y="1092"/>
                  </a:lnTo>
                  <a:lnTo>
                    <a:pt x="819" y="328"/>
                  </a:lnTo>
                  <a:lnTo>
                    <a:pt x="0"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1" name="Google Shape;1781;p47"/>
            <p:cNvSpPr/>
            <p:nvPr/>
          </p:nvSpPr>
          <p:spPr>
            <a:xfrm>
              <a:off x="5940950" y="2892950"/>
              <a:ext cx="111875" cy="80525"/>
            </a:xfrm>
            <a:custGeom>
              <a:avLst/>
              <a:gdLst/>
              <a:ahLst/>
              <a:cxnLst/>
              <a:rect l="l" t="t" r="r" b="b"/>
              <a:pathLst>
                <a:path w="4475" h="3221" extrusionOk="0">
                  <a:moveTo>
                    <a:pt x="0" y="1"/>
                  </a:moveTo>
                  <a:lnTo>
                    <a:pt x="109" y="219"/>
                  </a:lnTo>
                  <a:lnTo>
                    <a:pt x="218" y="492"/>
                  </a:lnTo>
                  <a:lnTo>
                    <a:pt x="437" y="819"/>
                  </a:lnTo>
                  <a:lnTo>
                    <a:pt x="710" y="1147"/>
                  </a:lnTo>
                  <a:lnTo>
                    <a:pt x="1037" y="1474"/>
                  </a:lnTo>
                  <a:lnTo>
                    <a:pt x="1419" y="1856"/>
                  </a:lnTo>
                  <a:lnTo>
                    <a:pt x="1856" y="2184"/>
                  </a:lnTo>
                  <a:lnTo>
                    <a:pt x="2292" y="2456"/>
                  </a:lnTo>
                  <a:lnTo>
                    <a:pt x="2729" y="2729"/>
                  </a:lnTo>
                  <a:lnTo>
                    <a:pt x="3165" y="2948"/>
                  </a:lnTo>
                  <a:lnTo>
                    <a:pt x="3602" y="3111"/>
                  </a:lnTo>
                  <a:lnTo>
                    <a:pt x="3984" y="3166"/>
                  </a:lnTo>
                  <a:lnTo>
                    <a:pt x="4257" y="3220"/>
                  </a:lnTo>
                  <a:lnTo>
                    <a:pt x="4475" y="3220"/>
                  </a:lnTo>
                  <a:lnTo>
                    <a:pt x="4257" y="3111"/>
                  </a:lnTo>
                  <a:lnTo>
                    <a:pt x="3711" y="2838"/>
                  </a:lnTo>
                  <a:lnTo>
                    <a:pt x="2947" y="2402"/>
                  </a:lnTo>
                  <a:lnTo>
                    <a:pt x="2128" y="1802"/>
                  </a:lnTo>
                  <a:lnTo>
                    <a:pt x="1310" y="1201"/>
                  </a:lnTo>
                  <a:lnTo>
                    <a:pt x="655" y="601"/>
                  </a:lnTo>
                  <a:lnTo>
                    <a:pt x="164" y="165"/>
                  </a:lnTo>
                  <a:lnTo>
                    <a:pt x="0"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2" name="Google Shape;1782;p47"/>
            <p:cNvSpPr/>
            <p:nvPr/>
          </p:nvSpPr>
          <p:spPr>
            <a:xfrm>
              <a:off x="5834525" y="2824750"/>
              <a:ext cx="103700" cy="110525"/>
            </a:xfrm>
            <a:custGeom>
              <a:avLst/>
              <a:gdLst/>
              <a:ahLst/>
              <a:cxnLst/>
              <a:rect l="l" t="t" r="r" b="b"/>
              <a:pathLst>
                <a:path w="4148" h="4421" extrusionOk="0">
                  <a:moveTo>
                    <a:pt x="1" y="0"/>
                  </a:moveTo>
                  <a:lnTo>
                    <a:pt x="110" y="273"/>
                  </a:lnTo>
                  <a:lnTo>
                    <a:pt x="492" y="873"/>
                  </a:lnTo>
                  <a:lnTo>
                    <a:pt x="983" y="1692"/>
                  </a:lnTo>
                  <a:lnTo>
                    <a:pt x="1692" y="2565"/>
                  </a:lnTo>
                  <a:lnTo>
                    <a:pt x="2511" y="3384"/>
                  </a:lnTo>
                  <a:lnTo>
                    <a:pt x="2893" y="3766"/>
                  </a:lnTo>
                  <a:lnTo>
                    <a:pt x="3275" y="4039"/>
                  </a:lnTo>
                  <a:lnTo>
                    <a:pt x="3602" y="4257"/>
                  </a:lnTo>
                  <a:lnTo>
                    <a:pt x="3930" y="4366"/>
                  </a:lnTo>
                  <a:lnTo>
                    <a:pt x="4148" y="4421"/>
                  </a:lnTo>
                  <a:lnTo>
                    <a:pt x="4148" y="4421"/>
                  </a:lnTo>
                  <a:lnTo>
                    <a:pt x="3930" y="4257"/>
                  </a:lnTo>
                  <a:lnTo>
                    <a:pt x="3439" y="3820"/>
                  </a:lnTo>
                  <a:lnTo>
                    <a:pt x="2784" y="3111"/>
                  </a:lnTo>
                  <a:lnTo>
                    <a:pt x="2020" y="2292"/>
                  </a:lnTo>
                  <a:lnTo>
                    <a:pt x="656" y="710"/>
                  </a:lnTo>
                  <a:lnTo>
                    <a:pt x="1"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47"/>
            <p:cNvSpPr/>
            <p:nvPr/>
          </p:nvSpPr>
          <p:spPr>
            <a:xfrm>
              <a:off x="5669450" y="2291325"/>
              <a:ext cx="21850" cy="30025"/>
            </a:xfrm>
            <a:custGeom>
              <a:avLst/>
              <a:gdLst/>
              <a:ahLst/>
              <a:cxnLst/>
              <a:rect l="l" t="t" r="r" b="b"/>
              <a:pathLst>
                <a:path w="874" h="1201" extrusionOk="0">
                  <a:moveTo>
                    <a:pt x="874" y="0"/>
                  </a:moveTo>
                  <a:lnTo>
                    <a:pt x="656" y="164"/>
                  </a:lnTo>
                  <a:lnTo>
                    <a:pt x="492" y="328"/>
                  </a:lnTo>
                  <a:lnTo>
                    <a:pt x="328" y="491"/>
                  </a:lnTo>
                  <a:lnTo>
                    <a:pt x="164" y="764"/>
                  </a:lnTo>
                  <a:lnTo>
                    <a:pt x="55" y="983"/>
                  </a:lnTo>
                  <a:lnTo>
                    <a:pt x="1" y="1201"/>
                  </a:lnTo>
                  <a:lnTo>
                    <a:pt x="55" y="1201"/>
                  </a:lnTo>
                  <a:lnTo>
                    <a:pt x="274" y="1146"/>
                  </a:lnTo>
                  <a:lnTo>
                    <a:pt x="492" y="983"/>
                  </a:lnTo>
                  <a:lnTo>
                    <a:pt x="656" y="764"/>
                  </a:lnTo>
                  <a:lnTo>
                    <a:pt x="819" y="491"/>
                  </a:lnTo>
                  <a:lnTo>
                    <a:pt x="874" y="382"/>
                  </a:lnTo>
                  <a:lnTo>
                    <a:pt x="874" y="273"/>
                  </a:lnTo>
                  <a:lnTo>
                    <a:pt x="874"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47"/>
            <p:cNvSpPr/>
            <p:nvPr/>
          </p:nvSpPr>
          <p:spPr>
            <a:xfrm>
              <a:off x="5638075" y="2304975"/>
              <a:ext cx="21850" cy="23200"/>
            </a:xfrm>
            <a:custGeom>
              <a:avLst/>
              <a:gdLst/>
              <a:ahLst/>
              <a:cxnLst/>
              <a:rect l="l" t="t" r="r" b="b"/>
              <a:pathLst>
                <a:path w="874" h="928" extrusionOk="0">
                  <a:moveTo>
                    <a:pt x="874" y="0"/>
                  </a:moveTo>
                  <a:lnTo>
                    <a:pt x="655" y="55"/>
                  </a:lnTo>
                  <a:lnTo>
                    <a:pt x="492" y="164"/>
                  </a:lnTo>
                  <a:lnTo>
                    <a:pt x="328" y="327"/>
                  </a:lnTo>
                  <a:lnTo>
                    <a:pt x="164" y="546"/>
                  </a:lnTo>
                  <a:lnTo>
                    <a:pt x="55" y="709"/>
                  </a:lnTo>
                  <a:lnTo>
                    <a:pt x="1" y="928"/>
                  </a:lnTo>
                  <a:lnTo>
                    <a:pt x="110" y="928"/>
                  </a:lnTo>
                  <a:lnTo>
                    <a:pt x="273" y="873"/>
                  </a:lnTo>
                  <a:lnTo>
                    <a:pt x="437" y="764"/>
                  </a:lnTo>
                  <a:lnTo>
                    <a:pt x="655" y="600"/>
                  </a:lnTo>
                  <a:lnTo>
                    <a:pt x="765" y="437"/>
                  </a:lnTo>
                  <a:lnTo>
                    <a:pt x="874" y="218"/>
                  </a:lnTo>
                  <a:lnTo>
                    <a:pt x="874"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47"/>
            <p:cNvSpPr/>
            <p:nvPr/>
          </p:nvSpPr>
          <p:spPr>
            <a:xfrm>
              <a:off x="5337950" y="2288600"/>
              <a:ext cx="117350" cy="31400"/>
            </a:xfrm>
            <a:custGeom>
              <a:avLst/>
              <a:gdLst/>
              <a:ahLst/>
              <a:cxnLst/>
              <a:rect l="l" t="t" r="r" b="b"/>
              <a:pathLst>
                <a:path w="4694" h="1256" extrusionOk="0">
                  <a:moveTo>
                    <a:pt x="4693" y="0"/>
                  </a:moveTo>
                  <a:lnTo>
                    <a:pt x="4529" y="109"/>
                  </a:lnTo>
                  <a:lnTo>
                    <a:pt x="4311" y="218"/>
                  </a:lnTo>
                  <a:lnTo>
                    <a:pt x="4038" y="328"/>
                  </a:lnTo>
                  <a:lnTo>
                    <a:pt x="3274" y="546"/>
                  </a:lnTo>
                  <a:lnTo>
                    <a:pt x="2456" y="710"/>
                  </a:lnTo>
                  <a:lnTo>
                    <a:pt x="1583" y="873"/>
                  </a:lnTo>
                  <a:lnTo>
                    <a:pt x="764" y="928"/>
                  </a:lnTo>
                  <a:lnTo>
                    <a:pt x="218" y="982"/>
                  </a:lnTo>
                  <a:lnTo>
                    <a:pt x="0" y="982"/>
                  </a:lnTo>
                  <a:lnTo>
                    <a:pt x="218" y="1037"/>
                  </a:lnTo>
                  <a:lnTo>
                    <a:pt x="764" y="1201"/>
                  </a:lnTo>
                  <a:lnTo>
                    <a:pt x="1146" y="1255"/>
                  </a:lnTo>
                  <a:lnTo>
                    <a:pt x="1583" y="1255"/>
                  </a:lnTo>
                  <a:lnTo>
                    <a:pt x="2019" y="1201"/>
                  </a:lnTo>
                  <a:lnTo>
                    <a:pt x="2510" y="1146"/>
                  </a:lnTo>
                  <a:lnTo>
                    <a:pt x="2947" y="1037"/>
                  </a:lnTo>
                  <a:lnTo>
                    <a:pt x="3383" y="928"/>
                  </a:lnTo>
                  <a:lnTo>
                    <a:pt x="3820" y="764"/>
                  </a:lnTo>
                  <a:lnTo>
                    <a:pt x="4147" y="546"/>
                  </a:lnTo>
                  <a:lnTo>
                    <a:pt x="4420" y="382"/>
                  </a:lnTo>
                  <a:lnTo>
                    <a:pt x="4584" y="164"/>
                  </a:lnTo>
                  <a:lnTo>
                    <a:pt x="4693" y="0"/>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47"/>
            <p:cNvSpPr/>
            <p:nvPr/>
          </p:nvSpPr>
          <p:spPr>
            <a:xfrm>
              <a:off x="5384325" y="2240850"/>
              <a:ext cx="35500" cy="25950"/>
            </a:xfrm>
            <a:custGeom>
              <a:avLst/>
              <a:gdLst/>
              <a:ahLst/>
              <a:cxnLst/>
              <a:rect l="l" t="t" r="r" b="b"/>
              <a:pathLst>
                <a:path w="1420" h="1038" extrusionOk="0">
                  <a:moveTo>
                    <a:pt x="983" y="0"/>
                  </a:moveTo>
                  <a:lnTo>
                    <a:pt x="764" y="55"/>
                  </a:lnTo>
                  <a:lnTo>
                    <a:pt x="546" y="109"/>
                  </a:lnTo>
                  <a:lnTo>
                    <a:pt x="383" y="164"/>
                  </a:lnTo>
                  <a:lnTo>
                    <a:pt x="273" y="328"/>
                  </a:lnTo>
                  <a:lnTo>
                    <a:pt x="164" y="491"/>
                  </a:lnTo>
                  <a:lnTo>
                    <a:pt x="55" y="710"/>
                  </a:lnTo>
                  <a:lnTo>
                    <a:pt x="1" y="928"/>
                  </a:lnTo>
                  <a:lnTo>
                    <a:pt x="219" y="1037"/>
                  </a:lnTo>
                  <a:lnTo>
                    <a:pt x="437" y="1037"/>
                  </a:lnTo>
                  <a:lnTo>
                    <a:pt x="655" y="982"/>
                  </a:lnTo>
                  <a:lnTo>
                    <a:pt x="874" y="928"/>
                  </a:lnTo>
                  <a:lnTo>
                    <a:pt x="1037" y="764"/>
                  </a:lnTo>
                  <a:lnTo>
                    <a:pt x="1201" y="655"/>
                  </a:lnTo>
                  <a:lnTo>
                    <a:pt x="1310" y="491"/>
                  </a:lnTo>
                  <a:lnTo>
                    <a:pt x="1419" y="328"/>
                  </a:lnTo>
                  <a:lnTo>
                    <a:pt x="1256" y="55"/>
                  </a:lnTo>
                  <a:lnTo>
                    <a:pt x="983" y="0"/>
                  </a:lnTo>
                  <a:close/>
                </a:path>
              </a:pathLst>
            </a:custGeom>
            <a:solidFill>
              <a:srgbClr val="FCC3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47"/>
            <p:cNvSpPr/>
            <p:nvPr/>
          </p:nvSpPr>
          <p:spPr>
            <a:xfrm>
              <a:off x="5539850" y="2176725"/>
              <a:ext cx="28675" cy="35500"/>
            </a:xfrm>
            <a:custGeom>
              <a:avLst/>
              <a:gdLst/>
              <a:ahLst/>
              <a:cxnLst/>
              <a:rect l="l" t="t" r="r" b="b"/>
              <a:pathLst>
                <a:path w="1147" h="1420" extrusionOk="0">
                  <a:moveTo>
                    <a:pt x="383" y="0"/>
                  </a:moveTo>
                  <a:lnTo>
                    <a:pt x="273" y="55"/>
                  </a:lnTo>
                  <a:lnTo>
                    <a:pt x="219" y="164"/>
                  </a:lnTo>
                  <a:lnTo>
                    <a:pt x="55" y="437"/>
                  </a:lnTo>
                  <a:lnTo>
                    <a:pt x="1" y="764"/>
                  </a:lnTo>
                  <a:lnTo>
                    <a:pt x="55" y="1037"/>
                  </a:lnTo>
                  <a:lnTo>
                    <a:pt x="110" y="1146"/>
                  </a:lnTo>
                  <a:lnTo>
                    <a:pt x="219" y="1256"/>
                  </a:lnTo>
                  <a:lnTo>
                    <a:pt x="328" y="1365"/>
                  </a:lnTo>
                  <a:lnTo>
                    <a:pt x="492" y="1419"/>
                  </a:lnTo>
                  <a:lnTo>
                    <a:pt x="765" y="1419"/>
                  </a:lnTo>
                  <a:lnTo>
                    <a:pt x="928" y="1310"/>
                  </a:lnTo>
                  <a:lnTo>
                    <a:pt x="1037" y="1146"/>
                  </a:lnTo>
                  <a:lnTo>
                    <a:pt x="1146" y="983"/>
                  </a:lnTo>
                  <a:lnTo>
                    <a:pt x="1146" y="764"/>
                  </a:lnTo>
                  <a:lnTo>
                    <a:pt x="1146" y="546"/>
                  </a:lnTo>
                  <a:lnTo>
                    <a:pt x="1037" y="328"/>
                  </a:lnTo>
                  <a:lnTo>
                    <a:pt x="928" y="164"/>
                  </a:lnTo>
                  <a:lnTo>
                    <a:pt x="765" y="55"/>
                  </a:lnTo>
                  <a:lnTo>
                    <a:pt x="655"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 name="Rectangle 15">
            <a:extLst>
              <a:ext uri="{FF2B5EF4-FFF2-40B4-BE49-F238E27FC236}">
                <a16:creationId xmlns:a16="http://schemas.microsoft.com/office/drawing/2014/main" id="{5E6A06D6-6635-864E-883F-9CE640C1B42B}"/>
              </a:ext>
            </a:extLst>
          </p:cNvPr>
          <p:cNvSpPr/>
          <p:nvPr/>
        </p:nvSpPr>
        <p:spPr>
          <a:xfrm>
            <a:off x="585587" y="146606"/>
            <a:ext cx="6994595" cy="6533327"/>
          </a:xfrm>
          <a:prstGeom prst="rect">
            <a:avLst/>
          </a:prstGeom>
        </p:spPr>
        <p:txBody>
          <a:bodyPr wrap="square">
            <a:spAutoFit/>
          </a:bodyPr>
          <a:lstStyle/>
          <a:p>
            <a:pPr algn="just" defTabSz="1219170">
              <a:lnSpc>
                <a:spcPct val="115000"/>
              </a:lnSpc>
              <a:buClr>
                <a:srgbClr val="000000"/>
              </a:buClr>
            </a:pPr>
            <a:r>
              <a:rPr lang="vi-VN" sz="3333" b="1" kern="0" dirty="0">
                <a:solidFill>
                  <a:srgbClr val="000000"/>
                </a:solidFill>
                <a:latin typeface="Times New Roman" panose="02020603050405020304" pitchFamily="18" charset="0"/>
                <a:ea typeface="Calibri" panose="020F0502020204030204" pitchFamily="34" charset="0"/>
                <a:cs typeface="Arial"/>
                <a:sym typeface="Arial"/>
              </a:rPr>
              <a:t>c. Đoạn (4):</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Lí lẽ: Thực trạng sinh sống của động vật đang rất đáng báo động.</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Bằng chứng: </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Số lượng giảm đi rõ rệt</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Con người chiếm lĩnh, phá hoạt môi trường sống của động vật.</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Nhiều loài đứng trước nguy cơ tuyệt chủng hoàn toàn.</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333" kern="0" dirty="0">
                <a:solidFill>
                  <a:srgbClr val="000000"/>
                </a:solidFill>
                <a:latin typeface="Times New Roman" panose="02020603050405020304" pitchFamily="18" charset="0"/>
                <a:ea typeface="Calibri" panose="020F0502020204030204" pitchFamily="34" charset="0"/>
                <a:cs typeface="Arial"/>
                <a:sym typeface="Arial"/>
              </a:rPr>
              <a:t>+ Con người thường xuyên ngược đãi, săn bắt, tàn sát. </a:t>
            </a:r>
            <a:endParaRPr lang="en-VN" sz="3333" kern="0" dirty="0">
              <a:solidFill>
                <a:srgbClr val="000000"/>
              </a:solidFill>
              <a:latin typeface="Times New Roman" panose="02020603050405020304" pitchFamily="18" charset="0"/>
              <a:ea typeface="Calibri" panose="020F0502020204030204" pitchFamily="34" charset="0"/>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grpSp>
        <p:nvGrpSpPr>
          <p:cNvPr id="1852" name="Google Shape;1852;p52"/>
          <p:cNvGrpSpPr/>
          <p:nvPr/>
        </p:nvGrpSpPr>
        <p:grpSpPr>
          <a:xfrm>
            <a:off x="10718296" y="1561237"/>
            <a:ext cx="2234261" cy="4603769"/>
            <a:chOff x="6239025" y="396475"/>
            <a:chExt cx="480900" cy="990825"/>
          </a:xfrm>
        </p:grpSpPr>
        <p:sp>
          <p:nvSpPr>
            <p:cNvPr id="1853" name="Google Shape;185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4" name="Google Shape;185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5" name="Google Shape;185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6" name="Google Shape;185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7" name="Google Shape;185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8" name="Google Shape;185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9" name="Google Shape;185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0" name="Google Shape;186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1" name="Google Shape;186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62" name="Google Shape;1862;p52"/>
          <p:cNvGrpSpPr/>
          <p:nvPr/>
        </p:nvGrpSpPr>
        <p:grpSpPr>
          <a:xfrm>
            <a:off x="-685770" y="1561237"/>
            <a:ext cx="2234261" cy="4603769"/>
            <a:chOff x="6239025" y="396475"/>
            <a:chExt cx="480900" cy="990825"/>
          </a:xfrm>
        </p:grpSpPr>
        <p:sp>
          <p:nvSpPr>
            <p:cNvPr id="1863" name="Google Shape;186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4" name="Google Shape;186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5" name="Google Shape;186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8" name="Google Shape;186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9" name="Google Shape;186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0" name="Google Shape;187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1" name="Google Shape;187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73" name="Google Shape;1873;p52"/>
          <p:cNvSpPr txBox="1">
            <a:spLocks noGrp="1"/>
          </p:cNvSpPr>
          <p:nvPr>
            <p:ph type="title"/>
          </p:nvPr>
        </p:nvSpPr>
        <p:spPr>
          <a:xfrm>
            <a:off x="415599" y="814091"/>
            <a:ext cx="11360800" cy="763600"/>
          </a:xfrm>
          <a:prstGeom prst="rect">
            <a:avLst/>
          </a:prstGeom>
        </p:spPr>
        <p:txBody>
          <a:bodyPr spcFirstLastPara="1" wrap="square" lIns="121900" tIns="121900" rIns="121900" bIns="121900" anchor="b" anchorCtr="0">
            <a:noAutofit/>
          </a:bodyPr>
          <a:lstStyle/>
          <a:p>
            <a:r>
              <a:rPr lang="en" dirty="0">
                <a:latin typeface="Times New Roman" panose="02020603050405020304" pitchFamily="18" charset="0"/>
                <a:cs typeface="Times New Roman" panose="02020603050405020304" pitchFamily="18" charset="0"/>
              </a:rPr>
              <a:t>d. </a:t>
            </a:r>
            <a:r>
              <a:rPr lang="en" dirty="0" err="1">
                <a:latin typeface="Times New Roman" panose="02020603050405020304" pitchFamily="18" charset="0"/>
                <a:cs typeface="Times New Roman" panose="02020603050405020304" pitchFamily="18" charset="0"/>
              </a:rPr>
              <a:t>Thái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độ</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của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giả</a:t>
            </a:r>
            <a:endParaRPr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535ABB5-D1C8-D745-BBAA-BE1F52DA7CCE}"/>
              </a:ext>
            </a:extLst>
          </p:cNvPr>
          <p:cNvSpPr/>
          <p:nvPr/>
        </p:nvSpPr>
        <p:spPr>
          <a:xfrm>
            <a:off x="2315403" y="1923889"/>
            <a:ext cx="7561191" cy="3773662"/>
          </a:xfrm>
          <a:prstGeom prst="rect">
            <a:avLst/>
          </a:prstGeom>
          <a:solidFill>
            <a:schemeClr val="tx2"/>
          </a:solidFill>
        </p:spPr>
        <p:txBody>
          <a:bodyPr wrap="square">
            <a:spAutoFit/>
          </a:bodyPr>
          <a:lstStyle/>
          <a:p>
            <a:pPr algn="just" defTabSz="1219170">
              <a:lnSpc>
                <a:spcPct val="115000"/>
              </a:lnSpc>
              <a:spcBef>
                <a:spcPts val="800"/>
              </a:spcBef>
              <a:spcAft>
                <a:spcPts val="800"/>
              </a:spcAft>
              <a:buClr>
                <a:srgbClr val="000000"/>
              </a:buClr>
            </a:pPr>
            <a:r>
              <a:rPr lang="vi-VN" sz="4267" kern="0" dirty="0">
                <a:solidFill>
                  <a:srgbClr val="000000"/>
                </a:solidFill>
                <a:latin typeface="Times New Roman" panose="02020603050405020304" pitchFamily="18" charset="0"/>
                <a:ea typeface="Calibri" panose="020F0502020204030204" pitchFamily="34" charset="0"/>
                <a:cs typeface="Arial"/>
                <a:sym typeface="Arial"/>
              </a:rPr>
              <a:t>- Thái độ đồng tình với ý kiến con người cần đối xử thân thiện với động vật.</a:t>
            </a:r>
            <a:endParaRPr lang="en-VN" sz="4267"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buClr>
                <a:srgbClr val="000000"/>
              </a:buClr>
            </a:pPr>
            <a:r>
              <a:rPr lang="vi-VN" sz="4267" kern="0" dirty="0">
                <a:solidFill>
                  <a:srgbClr val="000000"/>
                </a:solidFill>
                <a:latin typeface="Times New Roman" panose="02020603050405020304" pitchFamily="18" charset="0"/>
                <a:ea typeface="Calibri" panose="020F0502020204030204" pitchFamily="34" charset="0"/>
                <a:cs typeface="Arial"/>
                <a:sym typeface="Arial"/>
              </a:rPr>
              <a:t>- Thái độ phản đối việc đối xử vô nhân đạo với động vật. </a:t>
            </a:r>
            <a:endParaRPr lang="en-VN" sz="4267" kern="0" dirty="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51151F-0596-DC4B-9C91-A74D66F81948}"/>
              </a:ext>
            </a:extLst>
          </p:cNvPr>
          <p:cNvSpPr/>
          <p:nvPr/>
        </p:nvSpPr>
        <p:spPr>
          <a:xfrm>
            <a:off x="346842" y="27925"/>
            <a:ext cx="11498317" cy="6798400"/>
          </a:xfrm>
          <a:prstGeom prst="rect">
            <a:avLst/>
          </a:prstGeom>
        </p:spPr>
        <p:txBody>
          <a:bodyPr wrap="square">
            <a:spAutoFit/>
          </a:bodyPr>
          <a:lstStyle/>
          <a:p>
            <a:pPr algn="just" defTabSz="1219170">
              <a:lnSpc>
                <a:spcPct val="115000"/>
              </a:lnSpc>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	Lựa chọn các từ khoá thích hợp để điền vào các chỗ trống sau (1 	Một từ khoá có thể điền vào nhiều chỗ trống). </a:t>
            </a:r>
          </a:p>
          <a:p>
            <a:pPr algn="just" defTabSz="1219170">
              <a:lnSpc>
                <a:spcPct val="115000"/>
              </a:lnSpc>
              <a:buClr>
                <a:srgbClr val="000000"/>
              </a:buClr>
            </a:pPr>
            <a:r>
              <a:rPr lang="vi-VN" sz="2933" kern="0" dirty="0">
                <a:solidFill>
                  <a:srgbClr val="000000"/>
                </a:solidFill>
                <a:latin typeface="Times New Roman" panose="02020603050405020304" pitchFamily="18" charset="0"/>
                <a:ea typeface="Calibri" panose="020F0502020204030204" pitchFamily="34" charset="0"/>
                <a:cs typeface="Arial"/>
                <a:sym typeface="Arial"/>
              </a:rPr>
              <a:t>	Các từ khoá: </a:t>
            </a:r>
            <a:r>
              <a:rPr lang="vi-VN" sz="2933" b="1" i="1" kern="0" dirty="0">
                <a:solidFill>
                  <a:srgbClr val="000000"/>
                </a:solidFill>
                <a:latin typeface="Times New Roman" panose="02020603050405020304" pitchFamily="18" charset="0"/>
                <a:ea typeface="Calibri" panose="020F0502020204030204" pitchFamily="34" charset="0"/>
                <a:cs typeface="Arial"/>
                <a:sym typeface="Arial"/>
              </a:rPr>
              <a:t>bằng chứng, ý kiến, thuyết phục, lí lẽ.</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a. Văn bản nghị luận là loại văn bản nhằm … người đọc.</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b. … thường là một nhận xét mang tính khẳng định hoặc phủ định.</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c. … thường tập trung nêu nguyên nhân, trả lời các câu hỏi: Vì sao? Do đâu?</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d. (1) … (dẫn chứng) thường là các hiện tượng, số liệu cụ thể nhằm minh hoạ, làm sáng tỏ cho (2) …</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e. Trước một hiện tượng trong đời sống, có thể có nhiều … khác nhau.</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g. Nghị luận xã hội (trình bày một ý kiến) là nêu lên (1) … và các (2) … , (3) … cụ thể nhằm (4) … người đọc, người nghe tán thành (5) … của người viết, người nói về hiện tượng ấy. </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172873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355763-B26B-AE4B-ACB3-99ECAE03B606}"/>
              </a:ext>
            </a:extLst>
          </p:cNvPr>
          <p:cNvSpPr/>
          <p:nvPr/>
        </p:nvSpPr>
        <p:spPr>
          <a:xfrm>
            <a:off x="210208" y="45366"/>
            <a:ext cx="11981793" cy="6781152"/>
          </a:xfrm>
          <a:prstGeom prst="rect">
            <a:avLst/>
          </a:prstGeom>
        </p:spPr>
        <p:txBody>
          <a:bodyPr wrap="square">
            <a:spAutoFit/>
          </a:bodyPr>
          <a:lstStyle/>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a. Văn bản nghị luận là loại văn bản nhằm ……………………. người đọc.</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b. ……………. thường là một nhận xét mang tính khẳng định hoặc phủ định.</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c. ………………. thường tập trung nêu nguyên nhân, trả lời các câu hỏi: Vì sao? Do đâu?</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d.  ……………..… (dẫn chứng) thường là các hiện tượng, số liệu cụ thể nhằm minh hoạ, làm sáng tỏ cho ………………</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e. Trước một hiện tượng trong đời sống, có thể có nhiều ………….. khác nhau.</a:t>
            </a:r>
            <a:endParaRPr lang="en-VN" sz="29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50000"/>
              </a:lnSpc>
              <a:buClr>
                <a:srgbClr val="000000"/>
              </a:buClr>
            </a:pPr>
            <a:r>
              <a:rPr lang="vi-VN" sz="2933" i="1" kern="0" dirty="0">
                <a:solidFill>
                  <a:srgbClr val="000000"/>
                </a:solidFill>
                <a:latin typeface="Times New Roman" panose="02020603050405020304" pitchFamily="18" charset="0"/>
                <a:ea typeface="Calibri" panose="020F0502020204030204" pitchFamily="34" charset="0"/>
                <a:cs typeface="Arial"/>
                <a:sym typeface="Arial"/>
              </a:rPr>
              <a:t>g. Nghị luận xã hội (trình bày một ý kiến) là nêu lên ………  …và các ….… , ……………..… cụ thể nhằm ………………… người đọc, người nghe tán thành ……….… của người viết, người nói về hiện tượng ấy. </a:t>
            </a:r>
            <a:endParaRPr lang="en-VN" sz="2933" kern="0" dirty="0">
              <a:solidFill>
                <a:srgbClr val="000000"/>
              </a:solidFill>
              <a:latin typeface="Arial"/>
              <a:cs typeface="Arial"/>
              <a:sym typeface="Arial"/>
            </a:endParaRPr>
          </a:p>
        </p:txBody>
      </p:sp>
      <p:sp>
        <p:nvSpPr>
          <p:cNvPr id="5" name="Rounded Rectangle 4">
            <a:extLst>
              <a:ext uri="{FF2B5EF4-FFF2-40B4-BE49-F238E27FC236}">
                <a16:creationId xmlns:a16="http://schemas.microsoft.com/office/drawing/2014/main" id="{219DAF2E-FFB0-7E4D-91A6-6CC69E49FD80}"/>
              </a:ext>
            </a:extLst>
          </p:cNvPr>
          <p:cNvSpPr/>
          <p:nvPr/>
        </p:nvSpPr>
        <p:spPr>
          <a:xfrm>
            <a:off x="6957850" y="45366"/>
            <a:ext cx="2354317"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Thuyết phục</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6" name="Rounded Rectangle 5">
            <a:extLst>
              <a:ext uri="{FF2B5EF4-FFF2-40B4-BE49-F238E27FC236}">
                <a16:creationId xmlns:a16="http://schemas.microsoft.com/office/drawing/2014/main" id="{B0F3BBC0-D360-BF40-8B16-5ADC5E55BFE5}"/>
              </a:ext>
            </a:extLst>
          </p:cNvPr>
          <p:cNvSpPr/>
          <p:nvPr/>
        </p:nvSpPr>
        <p:spPr>
          <a:xfrm>
            <a:off x="686678" y="697008"/>
            <a:ext cx="168866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Ý kiến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7" name="Rounded Rectangle 6">
            <a:extLst>
              <a:ext uri="{FF2B5EF4-FFF2-40B4-BE49-F238E27FC236}">
                <a16:creationId xmlns:a16="http://schemas.microsoft.com/office/drawing/2014/main" id="{61FD9D83-4701-5B4C-9116-2FB6740D1F4E}"/>
              </a:ext>
            </a:extLst>
          </p:cNvPr>
          <p:cNvSpPr/>
          <p:nvPr/>
        </p:nvSpPr>
        <p:spPr>
          <a:xfrm>
            <a:off x="749742" y="1457078"/>
            <a:ext cx="1898865"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Lí lẽ</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Rounded Rectangle 7">
            <a:extLst>
              <a:ext uri="{FF2B5EF4-FFF2-40B4-BE49-F238E27FC236}">
                <a16:creationId xmlns:a16="http://schemas.microsoft.com/office/drawing/2014/main" id="{F552A70A-7D81-7A4D-A26C-58CC32936FA7}"/>
              </a:ext>
            </a:extLst>
          </p:cNvPr>
          <p:cNvSpPr/>
          <p:nvPr/>
        </p:nvSpPr>
        <p:spPr>
          <a:xfrm>
            <a:off x="749741" y="2741270"/>
            <a:ext cx="2298259"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Bằng chứng</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9" name="Rounded Rectangle 8">
            <a:extLst>
              <a:ext uri="{FF2B5EF4-FFF2-40B4-BE49-F238E27FC236}">
                <a16:creationId xmlns:a16="http://schemas.microsoft.com/office/drawing/2014/main" id="{28840FEF-AB23-DD47-B557-8A07CF93C7F8}"/>
              </a:ext>
            </a:extLst>
          </p:cNvPr>
          <p:cNvSpPr/>
          <p:nvPr/>
        </p:nvSpPr>
        <p:spPr>
          <a:xfrm>
            <a:off x="4400333" y="3451684"/>
            <a:ext cx="150648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Lí lẽ</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0" name="Rounded Rectangle 9">
            <a:extLst>
              <a:ext uri="{FF2B5EF4-FFF2-40B4-BE49-F238E27FC236}">
                <a16:creationId xmlns:a16="http://schemas.microsoft.com/office/drawing/2014/main" id="{0BDA0F47-F4A5-FF42-BCB1-A8F5A4813A1A}"/>
              </a:ext>
            </a:extLst>
          </p:cNvPr>
          <p:cNvSpPr/>
          <p:nvPr/>
        </p:nvSpPr>
        <p:spPr>
          <a:xfrm>
            <a:off x="8334697" y="4741434"/>
            <a:ext cx="150648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Ý kiến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1" name="Rounded Rectangle 10">
            <a:extLst>
              <a:ext uri="{FF2B5EF4-FFF2-40B4-BE49-F238E27FC236}">
                <a16:creationId xmlns:a16="http://schemas.microsoft.com/office/drawing/2014/main" id="{C9F47D22-CA18-D64F-A3AE-EEEFAD90CB13}"/>
              </a:ext>
            </a:extLst>
          </p:cNvPr>
          <p:cNvSpPr/>
          <p:nvPr/>
        </p:nvSpPr>
        <p:spPr>
          <a:xfrm>
            <a:off x="6572469" y="3125862"/>
            <a:ext cx="150648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Ý kiến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2" name="Rounded Rectangle 11">
            <a:extLst>
              <a:ext uri="{FF2B5EF4-FFF2-40B4-BE49-F238E27FC236}">
                <a16:creationId xmlns:a16="http://schemas.microsoft.com/office/drawing/2014/main" id="{6D493EFB-1529-B540-8FEB-E63C8D5E6D23}"/>
              </a:ext>
            </a:extLst>
          </p:cNvPr>
          <p:cNvSpPr/>
          <p:nvPr/>
        </p:nvSpPr>
        <p:spPr>
          <a:xfrm>
            <a:off x="8842703" y="3928152"/>
            <a:ext cx="150648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Ý kiến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3" name="Rounded Rectangle 12">
            <a:extLst>
              <a:ext uri="{FF2B5EF4-FFF2-40B4-BE49-F238E27FC236}">
                <a16:creationId xmlns:a16="http://schemas.microsoft.com/office/drawing/2014/main" id="{4F72C99A-7B88-2A44-82D1-155A64288C13}"/>
              </a:ext>
            </a:extLst>
          </p:cNvPr>
          <p:cNvSpPr/>
          <p:nvPr/>
        </p:nvSpPr>
        <p:spPr>
          <a:xfrm>
            <a:off x="11077904" y="4759738"/>
            <a:ext cx="1100083"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Lí lẽ</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4" name="Rounded Rectangle 13">
            <a:extLst>
              <a:ext uri="{FF2B5EF4-FFF2-40B4-BE49-F238E27FC236}">
                <a16:creationId xmlns:a16="http://schemas.microsoft.com/office/drawing/2014/main" id="{60F30408-A293-764C-9DDD-4354EE255CC9}"/>
              </a:ext>
            </a:extLst>
          </p:cNvPr>
          <p:cNvSpPr/>
          <p:nvPr/>
        </p:nvSpPr>
        <p:spPr>
          <a:xfrm>
            <a:off x="210207" y="5411380"/>
            <a:ext cx="2298259"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Bằng chứng</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5" name="Rounded Rectangle 14">
            <a:extLst>
              <a:ext uri="{FF2B5EF4-FFF2-40B4-BE49-F238E27FC236}">
                <a16:creationId xmlns:a16="http://schemas.microsoft.com/office/drawing/2014/main" id="{36739866-BD4C-6A4D-8B58-F6418B6AA836}"/>
              </a:ext>
            </a:extLst>
          </p:cNvPr>
          <p:cNvSpPr/>
          <p:nvPr/>
        </p:nvSpPr>
        <p:spPr>
          <a:xfrm>
            <a:off x="4519450" y="5393076"/>
            <a:ext cx="2354317"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Thuyết phục</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6" name="Rounded Rectangle 15">
            <a:extLst>
              <a:ext uri="{FF2B5EF4-FFF2-40B4-BE49-F238E27FC236}">
                <a16:creationId xmlns:a16="http://schemas.microsoft.com/office/drawing/2014/main" id="{9768BAD3-3E1C-3E4D-AB5E-41C3D4ECF011}"/>
              </a:ext>
            </a:extLst>
          </p:cNvPr>
          <p:cNvSpPr/>
          <p:nvPr/>
        </p:nvSpPr>
        <p:spPr>
          <a:xfrm>
            <a:off x="245239" y="6136621"/>
            <a:ext cx="1506480" cy="65164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219170">
              <a:buClr>
                <a:srgbClr val="000000"/>
              </a:buClr>
            </a:pPr>
            <a:r>
              <a:rPr lang="vi-VN" sz="2933" b="1" kern="0" dirty="0">
                <a:solidFill>
                  <a:srgbClr val="FF0000"/>
                </a:solidFill>
                <a:latin typeface="Times New Roman" panose="02020603050405020304" pitchFamily="18" charset="0"/>
                <a:cs typeface="Times New Roman" panose="02020603050405020304" pitchFamily="18" charset="0"/>
                <a:sym typeface="Arial"/>
              </a:rPr>
              <a:t>Ý kiến</a:t>
            </a:r>
            <a:endParaRPr lang="en-VN" sz="2933"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2217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18627C-3F17-7D4E-8BDA-51CAB4286A92}"/>
              </a:ext>
            </a:extLst>
          </p:cNvPr>
          <p:cNvSpPr>
            <a:spLocks noGrp="1"/>
          </p:cNvSpPr>
          <p:nvPr>
            <p:ph type="subTitle" idx="1"/>
          </p:nvPr>
        </p:nvSpPr>
        <p:spPr>
          <a:xfrm>
            <a:off x="740719" y="554366"/>
            <a:ext cx="10710563" cy="875041"/>
          </a:xfrm>
        </p:spPr>
        <p:txBody>
          <a:bodyPr/>
          <a:lstStyle/>
          <a:p>
            <a:r>
              <a:rPr lang="en-VN" sz="4267" b="1" dirty="0">
                <a:solidFill>
                  <a:schemeClr val="bg2"/>
                </a:solidFill>
                <a:latin typeface="Times New Roman" panose="02020603050405020304" pitchFamily="18" charset="0"/>
                <a:cs typeface="Times New Roman" panose="02020603050405020304" pitchFamily="18" charset="0"/>
              </a:rPr>
              <a:t>1. Nghị luận xã hội</a:t>
            </a:r>
            <a:r>
              <a:rPr lang="en-VN" sz="4267" b="1" dirty="0">
                <a:solidFill>
                  <a:schemeClr val="bg2"/>
                </a:solidFill>
                <a:latin typeface="Times New Roman" panose="02020603050405020304" pitchFamily="18" charset="0"/>
                <a:cs typeface="Times New Roman" panose="02020603050405020304" pitchFamily="18" charset="0"/>
                <a:sym typeface="Wingdings" pitchFamily="2" charset="2"/>
              </a:rPr>
              <a:t> (trình bày một ý kiến)</a:t>
            </a:r>
            <a:endParaRPr lang="en-VN" sz="4267" b="1" dirty="0">
              <a:solidFill>
                <a:schemeClr val="bg2"/>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9A3F9883-FF3B-B448-96D7-722248E80902}"/>
              </a:ext>
            </a:extLst>
          </p:cNvPr>
          <p:cNvSpPr/>
          <p:nvPr/>
        </p:nvSpPr>
        <p:spPr>
          <a:xfrm>
            <a:off x="1019504" y="1921946"/>
            <a:ext cx="10152993" cy="387976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buClr>
                <a:srgbClr val="000000"/>
              </a:buClr>
            </a:pPr>
            <a:r>
              <a:rPr lang="vi-VN" sz="4267" kern="0" dirty="0">
                <a:solidFill>
                  <a:srgbClr val="000000"/>
                </a:solidFill>
                <a:latin typeface="Times New Roman" panose="02020603050405020304" pitchFamily="18" charset="0"/>
                <a:cs typeface="Times New Roman" panose="02020603050405020304" pitchFamily="18" charset="0"/>
                <a:sym typeface="Arial"/>
              </a:rPr>
              <a:t>Nêu lên một vấn đề mình quan tâm trong đời sống, sử dụng các lí lẽ bằng chứng cụ thể để củng cố cho ý kiến của mình nhằm thuyết phục người đọc, người nghe tán thành ý kiến, vấn đề đó. </a:t>
            </a:r>
            <a:endParaRPr lang="en-VN" sz="4267" b="1"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16700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 letter&#10;&#10;Description automatically generated">
            <a:extLst>
              <a:ext uri="{FF2B5EF4-FFF2-40B4-BE49-F238E27FC236}">
                <a16:creationId xmlns:a16="http://schemas.microsoft.com/office/drawing/2014/main" id="{DCD671B9-232A-6B44-BD27-E59BBCD85714}"/>
              </a:ext>
            </a:extLst>
          </p:cNvPr>
          <p:cNvPicPr>
            <a:picLocks noChangeAspect="1"/>
          </p:cNvPicPr>
          <p:nvPr/>
        </p:nvPicPr>
        <p:blipFill>
          <a:blip r:embed="rId2"/>
          <a:stretch>
            <a:fillRect/>
          </a:stretch>
        </p:blipFill>
        <p:spPr>
          <a:xfrm>
            <a:off x="2514976" y="0"/>
            <a:ext cx="7162049" cy="6858000"/>
          </a:xfrm>
          <a:prstGeom prst="rect">
            <a:avLst/>
          </a:prstGeom>
        </p:spPr>
      </p:pic>
    </p:spTree>
    <p:extLst>
      <p:ext uri="{BB962C8B-B14F-4D97-AF65-F5344CB8AC3E}">
        <p14:creationId xmlns:p14="http://schemas.microsoft.com/office/powerpoint/2010/main" val="2067368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 letter&#10;&#10;Description automatically generated">
            <a:extLst>
              <a:ext uri="{FF2B5EF4-FFF2-40B4-BE49-F238E27FC236}">
                <a16:creationId xmlns:a16="http://schemas.microsoft.com/office/drawing/2014/main" id="{57F2810F-BDB1-F04F-AB78-23D942E3DE42}"/>
              </a:ext>
            </a:extLst>
          </p:cNvPr>
          <p:cNvPicPr>
            <a:picLocks noChangeAspect="1"/>
          </p:cNvPicPr>
          <p:nvPr/>
        </p:nvPicPr>
        <p:blipFill>
          <a:blip r:embed="rId2"/>
          <a:stretch>
            <a:fillRect/>
          </a:stretch>
        </p:blipFill>
        <p:spPr>
          <a:xfrm>
            <a:off x="2444856" y="0"/>
            <a:ext cx="7302289" cy="6858000"/>
          </a:xfrm>
          <a:prstGeom prst="rect">
            <a:avLst/>
          </a:prstGeom>
        </p:spPr>
      </p:pic>
    </p:spTree>
    <p:extLst>
      <p:ext uri="{BB962C8B-B14F-4D97-AF65-F5344CB8AC3E}">
        <p14:creationId xmlns:p14="http://schemas.microsoft.com/office/powerpoint/2010/main" val="2978200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18627C-3F17-7D4E-8BDA-51CAB4286A92}"/>
              </a:ext>
            </a:extLst>
          </p:cNvPr>
          <p:cNvSpPr>
            <a:spLocks noGrp="1"/>
          </p:cNvSpPr>
          <p:nvPr>
            <p:ph type="subTitle" idx="1"/>
          </p:nvPr>
        </p:nvSpPr>
        <p:spPr>
          <a:xfrm>
            <a:off x="740719" y="21022"/>
            <a:ext cx="10710563" cy="875041"/>
          </a:xfrm>
        </p:spPr>
        <p:txBody>
          <a:bodyPr/>
          <a:lstStyle/>
          <a:p>
            <a:r>
              <a:rPr lang="en-VN" sz="4267" b="1" dirty="0">
                <a:solidFill>
                  <a:schemeClr val="bg2"/>
                </a:solidFill>
                <a:latin typeface="Times New Roman" panose="02020603050405020304" pitchFamily="18" charset="0"/>
                <a:cs typeface="Times New Roman" panose="02020603050405020304" pitchFamily="18" charset="0"/>
              </a:rPr>
              <a:t>2. Tác phẩm:</a:t>
            </a:r>
          </a:p>
        </p:txBody>
      </p:sp>
      <p:sp>
        <p:nvSpPr>
          <p:cNvPr id="2" name="Rectangle 1">
            <a:extLst>
              <a:ext uri="{FF2B5EF4-FFF2-40B4-BE49-F238E27FC236}">
                <a16:creationId xmlns:a16="http://schemas.microsoft.com/office/drawing/2014/main" id="{9E98E8B9-E72D-FB44-B52D-814761248D4B}"/>
              </a:ext>
            </a:extLst>
          </p:cNvPr>
          <p:cNvSpPr/>
          <p:nvPr/>
        </p:nvSpPr>
        <p:spPr>
          <a:xfrm>
            <a:off x="315310" y="940219"/>
            <a:ext cx="11561380" cy="5710025"/>
          </a:xfrm>
          <a:prstGeom prst="rect">
            <a:avLst/>
          </a:prstGeom>
        </p:spPr>
        <p:txBody>
          <a:bodyPr wrap="square">
            <a:spAutoFit/>
          </a:bodyPr>
          <a:lstStyle/>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Tác giả: Kim Hạnh Bảo và Trần Nghị Du – những nhà khoa học hàng đầu của Trung Quốc nửa sau thế kỉ XX trong lĩnh vực sinh học. </a:t>
            </a:r>
            <a:endParaRPr lang="en-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Xuất xứ: In trong</a:t>
            </a:r>
            <a:r>
              <a:rPr lang="vi-VN" sz="3200"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Bách khoa tri thức tuổi trẻ: 10 vạn câu hỏi vì sao – Động vật.</a:t>
            </a:r>
            <a:endParaRPr lang="en-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Nhan đề: Chỉ ra và làm rõ những lí do cần phải đối xử thân thiện với động vật.</a:t>
            </a:r>
            <a:endParaRPr lang="en-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Nội dung: Bảo vệ ý kiến: Cần phải đối xử thân thiện với động vật.</a:t>
            </a:r>
            <a:endParaRPr lang="en-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Loại văn bản: văn bản nghị luận (nghị luận xã hội).</a:t>
            </a:r>
          </a:p>
          <a:p>
            <a:pPr marL="380990" indent="-380990" algn="just" defTabSz="1219170">
              <a:lnSpc>
                <a:spcPct val="115000"/>
              </a:lnSpc>
              <a:buClr>
                <a:srgbClr val="000000"/>
              </a:buClr>
              <a:buFont typeface="Wingdings" pitchFamily="2" charset="2"/>
              <a:buChar char="Ø"/>
            </a:pPr>
            <a:r>
              <a:rPr lang="vi-VN" sz="3200" kern="0" dirty="0">
                <a:solidFill>
                  <a:srgbClr val="000000"/>
                </a:solidFill>
                <a:latin typeface="Times New Roman" panose="02020603050405020304" pitchFamily="18" charset="0"/>
                <a:cs typeface="Times New Roman" panose="02020603050405020304" pitchFamily="18" charset="0"/>
                <a:sym typeface="Arial"/>
              </a:rPr>
              <a:t>Bố cục: 5 phần</a:t>
            </a:r>
            <a:r>
              <a:rPr lang="en-VN" sz="3200" kern="0" dirty="0">
                <a:solidFill>
                  <a:srgbClr val="000000"/>
                </a:solidFill>
                <a:latin typeface="Times New Roman" panose="02020603050405020304" pitchFamily="18" charset="0"/>
                <a:cs typeface="Times New Roman" panose="02020603050405020304" pitchFamily="18" charset="0"/>
                <a:sym typeface="Arial"/>
              </a:rPr>
              <a:t> </a:t>
            </a:r>
            <a:endParaRPr lang="en-VN"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77163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grpSp>
        <p:nvGrpSpPr>
          <p:cNvPr id="1970" name="Google Shape;1970;p55"/>
          <p:cNvGrpSpPr/>
          <p:nvPr/>
        </p:nvGrpSpPr>
        <p:grpSpPr>
          <a:xfrm>
            <a:off x="10" y="4060580"/>
            <a:ext cx="1622877" cy="3343968"/>
            <a:chOff x="6239025" y="396475"/>
            <a:chExt cx="480900" cy="990825"/>
          </a:xfrm>
        </p:grpSpPr>
        <p:sp>
          <p:nvSpPr>
            <p:cNvPr id="1971" name="Google Shape;1971;p5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5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5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5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5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5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5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5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5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80" name="Google Shape;1980;p55"/>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noAutofit/>
          </a:bodyPr>
          <a:lstStyle/>
          <a:p>
            <a:r>
              <a:rPr lang="vi-VN" sz="4000" dirty="0">
                <a:latin typeface="Times New Roman" panose="02020603050405020304" pitchFamily="18" charset="0"/>
                <a:cs typeface="Times New Roman" panose="02020603050405020304" pitchFamily="18" charset="0"/>
              </a:rPr>
              <a:t>Những điều cần lưu ý khi đọc văn bản nghị luận</a:t>
            </a:r>
          </a:p>
        </p:txBody>
      </p:sp>
      <p:grpSp>
        <p:nvGrpSpPr>
          <p:cNvPr id="1989" name="Google Shape;1989;p55"/>
          <p:cNvGrpSpPr/>
          <p:nvPr/>
        </p:nvGrpSpPr>
        <p:grpSpPr>
          <a:xfrm rot="-2241120">
            <a:off x="11651330" y="499493"/>
            <a:ext cx="223377" cy="314312"/>
            <a:chOff x="5248950" y="2607450"/>
            <a:chExt cx="27575" cy="38800"/>
          </a:xfrm>
        </p:grpSpPr>
        <p:sp>
          <p:nvSpPr>
            <p:cNvPr id="1990" name="Google Shape;1990;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92" name="Google Shape;1992;p55"/>
          <p:cNvGrpSpPr/>
          <p:nvPr/>
        </p:nvGrpSpPr>
        <p:grpSpPr>
          <a:xfrm rot="-2700000">
            <a:off x="656353" y="613931"/>
            <a:ext cx="139484" cy="196264"/>
            <a:chOff x="5248950" y="2607450"/>
            <a:chExt cx="27575" cy="38800"/>
          </a:xfrm>
        </p:grpSpPr>
        <p:sp>
          <p:nvSpPr>
            <p:cNvPr id="1993" name="Google Shape;1993;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95" name="Google Shape;1995;p55"/>
          <p:cNvGrpSpPr/>
          <p:nvPr/>
        </p:nvGrpSpPr>
        <p:grpSpPr>
          <a:xfrm rot="3488692">
            <a:off x="5226950" y="5477400"/>
            <a:ext cx="1201097" cy="1656627"/>
            <a:chOff x="330281" y="38723"/>
            <a:chExt cx="1614914" cy="2227176"/>
          </a:xfrm>
        </p:grpSpPr>
        <p:sp>
          <p:nvSpPr>
            <p:cNvPr id="1996" name="Google Shape;1996;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99" name="Google Shape;1999;p55"/>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55"/>
          <p:cNvSpPr/>
          <p:nvPr/>
        </p:nvSpPr>
        <p:spPr>
          <a:xfrm>
            <a:off x="100601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55"/>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55"/>
          <p:cNvSpPr/>
          <p:nvPr/>
        </p:nvSpPr>
        <p:spPr>
          <a:xfrm>
            <a:off x="1249900" y="35428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03" name="Google Shape;2003;p55"/>
          <p:cNvGrpSpPr/>
          <p:nvPr/>
        </p:nvGrpSpPr>
        <p:grpSpPr>
          <a:xfrm rot="3488692">
            <a:off x="-568350" y="1653316"/>
            <a:ext cx="1201097" cy="1656627"/>
            <a:chOff x="330281" y="38723"/>
            <a:chExt cx="1614914" cy="2227176"/>
          </a:xfrm>
        </p:grpSpPr>
        <p:sp>
          <p:nvSpPr>
            <p:cNvPr id="2004" name="Google Shape;2004;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07" name="Google Shape;2007;p55"/>
          <p:cNvGrpSpPr/>
          <p:nvPr/>
        </p:nvGrpSpPr>
        <p:grpSpPr>
          <a:xfrm rot="3488692">
            <a:off x="11664384" y="1111983"/>
            <a:ext cx="1201097" cy="1656627"/>
            <a:chOff x="330281" y="38723"/>
            <a:chExt cx="1614914" cy="2227176"/>
          </a:xfrm>
        </p:grpSpPr>
        <p:sp>
          <p:nvSpPr>
            <p:cNvPr id="2008" name="Google Shape;2008;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11" name="Google Shape;2011;p55"/>
          <p:cNvSpPr/>
          <p:nvPr/>
        </p:nvSpPr>
        <p:spPr>
          <a:xfrm>
            <a:off x="-1915399" y="13569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55"/>
          <p:cNvSpPr/>
          <p:nvPr/>
        </p:nvSpPr>
        <p:spPr>
          <a:xfrm>
            <a:off x="11003534" y="4468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13" name="Google Shape;2013;p55"/>
          <p:cNvGrpSpPr/>
          <p:nvPr/>
        </p:nvGrpSpPr>
        <p:grpSpPr>
          <a:xfrm>
            <a:off x="4122167" y="2598456"/>
            <a:ext cx="3784695" cy="2619865"/>
            <a:chOff x="238125" y="2669375"/>
            <a:chExt cx="2039900" cy="1412073"/>
          </a:xfrm>
        </p:grpSpPr>
        <p:sp>
          <p:nvSpPr>
            <p:cNvPr id="2014" name="Google Shape;2014;p55"/>
            <p:cNvSpPr/>
            <p:nvPr/>
          </p:nvSpPr>
          <p:spPr>
            <a:xfrm>
              <a:off x="381569" y="3883898"/>
              <a:ext cx="1721307" cy="197550"/>
            </a:xfrm>
            <a:custGeom>
              <a:avLst/>
              <a:gdLst/>
              <a:ahLst/>
              <a:cxnLst/>
              <a:rect l="l" t="t" r="r" b="b"/>
              <a:pathLst>
                <a:path w="54649" h="7902" extrusionOk="0">
                  <a:moveTo>
                    <a:pt x="24550" y="0"/>
                  </a:moveTo>
                  <a:lnTo>
                    <a:pt x="21822" y="94"/>
                  </a:lnTo>
                  <a:lnTo>
                    <a:pt x="19188" y="188"/>
                  </a:lnTo>
                  <a:lnTo>
                    <a:pt x="16696" y="283"/>
                  </a:lnTo>
                  <a:lnTo>
                    <a:pt x="14297" y="471"/>
                  </a:lnTo>
                  <a:lnTo>
                    <a:pt x="12040" y="659"/>
                  </a:lnTo>
                  <a:lnTo>
                    <a:pt x="9924" y="894"/>
                  </a:lnTo>
                  <a:lnTo>
                    <a:pt x="7995" y="1129"/>
                  </a:lnTo>
                  <a:lnTo>
                    <a:pt x="6208" y="1411"/>
                  </a:lnTo>
                  <a:lnTo>
                    <a:pt x="4656" y="1740"/>
                  </a:lnTo>
                  <a:lnTo>
                    <a:pt x="3292" y="2070"/>
                  </a:lnTo>
                  <a:lnTo>
                    <a:pt x="2117" y="2399"/>
                  </a:lnTo>
                  <a:lnTo>
                    <a:pt x="1223" y="2775"/>
                  </a:lnTo>
                  <a:lnTo>
                    <a:pt x="847" y="2963"/>
                  </a:lnTo>
                  <a:lnTo>
                    <a:pt x="518" y="3151"/>
                  </a:lnTo>
                  <a:lnTo>
                    <a:pt x="283" y="3339"/>
                  </a:lnTo>
                  <a:lnTo>
                    <a:pt x="142" y="3528"/>
                  </a:lnTo>
                  <a:lnTo>
                    <a:pt x="0" y="3716"/>
                  </a:lnTo>
                  <a:lnTo>
                    <a:pt x="0" y="3951"/>
                  </a:lnTo>
                  <a:lnTo>
                    <a:pt x="0" y="4139"/>
                  </a:lnTo>
                  <a:lnTo>
                    <a:pt x="142" y="4327"/>
                  </a:lnTo>
                  <a:lnTo>
                    <a:pt x="283" y="4515"/>
                  </a:lnTo>
                  <a:lnTo>
                    <a:pt x="518" y="4750"/>
                  </a:lnTo>
                  <a:lnTo>
                    <a:pt x="847" y="4938"/>
                  </a:lnTo>
                  <a:lnTo>
                    <a:pt x="1223" y="5127"/>
                  </a:lnTo>
                  <a:lnTo>
                    <a:pt x="2117" y="5456"/>
                  </a:lnTo>
                  <a:lnTo>
                    <a:pt x="3292" y="5832"/>
                  </a:lnTo>
                  <a:lnTo>
                    <a:pt x="4656" y="6161"/>
                  </a:lnTo>
                  <a:lnTo>
                    <a:pt x="6208" y="6443"/>
                  </a:lnTo>
                  <a:lnTo>
                    <a:pt x="7995" y="6726"/>
                  </a:lnTo>
                  <a:lnTo>
                    <a:pt x="9924" y="6961"/>
                  </a:lnTo>
                  <a:lnTo>
                    <a:pt x="12040" y="7196"/>
                  </a:lnTo>
                  <a:lnTo>
                    <a:pt x="14297" y="7384"/>
                  </a:lnTo>
                  <a:lnTo>
                    <a:pt x="16696" y="7572"/>
                  </a:lnTo>
                  <a:lnTo>
                    <a:pt x="19188" y="7713"/>
                  </a:lnTo>
                  <a:lnTo>
                    <a:pt x="21822" y="7807"/>
                  </a:lnTo>
                  <a:lnTo>
                    <a:pt x="24550" y="7854"/>
                  </a:lnTo>
                  <a:lnTo>
                    <a:pt x="27324" y="7901"/>
                  </a:lnTo>
                  <a:lnTo>
                    <a:pt x="30099" y="7854"/>
                  </a:lnTo>
                  <a:lnTo>
                    <a:pt x="32827" y="7807"/>
                  </a:lnTo>
                  <a:lnTo>
                    <a:pt x="35461" y="7713"/>
                  </a:lnTo>
                  <a:lnTo>
                    <a:pt x="37953" y="7572"/>
                  </a:lnTo>
                  <a:lnTo>
                    <a:pt x="40352" y="7384"/>
                  </a:lnTo>
                  <a:lnTo>
                    <a:pt x="42609" y="7196"/>
                  </a:lnTo>
                  <a:lnTo>
                    <a:pt x="44725" y="6961"/>
                  </a:lnTo>
                  <a:lnTo>
                    <a:pt x="46653" y="6726"/>
                  </a:lnTo>
                  <a:lnTo>
                    <a:pt x="48441" y="6443"/>
                  </a:lnTo>
                  <a:lnTo>
                    <a:pt x="49993" y="6161"/>
                  </a:lnTo>
                  <a:lnTo>
                    <a:pt x="51356" y="5832"/>
                  </a:lnTo>
                  <a:lnTo>
                    <a:pt x="52532" y="5456"/>
                  </a:lnTo>
                  <a:lnTo>
                    <a:pt x="53426" y="5127"/>
                  </a:lnTo>
                  <a:lnTo>
                    <a:pt x="53802" y="4938"/>
                  </a:lnTo>
                  <a:lnTo>
                    <a:pt x="54131" y="4750"/>
                  </a:lnTo>
                  <a:lnTo>
                    <a:pt x="54366" y="4515"/>
                  </a:lnTo>
                  <a:lnTo>
                    <a:pt x="54507" y="4327"/>
                  </a:lnTo>
                  <a:lnTo>
                    <a:pt x="54648" y="4139"/>
                  </a:lnTo>
                  <a:lnTo>
                    <a:pt x="54648" y="3951"/>
                  </a:lnTo>
                  <a:lnTo>
                    <a:pt x="54648" y="3716"/>
                  </a:lnTo>
                  <a:lnTo>
                    <a:pt x="54507" y="3528"/>
                  </a:lnTo>
                  <a:lnTo>
                    <a:pt x="54366" y="3339"/>
                  </a:lnTo>
                  <a:lnTo>
                    <a:pt x="54131" y="3151"/>
                  </a:lnTo>
                  <a:lnTo>
                    <a:pt x="53802" y="2963"/>
                  </a:lnTo>
                  <a:lnTo>
                    <a:pt x="53426" y="2775"/>
                  </a:lnTo>
                  <a:lnTo>
                    <a:pt x="52532" y="2399"/>
                  </a:lnTo>
                  <a:lnTo>
                    <a:pt x="51356" y="2070"/>
                  </a:lnTo>
                  <a:lnTo>
                    <a:pt x="49993" y="1740"/>
                  </a:lnTo>
                  <a:lnTo>
                    <a:pt x="48441" y="1411"/>
                  </a:lnTo>
                  <a:lnTo>
                    <a:pt x="46653" y="1129"/>
                  </a:lnTo>
                  <a:lnTo>
                    <a:pt x="44725" y="894"/>
                  </a:lnTo>
                  <a:lnTo>
                    <a:pt x="42609" y="659"/>
                  </a:lnTo>
                  <a:lnTo>
                    <a:pt x="40352" y="471"/>
                  </a:lnTo>
                  <a:lnTo>
                    <a:pt x="37953" y="283"/>
                  </a:lnTo>
                  <a:lnTo>
                    <a:pt x="35461" y="188"/>
                  </a:lnTo>
                  <a:lnTo>
                    <a:pt x="32827" y="94"/>
                  </a:lnTo>
                  <a:lnTo>
                    <a:pt x="30099" y="0"/>
                  </a:lnTo>
                  <a:close/>
                </a:path>
              </a:pathLst>
            </a:custGeom>
            <a:solidFill>
              <a:srgbClr val="869D39">
                <a:alpha val="184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55"/>
            <p:cNvSpPr/>
            <p:nvPr/>
          </p:nvSpPr>
          <p:spPr>
            <a:xfrm>
              <a:off x="2031100" y="2839850"/>
              <a:ext cx="194025" cy="349225"/>
            </a:xfrm>
            <a:custGeom>
              <a:avLst/>
              <a:gdLst/>
              <a:ahLst/>
              <a:cxnLst/>
              <a:rect l="l" t="t" r="r" b="b"/>
              <a:pathLst>
                <a:path w="7761" h="13969" extrusionOk="0">
                  <a:moveTo>
                    <a:pt x="565" y="1"/>
                  </a:moveTo>
                  <a:lnTo>
                    <a:pt x="1" y="1082"/>
                  </a:lnTo>
                  <a:lnTo>
                    <a:pt x="612" y="1505"/>
                  </a:lnTo>
                  <a:lnTo>
                    <a:pt x="1176" y="1929"/>
                  </a:lnTo>
                  <a:lnTo>
                    <a:pt x="1694" y="2399"/>
                  </a:lnTo>
                  <a:lnTo>
                    <a:pt x="2211" y="2869"/>
                  </a:lnTo>
                  <a:lnTo>
                    <a:pt x="2681" y="3340"/>
                  </a:lnTo>
                  <a:lnTo>
                    <a:pt x="3152" y="3857"/>
                  </a:lnTo>
                  <a:lnTo>
                    <a:pt x="3998" y="4892"/>
                  </a:lnTo>
                  <a:lnTo>
                    <a:pt x="4704" y="5926"/>
                  </a:lnTo>
                  <a:lnTo>
                    <a:pt x="5362" y="7008"/>
                  </a:lnTo>
                  <a:lnTo>
                    <a:pt x="5879" y="8090"/>
                  </a:lnTo>
                  <a:lnTo>
                    <a:pt x="6350" y="9124"/>
                  </a:lnTo>
                  <a:lnTo>
                    <a:pt x="6726" y="10112"/>
                  </a:lnTo>
                  <a:lnTo>
                    <a:pt x="7008" y="11005"/>
                  </a:lnTo>
                  <a:lnTo>
                    <a:pt x="7290" y="11805"/>
                  </a:lnTo>
                  <a:lnTo>
                    <a:pt x="7478" y="12557"/>
                  </a:lnTo>
                  <a:lnTo>
                    <a:pt x="7666" y="13592"/>
                  </a:lnTo>
                  <a:lnTo>
                    <a:pt x="7761" y="13968"/>
                  </a:lnTo>
                  <a:lnTo>
                    <a:pt x="7619" y="13028"/>
                  </a:lnTo>
                  <a:lnTo>
                    <a:pt x="7525" y="12087"/>
                  </a:lnTo>
                  <a:lnTo>
                    <a:pt x="7337" y="11241"/>
                  </a:lnTo>
                  <a:lnTo>
                    <a:pt x="7149" y="10394"/>
                  </a:lnTo>
                  <a:lnTo>
                    <a:pt x="6961" y="9594"/>
                  </a:lnTo>
                  <a:lnTo>
                    <a:pt x="6726" y="8842"/>
                  </a:lnTo>
                  <a:lnTo>
                    <a:pt x="6209" y="7431"/>
                  </a:lnTo>
                  <a:lnTo>
                    <a:pt x="5644" y="6161"/>
                  </a:lnTo>
                  <a:lnTo>
                    <a:pt x="5033" y="4986"/>
                  </a:lnTo>
                  <a:lnTo>
                    <a:pt x="4421" y="3998"/>
                  </a:lnTo>
                  <a:lnTo>
                    <a:pt x="3763" y="3104"/>
                  </a:lnTo>
                  <a:lnTo>
                    <a:pt x="3152" y="2352"/>
                  </a:lnTo>
                  <a:lnTo>
                    <a:pt x="2587" y="1694"/>
                  </a:lnTo>
                  <a:lnTo>
                    <a:pt x="2023" y="1129"/>
                  </a:lnTo>
                  <a:lnTo>
                    <a:pt x="1553" y="706"/>
                  </a:lnTo>
                  <a:lnTo>
                    <a:pt x="800" y="142"/>
                  </a:lnTo>
                  <a:lnTo>
                    <a:pt x="56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55"/>
            <p:cNvSpPr/>
            <p:nvPr/>
          </p:nvSpPr>
          <p:spPr>
            <a:xfrm>
              <a:off x="1613725" y="3444175"/>
              <a:ext cx="344500" cy="538500"/>
            </a:xfrm>
            <a:custGeom>
              <a:avLst/>
              <a:gdLst/>
              <a:ahLst/>
              <a:cxnLst/>
              <a:rect l="l" t="t" r="r" b="b"/>
              <a:pathLst>
                <a:path w="13780" h="21540" extrusionOk="0">
                  <a:moveTo>
                    <a:pt x="0" y="1"/>
                  </a:moveTo>
                  <a:lnTo>
                    <a:pt x="235" y="1976"/>
                  </a:lnTo>
                  <a:lnTo>
                    <a:pt x="518" y="3763"/>
                  </a:lnTo>
                  <a:lnTo>
                    <a:pt x="894" y="5362"/>
                  </a:lnTo>
                  <a:lnTo>
                    <a:pt x="1270" y="6820"/>
                  </a:lnTo>
                  <a:lnTo>
                    <a:pt x="1693" y="8090"/>
                  </a:lnTo>
                  <a:lnTo>
                    <a:pt x="2117" y="9218"/>
                  </a:lnTo>
                  <a:lnTo>
                    <a:pt x="2587" y="10206"/>
                  </a:lnTo>
                  <a:lnTo>
                    <a:pt x="3010" y="11052"/>
                  </a:lnTo>
                  <a:lnTo>
                    <a:pt x="3433" y="11805"/>
                  </a:lnTo>
                  <a:lnTo>
                    <a:pt x="3857" y="12369"/>
                  </a:lnTo>
                  <a:lnTo>
                    <a:pt x="4233" y="12886"/>
                  </a:lnTo>
                  <a:lnTo>
                    <a:pt x="4562" y="13263"/>
                  </a:lnTo>
                  <a:lnTo>
                    <a:pt x="5079" y="13733"/>
                  </a:lnTo>
                  <a:lnTo>
                    <a:pt x="5268" y="13874"/>
                  </a:lnTo>
                  <a:lnTo>
                    <a:pt x="3386" y="21540"/>
                  </a:lnTo>
                  <a:lnTo>
                    <a:pt x="6020" y="21540"/>
                  </a:lnTo>
                  <a:lnTo>
                    <a:pt x="6208" y="21305"/>
                  </a:lnTo>
                  <a:lnTo>
                    <a:pt x="6772" y="20552"/>
                  </a:lnTo>
                  <a:lnTo>
                    <a:pt x="7149" y="19988"/>
                  </a:lnTo>
                  <a:lnTo>
                    <a:pt x="7572" y="19235"/>
                  </a:lnTo>
                  <a:lnTo>
                    <a:pt x="8042" y="18342"/>
                  </a:lnTo>
                  <a:lnTo>
                    <a:pt x="8607" y="17213"/>
                  </a:lnTo>
                  <a:lnTo>
                    <a:pt x="9171" y="15896"/>
                  </a:lnTo>
                  <a:lnTo>
                    <a:pt x="9782" y="14391"/>
                  </a:lnTo>
                  <a:lnTo>
                    <a:pt x="10441" y="12698"/>
                  </a:lnTo>
                  <a:lnTo>
                    <a:pt x="11099" y="10723"/>
                  </a:lnTo>
                  <a:lnTo>
                    <a:pt x="11758" y="8513"/>
                  </a:lnTo>
                  <a:lnTo>
                    <a:pt x="12416" y="6067"/>
                  </a:lnTo>
                  <a:lnTo>
                    <a:pt x="13074" y="3293"/>
                  </a:lnTo>
                  <a:lnTo>
                    <a:pt x="13733" y="330"/>
                  </a:lnTo>
                  <a:lnTo>
                    <a:pt x="13780" y="1"/>
                  </a:lnTo>
                  <a:close/>
                </a:path>
              </a:pathLst>
            </a:custGeom>
            <a:solidFill>
              <a:srgbClr val="D3D3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55"/>
            <p:cNvSpPr/>
            <p:nvPr/>
          </p:nvSpPr>
          <p:spPr>
            <a:xfrm>
              <a:off x="890650" y="3607600"/>
              <a:ext cx="157575" cy="364500"/>
            </a:xfrm>
            <a:custGeom>
              <a:avLst/>
              <a:gdLst/>
              <a:ahLst/>
              <a:cxnLst/>
              <a:rect l="l" t="t" r="r" b="b"/>
              <a:pathLst>
                <a:path w="6303" h="14580" extrusionOk="0">
                  <a:moveTo>
                    <a:pt x="0" y="1"/>
                  </a:moveTo>
                  <a:lnTo>
                    <a:pt x="612" y="14580"/>
                  </a:lnTo>
                  <a:lnTo>
                    <a:pt x="3010" y="14580"/>
                  </a:lnTo>
                  <a:lnTo>
                    <a:pt x="6302" y="1"/>
                  </a:lnTo>
                  <a:close/>
                </a:path>
              </a:pathLst>
            </a:custGeom>
            <a:solidFill>
              <a:srgbClr val="D3D3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55"/>
            <p:cNvSpPr/>
            <p:nvPr/>
          </p:nvSpPr>
          <p:spPr>
            <a:xfrm>
              <a:off x="1698375" y="3945025"/>
              <a:ext cx="92900" cy="37650"/>
            </a:xfrm>
            <a:custGeom>
              <a:avLst/>
              <a:gdLst/>
              <a:ahLst/>
              <a:cxnLst/>
              <a:rect l="l" t="t" r="r" b="b"/>
              <a:pathLst>
                <a:path w="3716" h="1506" extrusionOk="0">
                  <a:moveTo>
                    <a:pt x="377" y="1"/>
                  </a:moveTo>
                  <a:lnTo>
                    <a:pt x="0" y="1506"/>
                  </a:lnTo>
                  <a:lnTo>
                    <a:pt x="2634" y="1506"/>
                  </a:lnTo>
                  <a:lnTo>
                    <a:pt x="2916" y="1130"/>
                  </a:lnTo>
                  <a:lnTo>
                    <a:pt x="3245" y="706"/>
                  </a:lnTo>
                  <a:lnTo>
                    <a:pt x="3716"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55"/>
            <p:cNvSpPr/>
            <p:nvPr/>
          </p:nvSpPr>
          <p:spPr>
            <a:xfrm>
              <a:off x="903575" y="3927400"/>
              <a:ext cx="72925" cy="44700"/>
            </a:xfrm>
            <a:custGeom>
              <a:avLst/>
              <a:gdLst/>
              <a:ahLst/>
              <a:cxnLst/>
              <a:rect l="l" t="t" r="r" b="b"/>
              <a:pathLst>
                <a:path w="2917" h="1788" extrusionOk="0">
                  <a:moveTo>
                    <a:pt x="1" y="0"/>
                  </a:moveTo>
                  <a:lnTo>
                    <a:pt x="95" y="1788"/>
                  </a:lnTo>
                  <a:lnTo>
                    <a:pt x="2493" y="1788"/>
                  </a:lnTo>
                  <a:lnTo>
                    <a:pt x="291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55"/>
            <p:cNvSpPr/>
            <p:nvPr/>
          </p:nvSpPr>
          <p:spPr>
            <a:xfrm>
              <a:off x="1380925" y="3615825"/>
              <a:ext cx="289250" cy="288075"/>
            </a:xfrm>
            <a:custGeom>
              <a:avLst/>
              <a:gdLst/>
              <a:ahLst/>
              <a:cxnLst/>
              <a:rect l="l" t="t" r="r" b="b"/>
              <a:pathLst>
                <a:path w="11570" h="11523" extrusionOk="0">
                  <a:moveTo>
                    <a:pt x="5174" y="1"/>
                  </a:moveTo>
                  <a:lnTo>
                    <a:pt x="4609" y="95"/>
                  </a:lnTo>
                  <a:lnTo>
                    <a:pt x="4045" y="236"/>
                  </a:lnTo>
                  <a:lnTo>
                    <a:pt x="3528" y="424"/>
                  </a:lnTo>
                  <a:lnTo>
                    <a:pt x="3010" y="659"/>
                  </a:lnTo>
                  <a:lnTo>
                    <a:pt x="2540" y="988"/>
                  </a:lnTo>
                  <a:lnTo>
                    <a:pt x="2117" y="1318"/>
                  </a:lnTo>
                  <a:lnTo>
                    <a:pt x="1694" y="1694"/>
                  </a:lnTo>
                  <a:lnTo>
                    <a:pt x="1317" y="2070"/>
                  </a:lnTo>
                  <a:lnTo>
                    <a:pt x="988" y="2540"/>
                  </a:lnTo>
                  <a:lnTo>
                    <a:pt x="706" y="3011"/>
                  </a:lnTo>
                  <a:lnTo>
                    <a:pt x="471" y="3528"/>
                  </a:lnTo>
                  <a:lnTo>
                    <a:pt x="283" y="4045"/>
                  </a:lnTo>
                  <a:lnTo>
                    <a:pt x="142" y="4610"/>
                  </a:lnTo>
                  <a:lnTo>
                    <a:pt x="48" y="5174"/>
                  </a:lnTo>
                  <a:lnTo>
                    <a:pt x="0" y="5738"/>
                  </a:lnTo>
                  <a:lnTo>
                    <a:pt x="48" y="6350"/>
                  </a:lnTo>
                  <a:lnTo>
                    <a:pt x="142" y="6961"/>
                  </a:lnTo>
                  <a:lnTo>
                    <a:pt x="283" y="7525"/>
                  </a:lnTo>
                  <a:lnTo>
                    <a:pt x="471" y="8043"/>
                  </a:lnTo>
                  <a:lnTo>
                    <a:pt x="753" y="8560"/>
                  </a:lnTo>
                  <a:lnTo>
                    <a:pt x="1035" y="9030"/>
                  </a:lnTo>
                  <a:lnTo>
                    <a:pt x="1364" y="9501"/>
                  </a:lnTo>
                  <a:lnTo>
                    <a:pt x="1741" y="9924"/>
                  </a:lnTo>
                  <a:lnTo>
                    <a:pt x="2164" y="10253"/>
                  </a:lnTo>
                  <a:lnTo>
                    <a:pt x="2587" y="10582"/>
                  </a:lnTo>
                  <a:lnTo>
                    <a:pt x="3057" y="10864"/>
                  </a:lnTo>
                  <a:lnTo>
                    <a:pt x="3575" y="11100"/>
                  </a:lnTo>
                  <a:lnTo>
                    <a:pt x="4092" y="11288"/>
                  </a:lnTo>
                  <a:lnTo>
                    <a:pt x="4656" y="11429"/>
                  </a:lnTo>
                  <a:lnTo>
                    <a:pt x="5221" y="11523"/>
                  </a:lnTo>
                  <a:lnTo>
                    <a:pt x="6255" y="11523"/>
                  </a:lnTo>
                  <a:lnTo>
                    <a:pt x="6726" y="11476"/>
                  </a:lnTo>
                  <a:lnTo>
                    <a:pt x="7149" y="11382"/>
                  </a:lnTo>
                  <a:lnTo>
                    <a:pt x="7572" y="11241"/>
                  </a:lnTo>
                  <a:lnTo>
                    <a:pt x="7995" y="11100"/>
                  </a:lnTo>
                  <a:lnTo>
                    <a:pt x="8419" y="10911"/>
                  </a:lnTo>
                  <a:lnTo>
                    <a:pt x="8795" y="10676"/>
                  </a:lnTo>
                  <a:lnTo>
                    <a:pt x="9171" y="10441"/>
                  </a:lnTo>
                  <a:lnTo>
                    <a:pt x="9500" y="10159"/>
                  </a:lnTo>
                  <a:lnTo>
                    <a:pt x="9830" y="9877"/>
                  </a:lnTo>
                  <a:lnTo>
                    <a:pt x="10159" y="9548"/>
                  </a:lnTo>
                  <a:lnTo>
                    <a:pt x="10394" y="9218"/>
                  </a:lnTo>
                  <a:lnTo>
                    <a:pt x="10676" y="8842"/>
                  </a:lnTo>
                  <a:lnTo>
                    <a:pt x="10864" y="8466"/>
                  </a:lnTo>
                  <a:lnTo>
                    <a:pt x="11099" y="8090"/>
                  </a:lnTo>
                  <a:lnTo>
                    <a:pt x="11240" y="7666"/>
                  </a:lnTo>
                  <a:lnTo>
                    <a:pt x="11382" y="7196"/>
                  </a:lnTo>
                  <a:lnTo>
                    <a:pt x="11476" y="6726"/>
                  </a:lnTo>
                  <a:lnTo>
                    <a:pt x="11523" y="6256"/>
                  </a:lnTo>
                  <a:lnTo>
                    <a:pt x="11570" y="5738"/>
                  </a:lnTo>
                  <a:lnTo>
                    <a:pt x="11523" y="5174"/>
                  </a:lnTo>
                  <a:lnTo>
                    <a:pt x="11429" y="4610"/>
                  </a:lnTo>
                  <a:lnTo>
                    <a:pt x="11288" y="4045"/>
                  </a:lnTo>
                  <a:lnTo>
                    <a:pt x="11099" y="3528"/>
                  </a:lnTo>
                  <a:lnTo>
                    <a:pt x="10864" y="3011"/>
                  </a:lnTo>
                  <a:lnTo>
                    <a:pt x="10582" y="2540"/>
                  </a:lnTo>
                  <a:lnTo>
                    <a:pt x="10253" y="2070"/>
                  </a:lnTo>
                  <a:lnTo>
                    <a:pt x="9877" y="1694"/>
                  </a:lnTo>
                  <a:lnTo>
                    <a:pt x="9453" y="1318"/>
                  </a:lnTo>
                  <a:lnTo>
                    <a:pt x="9030" y="988"/>
                  </a:lnTo>
                  <a:lnTo>
                    <a:pt x="8560" y="659"/>
                  </a:lnTo>
                  <a:lnTo>
                    <a:pt x="8042" y="424"/>
                  </a:lnTo>
                  <a:lnTo>
                    <a:pt x="7525" y="236"/>
                  </a:lnTo>
                  <a:lnTo>
                    <a:pt x="6961" y="95"/>
                  </a:lnTo>
                  <a:lnTo>
                    <a:pt x="6396" y="1"/>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55"/>
            <p:cNvSpPr/>
            <p:nvPr/>
          </p:nvSpPr>
          <p:spPr>
            <a:xfrm>
              <a:off x="1566700" y="3847450"/>
              <a:ext cx="62325" cy="77625"/>
            </a:xfrm>
            <a:custGeom>
              <a:avLst/>
              <a:gdLst/>
              <a:ahLst/>
              <a:cxnLst/>
              <a:rect l="l" t="t" r="r" b="b"/>
              <a:pathLst>
                <a:path w="2493" h="3105" extrusionOk="0">
                  <a:moveTo>
                    <a:pt x="564" y="0"/>
                  </a:moveTo>
                  <a:lnTo>
                    <a:pt x="423" y="48"/>
                  </a:lnTo>
                  <a:lnTo>
                    <a:pt x="282" y="95"/>
                  </a:lnTo>
                  <a:lnTo>
                    <a:pt x="141" y="189"/>
                  </a:lnTo>
                  <a:lnTo>
                    <a:pt x="47" y="283"/>
                  </a:lnTo>
                  <a:lnTo>
                    <a:pt x="0" y="424"/>
                  </a:lnTo>
                  <a:lnTo>
                    <a:pt x="0" y="659"/>
                  </a:lnTo>
                  <a:lnTo>
                    <a:pt x="94" y="941"/>
                  </a:lnTo>
                  <a:lnTo>
                    <a:pt x="188" y="1176"/>
                  </a:lnTo>
                  <a:lnTo>
                    <a:pt x="611" y="1882"/>
                  </a:lnTo>
                  <a:lnTo>
                    <a:pt x="1129" y="2540"/>
                  </a:lnTo>
                  <a:lnTo>
                    <a:pt x="1364" y="2869"/>
                  </a:lnTo>
                  <a:lnTo>
                    <a:pt x="1505" y="2963"/>
                  </a:lnTo>
                  <a:lnTo>
                    <a:pt x="1693" y="3057"/>
                  </a:lnTo>
                  <a:lnTo>
                    <a:pt x="1881" y="3104"/>
                  </a:lnTo>
                  <a:lnTo>
                    <a:pt x="2069" y="3104"/>
                  </a:lnTo>
                  <a:lnTo>
                    <a:pt x="2258" y="3057"/>
                  </a:lnTo>
                  <a:lnTo>
                    <a:pt x="2399" y="2963"/>
                  </a:lnTo>
                  <a:lnTo>
                    <a:pt x="2493" y="2775"/>
                  </a:lnTo>
                  <a:lnTo>
                    <a:pt x="2493" y="2540"/>
                  </a:lnTo>
                  <a:lnTo>
                    <a:pt x="2446" y="2352"/>
                  </a:lnTo>
                  <a:lnTo>
                    <a:pt x="2399" y="2117"/>
                  </a:lnTo>
                  <a:lnTo>
                    <a:pt x="2210" y="1646"/>
                  </a:lnTo>
                  <a:lnTo>
                    <a:pt x="1928" y="1223"/>
                  </a:lnTo>
                  <a:lnTo>
                    <a:pt x="1646" y="800"/>
                  </a:lnTo>
                  <a:lnTo>
                    <a:pt x="1270" y="424"/>
                  </a:lnTo>
                  <a:lnTo>
                    <a:pt x="1035" y="189"/>
                  </a:lnTo>
                  <a:lnTo>
                    <a:pt x="894" y="95"/>
                  </a:lnTo>
                  <a:lnTo>
                    <a:pt x="753" y="48"/>
                  </a:lnTo>
                  <a:lnTo>
                    <a:pt x="564"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55"/>
            <p:cNvSpPr/>
            <p:nvPr/>
          </p:nvSpPr>
          <p:spPr>
            <a:xfrm>
              <a:off x="1517300" y="3873325"/>
              <a:ext cx="29425" cy="76425"/>
            </a:xfrm>
            <a:custGeom>
              <a:avLst/>
              <a:gdLst/>
              <a:ahLst/>
              <a:cxnLst/>
              <a:rect l="l" t="t" r="r" b="b"/>
              <a:pathLst>
                <a:path w="1177" h="3057" extrusionOk="0">
                  <a:moveTo>
                    <a:pt x="612" y="0"/>
                  </a:moveTo>
                  <a:lnTo>
                    <a:pt x="330" y="611"/>
                  </a:lnTo>
                  <a:lnTo>
                    <a:pt x="95" y="1223"/>
                  </a:lnTo>
                  <a:lnTo>
                    <a:pt x="48" y="1505"/>
                  </a:lnTo>
                  <a:lnTo>
                    <a:pt x="1" y="1834"/>
                  </a:lnTo>
                  <a:lnTo>
                    <a:pt x="1" y="2163"/>
                  </a:lnTo>
                  <a:lnTo>
                    <a:pt x="1" y="2493"/>
                  </a:lnTo>
                  <a:lnTo>
                    <a:pt x="48" y="2634"/>
                  </a:lnTo>
                  <a:lnTo>
                    <a:pt x="142" y="2822"/>
                  </a:lnTo>
                  <a:lnTo>
                    <a:pt x="236" y="2963"/>
                  </a:lnTo>
                  <a:lnTo>
                    <a:pt x="377" y="3057"/>
                  </a:lnTo>
                  <a:lnTo>
                    <a:pt x="706" y="3057"/>
                  </a:lnTo>
                  <a:lnTo>
                    <a:pt x="847" y="2963"/>
                  </a:lnTo>
                  <a:lnTo>
                    <a:pt x="988" y="2869"/>
                  </a:lnTo>
                  <a:lnTo>
                    <a:pt x="1036" y="2681"/>
                  </a:lnTo>
                  <a:lnTo>
                    <a:pt x="1130" y="2540"/>
                  </a:lnTo>
                  <a:lnTo>
                    <a:pt x="1177" y="2210"/>
                  </a:lnTo>
                  <a:lnTo>
                    <a:pt x="1177" y="1646"/>
                  </a:lnTo>
                  <a:lnTo>
                    <a:pt x="1083" y="1035"/>
                  </a:lnTo>
                  <a:lnTo>
                    <a:pt x="894" y="517"/>
                  </a:lnTo>
                  <a:lnTo>
                    <a:pt x="612"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55"/>
            <p:cNvSpPr/>
            <p:nvPr/>
          </p:nvSpPr>
          <p:spPr>
            <a:xfrm>
              <a:off x="1436175" y="3875675"/>
              <a:ext cx="50600" cy="56450"/>
            </a:xfrm>
            <a:custGeom>
              <a:avLst/>
              <a:gdLst/>
              <a:ahLst/>
              <a:cxnLst/>
              <a:rect l="l" t="t" r="r" b="b"/>
              <a:pathLst>
                <a:path w="2024" h="2258" extrusionOk="0">
                  <a:moveTo>
                    <a:pt x="1412" y="0"/>
                  </a:moveTo>
                  <a:lnTo>
                    <a:pt x="1224" y="47"/>
                  </a:lnTo>
                  <a:lnTo>
                    <a:pt x="1083" y="141"/>
                  </a:lnTo>
                  <a:lnTo>
                    <a:pt x="800" y="376"/>
                  </a:lnTo>
                  <a:lnTo>
                    <a:pt x="424" y="941"/>
                  </a:lnTo>
                  <a:lnTo>
                    <a:pt x="48" y="1505"/>
                  </a:lnTo>
                  <a:lnTo>
                    <a:pt x="1" y="1693"/>
                  </a:lnTo>
                  <a:lnTo>
                    <a:pt x="48" y="1834"/>
                  </a:lnTo>
                  <a:lnTo>
                    <a:pt x="95" y="1975"/>
                  </a:lnTo>
                  <a:lnTo>
                    <a:pt x="189" y="2116"/>
                  </a:lnTo>
                  <a:lnTo>
                    <a:pt x="283" y="2211"/>
                  </a:lnTo>
                  <a:lnTo>
                    <a:pt x="424" y="2258"/>
                  </a:lnTo>
                  <a:lnTo>
                    <a:pt x="612" y="2258"/>
                  </a:lnTo>
                  <a:lnTo>
                    <a:pt x="753" y="2164"/>
                  </a:lnTo>
                  <a:lnTo>
                    <a:pt x="1035" y="1975"/>
                  </a:lnTo>
                  <a:lnTo>
                    <a:pt x="1271" y="1740"/>
                  </a:lnTo>
                  <a:lnTo>
                    <a:pt x="1506" y="1458"/>
                  </a:lnTo>
                  <a:lnTo>
                    <a:pt x="1835" y="894"/>
                  </a:lnTo>
                  <a:lnTo>
                    <a:pt x="1976" y="565"/>
                  </a:lnTo>
                  <a:lnTo>
                    <a:pt x="2023" y="423"/>
                  </a:lnTo>
                  <a:lnTo>
                    <a:pt x="1976" y="282"/>
                  </a:lnTo>
                  <a:lnTo>
                    <a:pt x="1882" y="141"/>
                  </a:lnTo>
                  <a:lnTo>
                    <a:pt x="1741" y="47"/>
                  </a:lnTo>
                  <a:lnTo>
                    <a:pt x="1600"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55"/>
            <p:cNvSpPr/>
            <p:nvPr/>
          </p:nvSpPr>
          <p:spPr>
            <a:xfrm>
              <a:off x="574375" y="2839850"/>
              <a:ext cx="1494375" cy="1005275"/>
            </a:xfrm>
            <a:custGeom>
              <a:avLst/>
              <a:gdLst/>
              <a:ahLst/>
              <a:cxnLst/>
              <a:rect l="l" t="t" r="r" b="b"/>
              <a:pathLst>
                <a:path w="59775" h="40211"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490" y="24973"/>
                  </a:lnTo>
                  <a:lnTo>
                    <a:pt x="7102" y="26008"/>
                  </a:lnTo>
                  <a:lnTo>
                    <a:pt x="7760" y="26995"/>
                  </a:lnTo>
                  <a:lnTo>
                    <a:pt x="8419" y="27889"/>
                  </a:lnTo>
                  <a:lnTo>
                    <a:pt x="9077" y="28782"/>
                  </a:lnTo>
                  <a:lnTo>
                    <a:pt x="9735" y="29629"/>
                  </a:lnTo>
                  <a:lnTo>
                    <a:pt x="10441" y="30475"/>
                  </a:lnTo>
                  <a:lnTo>
                    <a:pt x="11146" y="31228"/>
                  </a:lnTo>
                  <a:lnTo>
                    <a:pt x="12369" y="32451"/>
                  </a:lnTo>
                  <a:lnTo>
                    <a:pt x="13263" y="33250"/>
                  </a:lnTo>
                  <a:lnTo>
                    <a:pt x="14203" y="34050"/>
                  </a:lnTo>
                  <a:lnTo>
                    <a:pt x="15144" y="34755"/>
                  </a:lnTo>
                  <a:lnTo>
                    <a:pt x="16131" y="35460"/>
                  </a:lnTo>
                  <a:lnTo>
                    <a:pt x="17119" y="36072"/>
                  </a:lnTo>
                  <a:lnTo>
                    <a:pt x="18154" y="36683"/>
                  </a:lnTo>
                  <a:lnTo>
                    <a:pt x="19235" y="37248"/>
                  </a:lnTo>
                  <a:lnTo>
                    <a:pt x="20270" y="37718"/>
                  </a:lnTo>
                  <a:lnTo>
                    <a:pt x="21352" y="38188"/>
                  </a:lnTo>
                  <a:lnTo>
                    <a:pt x="22480" y="38611"/>
                  </a:lnTo>
                  <a:lnTo>
                    <a:pt x="23562" y="38988"/>
                  </a:lnTo>
                  <a:lnTo>
                    <a:pt x="24691" y="39270"/>
                  </a:lnTo>
                  <a:lnTo>
                    <a:pt x="25866" y="39552"/>
                  </a:lnTo>
                  <a:lnTo>
                    <a:pt x="26995" y="39787"/>
                  </a:lnTo>
                  <a:lnTo>
                    <a:pt x="28171" y="39975"/>
                  </a:lnTo>
                  <a:lnTo>
                    <a:pt x="29300" y="40116"/>
                  </a:lnTo>
                  <a:lnTo>
                    <a:pt x="30475" y="40163"/>
                  </a:lnTo>
                  <a:lnTo>
                    <a:pt x="31651" y="40210"/>
                  </a:lnTo>
                  <a:lnTo>
                    <a:pt x="32827" y="40210"/>
                  </a:lnTo>
                  <a:lnTo>
                    <a:pt x="34003" y="40163"/>
                  </a:lnTo>
                  <a:lnTo>
                    <a:pt x="35178" y="40069"/>
                  </a:lnTo>
                  <a:lnTo>
                    <a:pt x="36354" y="39881"/>
                  </a:lnTo>
                  <a:lnTo>
                    <a:pt x="37483" y="39693"/>
                  </a:lnTo>
                  <a:lnTo>
                    <a:pt x="38658" y="39458"/>
                  </a:lnTo>
                  <a:lnTo>
                    <a:pt x="39787" y="39129"/>
                  </a:lnTo>
                  <a:lnTo>
                    <a:pt x="40963" y="38800"/>
                  </a:lnTo>
                  <a:lnTo>
                    <a:pt x="42092" y="38376"/>
                  </a:lnTo>
                  <a:lnTo>
                    <a:pt x="43173" y="37953"/>
                  </a:lnTo>
                  <a:lnTo>
                    <a:pt x="44302" y="37436"/>
                  </a:lnTo>
                  <a:lnTo>
                    <a:pt x="45384" y="36918"/>
                  </a:lnTo>
                  <a:lnTo>
                    <a:pt x="46418" y="36307"/>
                  </a:lnTo>
                  <a:lnTo>
                    <a:pt x="47500" y="35649"/>
                  </a:lnTo>
                  <a:lnTo>
                    <a:pt x="48252" y="35131"/>
                  </a:lnTo>
                  <a:lnTo>
                    <a:pt x="49052" y="34567"/>
                  </a:lnTo>
                  <a:lnTo>
                    <a:pt x="49757" y="34003"/>
                  </a:lnTo>
                  <a:lnTo>
                    <a:pt x="50463" y="33391"/>
                  </a:lnTo>
                  <a:lnTo>
                    <a:pt x="51121" y="32827"/>
                  </a:lnTo>
                  <a:lnTo>
                    <a:pt x="51733" y="32168"/>
                  </a:lnTo>
                  <a:lnTo>
                    <a:pt x="52344" y="31557"/>
                  </a:lnTo>
                  <a:lnTo>
                    <a:pt x="52908" y="30899"/>
                  </a:lnTo>
                  <a:lnTo>
                    <a:pt x="53473" y="30240"/>
                  </a:lnTo>
                  <a:lnTo>
                    <a:pt x="53990" y="29582"/>
                  </a:lnTo>
                  <a:lnTo>
                    <a:pt x="54931" y="28218"/>
                  </a:lnTo>
                  <a:lnTo>
                    <a:pt x="55777" y="26807"/>
                  </a:lnTo>
                  <a:lnTo>
                    <a:pt x="56530" y="25349"/>
                  </a:lnTo>
                  <a:lnTo>
                    <a:pt x="57188" y="23891"/>
                  </a:lnTo>
                  <a:lnTo>
                    <a:pt x="57752" y="22433"/>
                  </a:lnTo>
                  <a:lnTo>
                    <a:pt x="58223" y="20929"/>
                  </a:lnTo>
                  <a:lnTo>
                    <a:pt x="58646" y="19471"/>
                  </a:lnTo>
                  <a:lnTo>
                    <a:pt x="58975" y="17966"/>
                  </a:lnTo>
                  <a:lnTo>
                    <a:pt x="59257" y="16508"/>
                  </a:lnTo>
                  <a:lnTo>
                    <a:pt x="59445" y="15050"/>
                  </a:lnTo>
                  <a:lnTo>
                    <a:pt x="59634" y="13639"/>
                  </a:lnTo>
                  <a:lnTo>
                    <a:pt x="59728" y="12228"/>
                  </a:lnTo>
                  <a:lnTo>
                    <a:pt x="59775" y="10864"/>
                  </a:lnTo>
                  <a:lnTo>
                    <a:pt x="59775" y="9594"/>
                  </a:lnTo>
                  <a:lnTo>
                    <a:pt x="59775" y="8325"/>
                  </a:lnTo>
                  <a:lnTo>
                    <a:pt x="59728" y="7149"/>
                  </a:lnTo>
                  <a:lnTo>
                    <a:pt x="59681" y="6020"/>
                  </a:lnTo>
                  <a:lnTo>
                    <a:pt x="59492" y="3998"/>
                  </a:lnTo>
                  <a:lnTo>
                    <a:pt x="59257" y="2305"/>
                  </a:lnTo>
                  <a:lnTo>
                    <a:pt x="59022" y="1035"/>
                  </a:lnTo>
                  <a:lnTo>
                    <a:pt x="58834"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55"/>
            <p:cNvSpPr/>
            <p:nvPr/>
          </p:nvSpPr>
          <p:spPr>
            <a:xfrm>
              <a:off x="574375" y="2839850"/>
              <a:ext cx="1472050" cy="871250"/>
            </a:xfrm>
            <a:custGeom>
              <a:avLst/>
              <a:gdLst/>
              <a:ahLst/>
              <a:cxnLst/>
              <a:rect l="l" t="t" r="r" b="b"/>
              <a:pathLst>
                <a:path w="58882" h="34850"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679" y="24926"/>
                  </a:lnTo>
                  <a:lnTo>
                    <a:pt x="7525" y="25867"/>
                  </a:lnTo>
                  <a:lnTo>
                    <a:pt x="8748" y="27089"/>
                  </a:lnTo>
                  <a:lnTo>
                    <a:pt x="9641" y="27889"/>
                  </a:lnTo>
                  <a:lnTo>
                    <a:pt x="10582" y="28641"/>
                  </a:lnTo>
                  <a:lnTo>
                    <a:pt x="11570" y="29394"/>
                  </a:lnTo>
                  <a:lnTo>
                    <a:pt x="12557" y="30099"/>
                  </a:lnTo>
                  <a:lnTo>
                    <a:pt x="13545" y="30711"/>
                  </a:lnTo>
                  <a:lnTo>
                    <a:pt x="14579" y="31322"/>
                  </a:lnTo>
                  <a:lnTo>
                    <a:pt x="15614" y="31839"/>
                  </a:lnTo>
                  <a:lnTo>
                    <a:pt x="16696" y="32357"/>
                  </a:lnTo>
                  <a:lnTo>
                    <a:pt x="17777" y="32827"/>
                  </a:lnTo>
                  <a:lnTo>
                    <a:pt x="18859" y="33250"/>
                  </a:lnTo>
                  <a:lnTo>
                    <a:pt x="19988" y="33579"/>
                  </a:lnTo>
                  <a:lnTo>
                    <a:pt x="21117" y="33909"/>
                  </a:lnTo>
                  <a:lnTo>
                    <a:pt x="22245" y="34191"/>
                  </a:lnTo>
                  <a:lnTo>
                    <a:pt x="23421" y="34426"/>
                  </a:lnTo>
                  <a:lnTo>
                    <a:pt x="24550" y="34614"/>
                  </a:lnTo>
                  <a:lnTo>
                    <a:pt x="25725" y="34708"/>
                  </a:lnTo>
                  <a:lnTo>
                    <a:pt x="26901" y="34802"/>
                  </a:lnTo>
                  <a:lnTo>
                    <a:pt x="28077" y="34849"/>
                  </a:lnTo>
                  <a:lnTo>
                    <a:pt x="29253" y="34849"/>
                  </a:lnTo>
                  <a:lnTo>
                    <a:pt x="30428" y="34802"/>
                  </a:lnTo>
                  <a:lnTo>
                    <a:pt x="31604" y="34661"/>
                  </a:lnTo>
                  <a:lnTo>
                    <a:pt x="32733" y="34520"/>
                  </a:lnTo>
                  <a:lnTo>
                    <a:pt x="33909" y="34332"/>
                  </a:lnTo>
                  <a:lnTo>
                    <a:pt x="35084" y="34050"/>
                  </a:lnTo>
                  <a:lnTo>
                    <a:pt x="36213" y="33767"/>
                  </a:lnTo>
                  <a:lnTo>
                    <a:pt x="37342" y="33438"/>
                  </a:lnTo>
                  <a:lnTo>
                    <a:pt x="38470" y="33015"/>
                  </a:lnTo>
                  <a:lnTo>
                    <a:pt x="39599" y="32592"/>
                  </a:lnTo>
                  <a:lnTo>
                    <a:pt x="40681" y="32074"/>
                  </a:lnTo>
                  <a:lnTo>
                    <a:pt x="41762" y="31510"/>
                  </a:lnTo>
                  <a:lnTo>
                    <a:pt x="42844" y="30946"/>
                  </a:lnTo>
                  <a:lnTo>
                    <a:pt x="43879" y="30287"/>
                  </a:lnTo>
                  <a:lnTo>
                    <a:pt x="45007" y="29535"/>
                  </a:lnTo>
                  <a:lnTo>
                    <a:pt x="46089" y="28735"/>
                  </a:lnTo>
                  <a:lnTo>
                    <a:pt x="47077" y="27889"/>
                  </a:lnTo>
                  <a:lnTo>
                    <a:pt x="48064" y="27042"/>
                  </a:lnTo>
                  <a:lnTo>
                    <a:pt x="48958" y="26149"/>
                  </a:lnTo>
                  <a:lnTo>
                    <a:pt x="49851" y="25208"/>
                  </a:lnTo>
                  <a:lnTo>
                    <a:pt x="50698" y="24268"/>
                  </a:lnTo>
                  <a:lnTo>
                    <a:pt x="51450" y="23327"/>
                  </a:lnTo>
                  <a:lnTo>
                    <a:pt x="52203" y="22339"/>
                  </a:lnTo>
                  <a:lnTo>
                    <a:pt x="52908" y="21352"/>
                  </a:lnTo>
                  <a:lnTo>
                    <a:pt x="53520" y="20317"/>
                  </a:lnTo>
                  <a:lnTo>
                    <a:pt x="54131" y="19282"/>
                  </a:lnTo>
                  <a:lnTo>
                    <a:pt x="54695" y="18248"/>
                  </a:lnTo>
                  <a:lnTo>
                    <a:pt x="55213" y="17213"/>
                  </a:lnTo>
                  <a:lnTo>
                    <a:pt x="55730" y="16179"/>
                  </a:lnTo>
                  <a:lnTo>
                    <a:pt x="56153" y="15097"/>
                  </a:lnTo>
                  <a:lnTo>
                    <a:pt x="56577" y="14062"/>
                  </a:lnTo>
                  <a:lnTo>
                    <a:pt x="56953" y="13028"/>
                  </a:lnTo>
                  <a:lnTo>
                    <a:pt x="57282" y="11993"/>
                  </a:lnTo>
                  <a:lnTo>
                    <a:pt x="57611" y="10958"/>
                  </a:lnTo>
                  <a:lnTo>
                    <a:pt x="57846" y="9924"/>
                  </a:lnTo>
                  <a:lnTo>
                    <a:pt x="58082" y="8889"/>
                  </a:lnTo>
                  <a:lnTo>
                    <a:pt x="58317" y="7901"/>
                  </a:lnTo>
                  <a:lnTo>
                    <a:pt x="58458" y="6914"/>
                  </a:lnTo>
                  <a:lnTo>
                    <a:pt x="58693" y="5033"/>
                  </a:lnTo>
                  <a:lnTo>
                    <a:pt x="58834" y="3199"/>
                  </a:lnTo>
                  <a:lnTo>
                    <a:pt x="58881" y="1553"/>
                  </a:lnTo>
                  <a:lnTo>
                    <a:pt x="5878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6" name="Google Shape;2026;p55"/>
            <p:cNvSpPr/>
            <p:nvPr/>
          </p:nvSpPr>
          <p:spPr>
            <a:xfrm>
              <a:off x="574375" y="2839850"/>
              <a:ext cx="393900" cy="319825"/>
            </a:xfrm>
            <a:custGeom>
              <a:avLst/>
              <a:gdLst/>
              <a:ahLst/>
              <a:cxnLst/>
              <a:rect l="l" t="t" r="r" b="b"/>
              <a:pathLst>
                <a:path w="15756" h="12793" extrusionOk="0">
                  <a:moveTo>
                    <a:pt x="8654" y="1"/>
                  </a:moveTo>
                  <a:lnTo>
                    <a:pt x="0" y="6820"/>
                  </a:lnTo>
                  <a:lnTo>
                    <a:pt x="283" y="8372"/>
                  </a:lnTo>
                  <a:lnTo>
                    <a:pt x="659" y="9877"/>
                  </a:lnTo>
                  <a:lnTo>
                    <a:pt x="988" y="11335"/>
                  </a:lnTo>
                  <a:lnTo>
                    <a:pt x="1364" y="12792"/>
                  </a:lnTo>
                  <a:lnTo>
                    <a:pt x="2070" y="12792"/>
                  </a:lnTo>
                  <a:lnTo>
                    <a:pt x="3198" y="12745"/>
                  </a:lnTo>
                  <a:lnTo>
                    <a:pt x="4280" y="12604"/>
                  </a:lnTo>
                  <a:lnTo>
                    <a:pt x="5268" y="12369"/>
                  </a:lnTo>
                  <a:lnTo>
                    <a:pt x="5738" y="12228"/>
                  </a:lnTo>
                  <a:lnTo>
                    <a:pt x="6208" y="12040"/>
                  </a:lnTo>
                  <a:lnTo>
                    <a:pt x="6632" y="11852"/>
                  </a:lnTo>
                  <a:lnTo>
                    <a:pt x="7055" y="11617"/>
                  </a:lnTo>
                  <a:lnTo>
                    <a:pt x="7431" y="11335"/>
                  </a:lnTo>
                  <a:lnTo>
                    <a:pt x="7807" y="11099"/>
                  </a:lnTo>
                  <a:lnTo>
                    <a:pt x="8183" y="10770"/>
                  </a:lnTo>
                  <a:lnTo>
                    <a:pt x="8513" y="10488"/>
                  </a:lnTo>
                  <a:lnTo>
                    <a:pt x="8795" y="10112"/>
                  </a:lnTo>
                  <a:lnTo>
                    <a:pt x="9124" y="9783"/>
                  </a:lnTo>
                  <a:lnTo>
                    <a:pt x="9406" y="9359"/>
                  </a:lnTo>
                  <a:lnTo>
                    <a:pt x="9641" y="8936"/>
                  </a:lnTo>
                  <a:lnTo>
                    <a:pt x="9877" y="8513"/>
                  </a:lnTo>
                  <a:lnTo>
                    <a:pt x="10112" y="8043"/>
                  </a:lnTo>
                  <a:lnTo>
                    <a:pt x="10441" y="7149"/>
                  </a:lnTo>
                  <a:lnTo>
                    <a:pt x="10676" y="6208"/>
                  </a:lnTo>
                  <a:lnTo>
                    <a:pt x="10864" y="5268"/>
                  </a:lnTo>
                  <a:lnTo>
                    <a:pt x="10958" y="4280"/>
                  </a:lnTo>
                  <a:lnTo>
                    <a:pt x="11005" y="3340"/>
                  </a:lnTo>
                  <a:lnTo>
                    <a:pt x="10958" y="2446"/>
                  </a:lnTo>
                  <a:lnTo>
                    <a:pt x="11758" y="2258"/>
                  </a:lnTo>
                  <a:lnTo>
                    <a:pt x="12510" y="2023"/>
                  </a:lnTo>
                  <a:lnTo>
                    <a:pt x="13169" y="1788"/>
                  </a:lnTo>
                  <a:lnTo>
                    <a:pt x="13780" y="1458"/>
                  </a:lnTo>
                  <a:lnTo>
                    <a:pt x="14344" y="1129"/>
                  </a:lnTo>
                  <a:lnTo>
                    <a:pt x="14862" y="753"/>
                  </a:lnTo>
                  <a:lnTo>
                    <a:pt x="15332" y="377"/>
                  </a:lnTo>
                  <a:lnTo>
                    <a:pt x="15755" y="1"/>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7" name="Google Shape;2027;p55"/>
            <p:cNvSpPr/>
            <p:nvPr/>
          </p:nvSpPr>
          <p:spPr>
            <a:xfrm>
              <a:off x="307475" y="2669375"/>
              <a:ext cx="164625" cy="175200"/>
            </a:xfrm>
            <a:custGeom>
              <a:avLst/>
              <a:gdLst/>
              <a:ahLst/>
              <a:cxnLst/>
              <a:rect l="l" t="t" r="r" b="b"/>
              <a:pathLst>
                <a:path w="6585" h="7008" extrusionOk="0">
                  <a:moveTo>
                    <a:pt x="48" y="0"/>
                  </a:moveTo>
                  <a:lnTo>
                    <a:pt x="48" y="330"/>
                  </a:lnTo>
                  <a:lnTo>
                    <a:pt x="1" y="1176"/>
                  </a:lnTo>
                  <a:lnTo>
                    <a:pt x="1" y="1740"/>
                  </a:lnTo>
                  <a:lnTo>
                    <a:pt x="95" y="2352"/>
                  </a:lnTo>
                  <a:lnTo>
                    <a:pt x="189" y="3010"/>
                  </a:lnTo>
                  <a:lnTo>
                    <a:pt x="377" y="3716"/>
                  </a:lnTo>
                  <a:lnTo>
                    <a:pt x="659" y="4374"/>
                  </a:lnTo>
                  <a:lnTo>
                    <a:pt x="847" y="4703"/>
                  </a:lnTo>
                  <a:lnTo>
                    <a:pt x="1035" y="5032"/>
                  </a:lnTo>
                  <a:lnTo>
                    <a:pt x="1271" y="5315"/>
                  </a:lnTo>
                  <a:lnTo>
                    <a:pt x="1553" y="5597"/>
                  </a:lnTo>
                  <a:lnTo>
                    <a:pt x="1835" y="5879"/>
                  </a:lnTo>
                  <a:lnTo>
                    <a:pt x="2164" y="6114"/>
                  </a:lnTo>
                  <a:lnTo>
                    <a:pt x="2540" y="6349"/>
                  </a:lnTo>
                  <a:lnTo>
                    <a:pt x="2917" y="6537"/>
                  </a:lnTo>
                  <a:lnTo>
                    <a:pt x="3387" y="6726"/>
                  </a:lnTo>
                  <a:lnTo>
                    <a:pt x="3857" y="6867"/>
                  </a:lnTo>
                  <a:lnTo>
                    <a:pt x="4374" y="6961"/>
                  </a:lnTo>
                  <a:lnTo>
                    <a:pt x="4986" y="7008"/>
                  </a:lnTo>
                  <a:lnTo>
                    <a:pt x="6256" y="7008"/>
                  </a:lnTo>
                  <a:lnTo>
                    <a:pt x="6585" y="4891"/>
                  </a:lnTo>
                  <a:lnTo>
                    <a:pt x="6020" y="3433"/>
                  </a:lnTo>
                  <a:lnTo>
                    <a:pt x="5973" y="3292"/>
                  </a:lnTo>
                  <a:lnTo>
                    <a:pt x="5738" y="2916"/>
                  </a:lnTo>
                  <a:lnTo>
                    <a:pt x="5362" y="2399"/>
                  </a:lnTo>
                  <a:lnTo>
                    <a:pt x="5127" y="2070"/>
                  </a:lnTo>
                  <a:lnTo>
                    <a:pt x="4798" y="1740"/>
                  </a:lnTo>
                  <a:lnTo>
                    <a:pt x="4469" y="1458"/>
                  </a:lnTo>
                  <a:lnTo>
                    <a:pt x="4045" y="1129"/>
                  </a:lnTo>
                  <a:lnTo>
                    <a:pt x="3528" y="847"/>
                  </a:lnTo>
                  <a:lnTo>
                    <a:pt x="3011" y="612"/>
                  </a:lnTo>
                  <a:lnTo>
                    <a:pt x="2352" y="377"/>
                  </a:lnTo>
                  <a:lnTo>
                    <a:pt x="1694" y="188"/>
                  </a:lnTo>
                  <a:lnTo>
                    <a:pt x="894" y="47"/>
                  </a:lnTo>
                  <a:lnTo>
                    <a:pt x="4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8" name="Google Shape;2028;p55"/>
            <p:cNvSpPr/>
            <p:nvPr/>
          </p:nvSpPr>
          <p:spPr>
            <a:xfrm>
              <a:off x="346275" y="2712875"/>
              <a:ext cx="85850" cy="92900"/>
            </a:xfrm>
            <a:custGeom>
              <a:avLst/>
              <a:gdLst/>
              <a:ahLst/>
              <a:cxnLst/>
              <a:rect l="l" t="t" r="r" b="b"/>
              <a:pathLst>
                <a:path w="3434" h="3716" extrusionOk="0">
                  <a:moveTo>
                    <a:pt x="1" y="0"/>
                  </a:moveTo>
                  <a:lnTo>
                    <a:pt x="95" y="706"/>
                  </a:lnTo>
                  <a:lnTo>
                    <a:pt x="283" y="1364"/>
                  </a:lnTo>
                  <a:lnTo>
                    <a:pt x="424" y="1693"/>
                  </a:lnTo>
                  <a:lnTo>
                    <a:pt x="565" y="2023"/>
                  </a:lnTo>
                  <a:lnTo>
                    <a:pt x="753" y="2352"/>
                  </a:lnTo>
                  <a:lnTo>
                    <a:pt x="941" y="2634"/>
                  </a:lnTo>
                  <a:lnTo>
                    <a:pt x="1176" y="2869"/>
                  </a:lnTo>
                  <a:lnTo>
                    <a:pt x="1412" y="3057"/>
                  </a:lnTo>
                  <a:lnTo>
                    <a:pt x="1694" y="3245"/>
                  </a:lnTo>
                  <a:lnTo>
                    <a:pt x="1976" y="3387"/>
                  </a:lnTo>
                  <a:lnTo>
                    <a:pt x="2258" y="3481"/>
                  </a:lnTo>
                  <a:lnTo>
                    <a:pt x="2634" y="3575"/>
                  </a:lnTo>
                  <a:lnTo>
                    <a:pt x="2964" y="3669"/>
                  </a:lnTo>
                  <a:lnTo>
                    <a:pt x="3387" y="3716"/>
                  </a:lnTo>
                  <a:lnTo>
                    <a:pt x="3434" y="3339"/>
                  </a:lnTo>
                  <a:lnTo>
                    <a:pt x="3011" y="2258"/>
                  </a:lnTo>
                  <a:lnTo>
                    <a:pt x="2869" y="1929"/>
                  </a:lnTo>
                  <a:lnTo>
                    <a:pt x="2681" y="1646"/>
                  </a:lnTo>
                  <a:lnTo>
                    <a:pt x="2352" y="1317"/>
                  </a:lnTo>
                  <a:lnTo>
                    <a:pt x="1976" y="941"/>
                  </a:lnTo>
                  <a:lnTo>
                    <a:pt x="1459" y="565"/>
                  </a:lnTo>
                  <a:lnTo>
                    <a:pt x="800" y="283"/>
                  </a:lnTo>
                  <a:lnTo>
                    <a:pt x="424" y="142"/>
                  </a:lnTo>
                  <a:lnTo>
                    <a:pt x="1"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9" name="Google Shape;2029;p55"/>
            <p:cNvSpPr/>
            <p:nvPr/>
          </p:nvSpPr>
          <p:spPr>
            <a:xfrm>
              <a:off x="784825" y="2710525"/>
              <a:ext cx="222250" cy="171675"/>
            </a:xfrm>
            <a:custGeom>
              <a:avLst/>
              <a:gdLst/>
              <a:ahLst/>
              <a:cxnLst/>
              <a:rect l="l" t="t" r="r" b="b"/>
              <a:pathLst>
                <a:path w="8890" h="6867" extrusionOk="0">
                  <a:moveTo>
                    <a:pt x="6961" y="0"/>
                  </a:moveTo>
                  <a:lnTo>
                    <a:pt x="6067" y="47"/>
                  </a:lnTo>
                  <a:lnTo>
                    <a:pt x="5315" y="141"/>
                  </a:lnTo>
                  <a:lnTo>
                    <a:pt x="4562" y="330"/>
                  </a:lnTo>
                  <a:lnTo>
                    <a:pt x="3951" y="565"/>
                  </a:lnTo>
                  <a:lnTo>
                    <a:pt x="3340" y="894"/>
                  </a:lnTo>
                  <a:lnTo>
                    <a:pt x="2822" y="1176"/>
                  </a:lnTo>
                  <a:lnTo>
                    <a:pt x="2399" y="1505"/>
                  </a:lnTo>
                  <a:lnTo>
                    <a:pt x="2023" y="1835"/>
                  </a:lnTo>
                  <a:lnTo>
                    <a:pt x="1694" y="2164"/>
                  </a:lnTo>
                  <a:lnTo>
                    <a:pt x="1412" y="2446"/>
                  </a:lnTo>
                  <a:lnTo>
                    <a:pt x="1082" y="2869"/>
                  </a:lnTo>
                  <a:lnTo>
                    <a:pt x="988" y="3057"/>
                  </a:lnTo>
                  <a:lnTo>
                    <a:pt x="1" y="5832"/>
                  </a:lnTo>
                  <a:lnTo>
                    <a:pt x="988" y="6867"/>
                  </a:lnTo>
                  <a:lnTo>
                    <a:pt x="1600" y="6820"/>
                  </a:lnTo>
                  <a:lnTo>
                    <a:pt x="2211" y="6726"/>
                  </a:lnTo>
                  <a:lnTo>
                    <a:pt x="2822" y="6631"/>
                  </a:lnTo>
                  <a:lnTo>
                    <a:pt x="3340" y="6490"/>
                  </a:lnTo>
                  <a:lnTo>
                    <a:pt x="3857" y="6302"/>
                  </a:lnTo>
                  <a:lnTo>
                    <a:pt x="4327" y="6114"/>
                  </a:lnTo>
                  <a:lnTo>
                    <a:pt x="4798" y="5926"/>
                  </a:lnTo>
                  <a:lnTo>
                    <a:pt x="5174" y="5691"/>
                  </a:lnTo>
                  <a:lnTo>
                    <a:pt x="5597" y="5456"/>
                  </a:lnTo>
                  <a:lnTo>
                    <a:pt x="5926" y="5174"/>
                  </a:lnTo>
                  <a:lnTo>
                    <a:pt x="6585" y="4609"/>
                  </a:lnTo>
                  <a:lnTo>
                    <a:pt x="7149" y="3998"/>
                  </a:lnTo>
                  <a:lnTo>
                    <a:pt x="7572" y="3433"/>
                  </a:lnTo>
                  <a:lnTo>
                    <a:pt x="7949" y="2822"/>
                  </a:lnTo>
                  <a:lnTo>
                    <a:pt x="8231" y="2211"/>
                  </a:lnTo>
                  <a:lnTo>
                    <a:pt x="8466" y="1693"/>
                  </a:lnTo>
                  <a:lnTo>
                    <a:pt x="8654" y="1223"/>
                  </a:lnTo>
                  <a:lnTo>
                    <a:pt x="8842" y="471"/>
                  </a:lnTo>
                  <a:lnTo>
                    <a:pt x="8889" y="236"/>
                  </a:lnTo>
                  <a:lnTo>
                    <a:pt x="7855" y="47"/>
                  </a:lnTo>
                  <a:lnTo>
                    <a:pt x="696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55"/>
            <p:cNvSpPr/>
            <p:nvPr/>
          </p:nvSpPr>
          <p:spPr>
            <a:xfrm>
              <a:off x="831850" y="2749325"/>
              <a:ext cx="124650" cy="91725"/>
            </a:xfrm>
            <a:custGeom>
              <a:avLst/>
              <a:gdLst/>
              <a:ahLst/>
              <a:cxnLst/>
              <a:rect l="l" t="t" r="r" b="b"/>
              <a:pathLst>
                <a:path w="4986" h="3669" extrusionOk="0">
                  <a:moveTo>
                    <a:pt x="4469" y="0"/>
                  </a:moveTo>
                  <a:lnTo>
                    <a:pt x="3998" y="47"/>
                  </a:lnTo>
                  <a:lnTo>
                    <a:pt x="3575" y="141"/>
                  </a:lnTo>
                  <a:lnTo>
                    <a:pt x="3152" y="283"/>
                  </a:lnTo>
                  <a:lnTo>
                    <a:pt x="2776" y="424"/>
                  </a:lnTo>
                  <a:lnTo>
                    <a:pt x="2399" y="565"/>
                  </a:lnTo>
                  <a:lnTo>
                    <a:pt x="1788" y="941"/>
                  </a:lnTo>
                  <a:lnTo>
                    <a:pt x="1318" y="1317"/>
                  </a:lnTo>
                  <a:lnTo>
                    <a:pt x="941" y="1646"/>
                  </a:lnTo>
                  <a:lnTo>
                    <a:pt x="659" y="1976"/>
                  </a:lnTo>
                  <a:lnTo>
                    <a:pt x="471" y="2211"/>
                  </a:lnTo>
                  <a:lnTo>
                    <a:pt x="1" y="3669"/>
                  </a:lnTo>
                  <a:lnTo>
                    <a:pt x="518" y="3575"/>
                  </a:lnTo>
                  <a:lnTo>
                    <a:pt x="1035" y="3433"/>
                  </a:lnTo>
                  <a:lnTo>
                    <a:pt x="1506" y="3292"/>
                  </a:lnTo>
                  <a:lnTo>
                    <a:pt x="1976" y="3104"/>
                  </a:lnTo>
                  <a:lnTo>
                    <a:pt x="2352" y="2869"/>
                  </a:lnTo>
                  <a:lnTo>
                    <a:pt x="2728" y="2681"/>
                  </a:lnTo>
                  <a:lnTo>
                    <a:pt x="3105" y="2446"/>
                  </a:lnTo>
                  <a:lnTo>
                    <a:pt x="3387" y="2164"/>
                  </a:lnTo>
                  <a:lnTo>
                    <a:pt x="3951" y="1646"/>
                  </a:lnTo>
                  <a:lnTo>
                    <a:pt x="4375" y="1082"/>
                  </a:lnTo>
                  <a:lnTo>
                    <a:pt x="4751" y="518"/>
                  </a:lnTo>
                  <a:lnTo>
                    <a:pt x="4986"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55"/>
            <p:cNvSpPr/>
            <p:nvPr/>
          </p:nvSpPr>
          <p:spPr>
            <a:xfrm>
              <a:off x="486200" y="2685825"/>
              <a:ext cx="68200" cy="110550"/>
            </a:xfrm>
            <a:custGeom>
              <a:avLst/>
              <a:gdLst/>
              <a:ahLst/>
              <a:cxnLst/>
              <a:rect l="l" t="t" r="r" b="b"/>
              <a:pathLst>
                <a:path w="2728" h="4422" extrusionOk="0">
                  <a:moveTo>
                    <a:pt x="800" y="1"/>
                  </a:moveTo>
                  <a:lnTo>
                    <a:pt x="659" y="95"/>
                  </a:lnTo>
                  <a:lnTo>
                    <a:pt x="565" y="236"/>
                  </a:lnTo>
                  <a:lnTo>
                    <a:pt x="470" y="424"/>
                  </a:lnTo>
                  <a:lnTo>
                    <a:pt x="423" y="612"/>
                  </a:lnTo>
                  <a:lnTo>
                    <a:pt x="235" y="1553"/>
                  </a:lnTo>
                  <a:lnTo>
                    <a:pt x="94" y="2493"/>
                  </a:lnTo>
                  <a:lnTo>
                    <a:pt x="47" y="3481"/>
                  </a:lnTo>
                  <a:lnTo>
                    <a:pt x="0" y="4421"/>
                  </a:lnTo>
                  <a:lnTo>
                    <a:pt x="2022" y="4045"/>
                  </a:lnTo>
                  <a:lnTo>
                    <a:pt x="2399" y="3951"/>
                  </a:lnTo>
                  <a:lnTo>
                    <a:pt x="2540" y="3857"/>
                  </a:lnTo>
                  <a:lnTo>
                    <a:pt x="2681" y="3716"/>
                  </a:lnTo>
                  <a:lnTo>
                    <a:pt x="2728" y="3528"/>
                  </a:lnTo>
                  <a:lnTo>
                    <a:pt x="2728" y="3293"/>
                  </a:lnTo>
                  <a:lnTo>
                    <a:pt x="2681" y="3058"/>
                  </a:lnTo>
                  <a:lnTo>
                    <a:pt x="2587" y="2870"/>
                  </a:lnTo>
                  <a:lnTo>
                    <a:pt x="1552" y="612"/>
                  </a:lnTo>
                  <a:lnTo>
                    <a:pt x="1458" y="377"/>
                  </a:lnTo>
                  <a:lnTo>
                    <a:pt x="1270" y="142"/>
                  </a:lnTo>
                  <a:lnTo>
                    <a:pt x="1176" y="95"/>
                  </a:lnTo>
                  <a:lnTo>
                    <a:pt x="103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55"/>
            <p:cNvSpPr/>
            <p:nvPr/>
          </p:nvSpPr>
          <p:spPr>
            <a:xfrm>
              <a:off x="703700" y="2699950"/>
              <a:ext cx="81150" cy="104650"/>
            </a:xfrm>
            <a:custGeom>
              <a:avLst/>
              <a:gdLst/>
              <a:ahLst/>
              <a:cxnLst/>
              <a:rect l="l" t="t" r="r" b="b"/>
              <a:pathLst>
                <a:path w="3246" h="4186" extrusionOk="0">
                  <a:moveTo>
                    <a:pt x="2681" y="0"/>
                  </a:moveTo>
                  <a:lnTo>
                    <a:pt x="2540" y="94"/>
                  </a:lnTo>
                  <a:lnTo>
                    <a:pt x="2399" y="188"/>
                  </a:lnTo>
                  <a:lnTo>
                    <a:pt x="2258" y="329"/>
                  </a:lnTo>
                  <a:lnTo>
                    <a:pt x="1647" y="1082"/>
                  </a:lnTo>
                  <a:lnTo>
                    <a:pt x="1035" y="1834"/>
                  </a:lnTo>
                  <a:lnTo>
                    <a:pt x="518" y="2634"/>
                  </a:lnTo>
                  <a:lnTo>
                    <a:pt x="1" y="3480"/>
                  </a:lnTo>
                  <a:lnTo>
                    <a:pt x="1976" y="4092"/>
                  </a:lnTo>
                  <a:lnTo>
                    <a:pt x="2352" y="4186"/>
                  </a:lnTo>
                  <a:lnTo>
                    <a:pt x="2493" y="4186"/>
                  </a:lnTo>
                  <a:lnTo>
                    <a:pt x="2681" y="4139"/>
                  </a:lnTo>
                  <a:lnTo>
                    <a:pt x="2822" y="3998"/>
                  </a:lnTo>
                  <a:lnTo>
                    <a:pt x="2963" y="3809"/>
                  </a:lnTo>
                  <a:lnTo>
                    <a:pt x="3010" y="3574"/>
                  </a:lnTo>
                  <a:lnTo>
                    <a:pt x="3010" y="3339"/>
                  </a:lnTo>
                  <a:lnTo>
                    <a:pt x="3246" y="894"/>
                  </a:lnTo>
                  <a:lnTo>
                    <a:pt x="3246" y="659"/>
                  </a:lnTo>
                  <a:lnTo>
                    <a:pt x="3199" y="376"/>
                  </a:lnTo>
                  <a:lnTo>
                    <a:pt x="3152" y="235"/>
                  </a:lnTo>
                  <a:lnTo>
                    <a:pt x="3105" y="141"/>
                  </a:lnTo>
                  <a:lnTo>
                    <a:pt x="2963" y="47"/>
                  </a:lnTo>
                  <a:lnTo>
                    <a:pt x="286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55"/>
            <p:cNvSpPr/>
            <p:nvPr/>
          </p:nvSpPr>
          <p:spPr>
            <a:xfrm>
              <a:off x="441525" y="3031500"/>
              <a:ext cx="176375" cy="176375"/>
            </a:xfrm>
            <a:custGeom>
              <a:avLst/>
              <a:gdLst/>
              <a:ahLst/>
              <a:cxnLst/>
              <a:rect l="l" t="t" r="r" b="b"/>
              <a:pathLst>
                <a:path w="7055" h="7055" extrusionOk="0">
                  <a:moveTo>
                    <a:pt x="3527" y="0"/>
                  </a:moveTo>
                  <a:lnTo>
                    <a:pt x="3198" y="47"/>
                  </a:lnTo>
                  <a:lnTo>
                    <a:pt x="2822" y="94"/>
                  </a:lnTo>
                  <a:lnTo>
                    <a:pt x="2493" y="188"/>
                  </a:lnTo>
                  <a:lnTo>
                    <a:pt x="2163" y="282"/>
                  </a:lnTo>
                  <a:lnTo>
                    <a:pt x="1881" y="424"/>
                  </a:lnTo>
                  <a:lnTo>
                    <a:pt x="1552" y="612"/>
                  </a:lnTo>
                  <a:lnTo>
                    <a:pt x="1317" y="800"/>
                  </a:lnTo>
                  <a:lnTo>
                    <a:pt x="1035" y="1035"/>
                  </a:lnTo>
                  <a:lnTo>
                    <a:pt x="800" y="1317"/>
                  </a:lnTo>
                  <a:lnTo>
                    <a:pt x="611" y="1552"/>
                  </a:lnTo>
                  <a:lnTo>
                    <a:pt x="423" y="1881"/>
                  </a:lnTo>
                  <a:lnTo>
                    <a:pt x="282" y="2164"/>
                  </a:lnTo>
                  <a:lnTo>
                    <a:pt x="188" y="2493"/>
                  </a:lnTo>
                  <a:lnTo>
                    <a:pt x="94" y="2822"/>
                  </a:lnTo>
                  <a:lnTo>
                    <a:pt x="47" y="3198"/>
                  </a:lnTo>
                  <a:lnTo>
                    <a:pt x="0" y="3527"/>
                  </a:lnTo>
                  <a:lnTo>
                    <a:pt x="47" y="3904"/>
                  </a:lnTo>
                  <a:lnTo>
                    <a:pt x="94" y="4233"/>
                  </a:lnTo>
                  <a:lnTo>
                    <a:pt x="188" y="4609"/>
                  </a:lnTo>
                  <a:lnTo>
                    <a:pt x="282" y="4891"/>
                  </a:lnTo>
                  <a:lnTo>
                    <a:pt x="423" y="5221"/>
                  </a:lnTo>
                  <a:lnTo>
                    <a:pt x="611" y="5503"/>
                  </a:lnTo>
                  <a:lnTo>
                    <a:pt x="800" y="5785"/>
                  </a:lnTo>
                  <a:lnTo>
                    <a:pt x="1035" y="6020"/>
                  </a:lnTo>
                  <a:lnTo>
                    <a:pt x="1317" y="6255"/>
                  </a:lnTo>
                  <a:lnTo>
                    <a:pt x="1552" y="6443"/>
                  </a:lnTo>
                  <a:lnTo>
                    <a:pt x="1881" y="6631"/>
                  </a:lnTo>
                  <a:lnTo>
                    <a:pt x="2163" y="6772"/>
                  </a:lnTo>
                  <a:lnTo>
                    <a:pt x="2493" y="6914"/>
                  </a:lnTo>
                  <a:lnTo>
                    <a:pt x="2822" y="7008"/>
                  </a:lnTo>
                  <a:lnTo>
                    <a:pt x="3198" y="7055"/>
                  </a:lnTo>
                  <a:lnTo>
                    <a:pt x="3904" y="7055"/>
                  </a:lnTo>
                  <a:lnTo>
                    <a:pt x="4233" y="7008"/>
                  </a:lnTo>
                  <a:lnTo>
                    <a:pt x="4609" y="6914"/>
                  </a:lnTo>
                  <a:lnTo>
                    <a:pt x="4891" y="6772"/>
                  </a:lnTo>
                  <a:lnTo>
                    <a:pt x="5220" y="6631"/>
                  </a:lnTo>
                  <a:lnTo>
                    <a:pt x="5502" y="6443"/>
                  </a:lnTo>
                  <a:lnTo>
                    <a:pt x="5785" y="6255"/>
                  </a:lnTo>
                  <a:lnTo>
                    <a:pt x="6020" y="6020"/>
                  </a:lnTo>
                  <a:lnTo>
                    <a:pt x="6255" y="5785"/>
                  </a:lnTo>
                  <a:lnTo>
                    <a:pt x="6443" y="5503"/>
                  </a:lnTo>
                  <a:lnTo>
                    <a:pt x="6631" y="5221"/>
                  </a:lnTo>
                  <a:lnTo>
                    <a:pt x="6772" y="4891"/>
                  </a:lnTo>
                  <a:lnTo>
                    <a:pt x="6913" y="4609"/>
                  </a:lnTo>
                  <a:lnTo>
                    <a:pt x="7007" y="4233"/>
                  </a:lnTo>
                  <a:lnTo>
                    <a:pt x="7054" y="3904"/>
                  </a:lnTo>
                  <a:lnTo>
                    <a:pt x="7054" y="3527"/>
                  </a:lnTo>
                  <a:lnTo>
                    <a:pt x="7054" y="3198"/>
                  </a:lnTo>
                  <a:lnTo>
                    <a:pt x="7007" y="2822"/>
                  </a:lnTo>
                  <a:lnTo>
                    <a:pt x="6913" y="2493"/>
                  </a:lnTo>
                  <a:lnTo>
                    <a:pt x="6772" y="2164"/>
                  </a:lnTo>
                  <a:lnTo>
                    <a:pt x="6631" y="1881"/>
                  </a:lnTo>
                  <a:lnTo>
                    <a:pt x="6443" y="1552"/>
                  </a:lnTo>
                  <a:lnTo>
                    <a:pt x="6255" y="1317"/>
                  </a:lnTo>
                  <a:lnTo>
                    <a:pt x="6020" y="1035"/>
                  </a:lnTo>
                  <a:lnTo>
                    <a:pt x="5785" y="800"/>
                  </a:lnTo>
                  <a:lnTo>
                    <a:pt x="5502" y="612"/>
                  </a:lnTo>
                  <a:lnTo>
                    <a:pt x="5220" y="424"/>
                  </a:lnTo>
                  <a:lnTo>
                    <a:pt x="4891" y="282"/>
                  </a:lnTo>
                  <a:lnTo>
                    <a:pt x="4609" y="188"/>
                  </a:lnTo>
                  <a:lnTo>
                    <a:pt x="4233" y="94"/>
                  </a:lnTo>
                  <a:lnTo>
                    <a:pt x="3904" y="47"/>
                  </a:lnTo>
                  <a:lnTo>
                    <a:pt x="352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55"/>
            <p:cNvSpPr/>
            <p:nvPr/>
          </p:nvSpPr>
          <p:spPr>
            <a:xfrm>
              <a:off x="238125" y="3138475"/>
              <a:ext cx="141100" cy="50600"/>
            </a:xfrm>
            <a:custGeom>
              <a:avLst/>
              <a:gdLst/>
              <a:ahLst/>
              <a:cxnLst/>
              <a:rect l="l" t="t" r="r" b="b"/>
              <a:pathLst>
                <a:path w="5644" h="2024" extrusionOk="0">
                  <a:moveTo>
                    <a:pt x="3433" y="1"/>
                  </a:moveTo>
                  <a:lnTo>
                    <a:pt x="3057" y="48"/>
                  </a:lnTo>
                  <a:lnTo>
                    <a:pt x="2634" y="95"/>
                  </a:lnTo>
                  <a:lnTo>
                    <a:pt x="2257" y="236"/>
                  </a:lnTo>
                  <a:lnTo>
                    <a:pt x="1881" y="377"/>
                  </a:lnTo>
                  <a:lnTo>
                    <a:pt x="1552" y="565"/>
                  </a:lnTo>
                  <a:lnTo>
                    <a:pt x="1176" y="753"/>
                  </a:lnTo>
                  <a:lnTo>
                    <a:pt x="847" y="989"/>
                  </a:lnTo>
                  <a:lnTo>
                    <a:pt x="564" y="1271"/>
                  </a:lnTo>
                  <a:lnTo>
                    <a:pt x="282" y="1553"/>
                  </a:lnTo>
                  <a:lnTo>
                    <a:pt x="0" y="1835"/>
                  </a:lnTo>
                  <a:lnTo>
                    <a:pt x="752" y="1976"/>
                  </a:lnTo>
                  <a:lnTo>
                    <a:pt x="1505" y="2023"/>
                  </a:lnTo>
                  <a:lnTo>
                    <a:pt x="2257" y="1976"/>
                  </a:lnTo>
                  <a:lnTo>
                    <a:pt x="3010" y="1835"/>
                  </a:lnTo>
                  <a:lnTo>
                    <a:pt x="3715" y="1600"/>
                  </a:lnTo>
                  <a:lnTo>
                    <a:pt x="4421" y="1271"/>
                  </a:lnTo>
                  <a:lnTo>
                    <a:pt x="5079" y="895"/>
                  </a:lnTo>
                  <a:lnTo>
                    <a:pt x="5644" y="424"/>
                  </a:lnTo>
                  <a:lnTo>
                    <a:pt x="4938" y="189"/>
                  </a:lnTo>
                  <a:lnTo>
                    <a:pt x="4562" y="95"/>
                  </a:lnTo>
                  <a:lnTo>
                    <a:pt x="4186" y="1"/>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55"/>
            <p:cNvSpPr/>
            <p:nvPr/>
          </p:nvSpPr>
          <p:spPr>
            <a:xfrm>
              <a:off x="289850" y="3140850"/>
              <a:ext cx="91725" cy="114050"/>
            </a:xfrm>
            <a:custGeom>
              <a:avLst/>
              <a:gdLst/>
              <a:ahLst/>
              <a:cxnLst/>
              <a:rect l="l" t="t" r="r" b="b"/>
              <a:pathLst>
                <a:path w="3669" h="4562" extrusionOk="0">
                  <a:moveTo>
                    <a:pt x="3669" y="0"/>
                  </a:moveTo>
                  <a:lnTo>
                    <a:pt x="2916" y="282"/>
                  </a:lnTo>
                  <a:lnTo>
                    <a:pt x="2540" y="423"/>
                  </a:lnTo>
                  <a:lnTo>
                    <a:pt x="2211" y="611"/>
                  </a:lnTo>
                  <a:lnTo>
                    <a:pt x="1881" y="800"/>
                  </a:lnTo>
                  <a:lnTo>
                    <a:pt x="1599" y="1035"/>
                  </a:lnTo>
                  <a:lnTo>
                    <a:pt x="1317" y="1270"/>
                  </a:lnTo>
                  <a:lnTo>
                    <a:pt x="1082" y="1599"/>
                  </a:lnTo>
                  <a:lnTo>
                    <a:pt x="847" y="1928"/>
                  </a:lnTo>
                  <a:lnTo>
                    <a:pt x="659" y="2257"/>
                  </a:lnTo>
                  <a:lnTo>
                    <a:pt x="471" y="2634"/>
                  </a:lnTo>
                  <a:lnTo>
                    <a:pt x="282" y="3010"/>
                  </a:lnTo>
                  <a:lnTo>
                    <a:pt x="188" y="3386"/>
                  </a:lnTo>
                  <a:lnTo>
                    <a:pt x="94" y="3762"/>
                  </a:lnTo>
                  <a:lnTo>
                    <a:pt x="47" y="4186"/>
                  </a:lnTo>
                  <a:lnTo>
                    <a:pt x="0" y="4562"/>
                  </a:lnTo>
                  <a:lnTo>
                    <a:pt x="706" y="4233"/>
                  </a:lnTo>
                  <a:lnTo>
                    <a:pt x="1317" y="3809"/>
                  </a:lnTo>
                  <a:lnTo>
                    <a:pt x="1881" y="3292"/>
                  </a:lnTo>
                  <a:lnTo>
                    <a:pt x="2399" y="2728"/>
                  </a:lnTo>
                  <a:lnTo>
                    <a:pt x="2822" y="2116"/>
                  </a:lnTo>
                  <a:lnTo>
                    <a:pt x="3198" y="1458"/>
                  </a:lnTo>
                  <a:lnTo>
                    <a:pt x="3480" y="752"/>
                  </a:lnTo>
                  <a:lnTo>
                    <a:pt x="3669"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55"/>
            <p:cNvSpPr/>
            <p:nvPr/>
          </p:nvSpPr>
          <p:spPr>
            <a:xfrm>
              <a:off x="553200" y="3112625"/>
              <a:ext cx="64700" cy="131700"/>
            </a:xfrm>
            <a:custGeom>
              <a:avLst/>
              <a:gdLst/>
              <a:ahLst/>
              <a:cxnLst/>
              <a:rect l="l" t="t" r="r" b="b"/>
              <a:pathLst>
                <a:path w="2588" h="5268" extrusionOk="0">
                  <a:moveTo>
                    <a:pt x="142" y="0"/>
                  </a:moveTo>
                  <a:lnTo>
                    <a:pt x="1" y="753"/>
                  </a:lnTo>
                  <a:lnTo>
                    <a:pt x="1" y="1176"/>
                  </a:lnTo>
                  <a:lnTo>
                    <a:pt x="1" y="1552"/>
                  </a:lnTo>
                  <a:lnTo>
                    <a:pt x="48" y="1929"/>
                  </a:lnTo>
                  <a:lnTo>
                    <a:pt x="142" y="2305"/>
                  </a:lnTo>
                  <a:lnTo>
                    <a:pt x="236" y="2634"/>
                  </a:lnTo>
                  <a:lnTo>
                    <a:pt x="377" y="3010"/>
                  </a:lnTo>
                  <a:lnTo>
                    <a:pt x="565" y="3386"/>
                  </a:lnTo>
                  <a:lnTo>
                    <a:pt x="800" y="3716"/>
                  </a:lnTo>
                  <a:lnTo>
                    <a:pt x="1035" y="4045"/>
                  </a:lnTo>
                  <a:lnTo>
                    <a:pt x="1318" y="4327"/>
                  </a:lnTo>
                  <a:lnTo>
                    <a:pt x="1600" y="4609"/>
                  </a:lnTo>
                  <a:lnTo>
                    <a:pt x="1929" y="4891"/>
                  </a:lnTo>
                  <a:lnTo>
                    <a:pt x="2258" y="5079"/>
                  </a:lnTo>
                  <a:lnTo>
                    <a:pt x="2587" y="5268"/>
                  </a:lnTo>
                  <a:lnTo>
                    <a:pt x="2587" y="4515"/>
                  </a:lnTo>
                  <a:lnTo>
                    <a:pt x="2493" y="3763"/>
                  </a:lnTo>
                  <a:lnTo>
                    <a:pt x="2258" y="3057"/>
                  </a:lnTo>
                  <a:lnTo>
                    <a:pt x="2023" y="2352"/>
                  </a:lnTo>
                  <a:lnTo>
                    <a:pt x="1647" y="1693"/>
                  </a:lnTo>
                  <a:lnTo>
                    <a:pt x="1224" y="1035"/>
                  </a:lnTo>
                  <a:lnTo>
                    <a:pt x="706" y="471"/>
                  </a:lnTo>
                  <a:lnTo>
                    <a:pt x="142"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55"/>
            <p:cNvSpPr/>
            <p:nvPr/>
          </p:nvSpPr>
          <p:spPr>
            <a:xfrm>
              <a:off x="548500" y="3112625"/>
              <a:ext cx="129350" cy="69400"/>
            </a:xfrm>
            <a:custGeom>
              <a:avLst/>
              <a:gdLst/>
              <a:ahLst/>
              <a:cxnLst/>
              <a:rect l="l" t="t" r="r" b="b"/>
              <a:pathLst>
                <a:path w="5174" h="2776" extrusionOk="0">
                  <a:moveTo>
                    <a:pt x="1" y="0"/>
                  </a:moveTo>
                  <a:lnTo>
                    <a:pt x="377" y="706"/>
                  </a:lnTo>
                  <a:lnTo>
                    <a:pt x="612" y="988"/>
                  </a:lnTo>
                  <a:lnTo>
                    <a:pt x="847" y="1317"/>
                  </a:lnTo>
                  <a:lnTo>
                    <a:pt x="1082" y="1552"/>
                  </a:lnTo>
                  <a:lnTo>
                    <a:pt x="1365" y="1834"/>
                  </a:lnTo>
                  <a:lnTo>
                    <a:pt x="1694" y="2070"/>
                  </a:lnTo>
                  <a:lnTo>
                    <a:pt x="2023" y="2258"/>
                  </a:lnTo>
                  <a:lnTo>
                    <a:pt x="2399" y="2399"/>
                  </a:lnTo>
                  <a:lnTo>
                    <a:pt x="2775" y="2540"/>
                  </a:lnTo>
                  <a:lnTo>
                    <a:pt x="3152" y="2634"/>
                  </a:lnTo>
                  <a:lnTo>
                    <a:pt x="3575" y="2728"/>
                  </a:lnTo>
                  <a:lnTo>
                    <a:pt x="3951" y="2775"/>
                  </a:lnTo>
                  <a:lnTo>
                    <a:pt x="4751" y="2775"/>
                  </a:lnTo>
                  <a:lnTo>
                    <a:pt x="5174" y="2681"/>
                  </a:lnTo>
                  <a:lnTo>
                    <a:pt x="4704" y="2117"/>
                  </a:lnTo>
                  <a:lnTo>
                    <a:pt x="4139" y="1599"/>
                  </a:lnTo>
                  <a:lnTo>
                    <a:pt x="3575" y="1129"/>
                  </a:lnTo>
                  <a:lnTo>
                    <a:pt x="2917" y="706"/>
                  </a:lnTo>
                  <a:lnTo>
                    <a:pt x="2211" y="424"/>
                  </a:lnTo>
                  <a:lnTo>
                    <a:pt x="1506" y="188"/>
                  </a:lnTo>
                  <a:lnTo>
                    <a:pt x="753" y="47"/>
                  </a:lnTo>
                  <a:lnTo>
                    <a:pt x="1" y="0"/>
                  </a:lnTo>
                  <a:close/>
                </a:path>
              </a:pathLst>
            </a:custGeom>
            <a:solidFill>
              <a:srgbClr val="869D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55"/>
            <p:cNvSpPr/>
            <p:nvPr/>
          </p:nvSpPr>
          <p:spPr>
            <a:xfrm>
              <a:off x="321600" y="2755200"/>
              <a:ext cx="504400" cy="380950"/>
            </a:xfrm>
            <a:custGeom>
              <a:avLst/>
              <a:gdLst/>
              <a:ahLst/>
              <a:cxnLst/>
              <a:rect l="l" t="t" r="r" b="b"/>
              <a:pathLst>
                <a:path w="20176" h="15238" extrusionOk="0">
                  <a:moveTo>
                    <a:pt x="5455" y="0"/>
                  </a:moveTo>
                  <a:lnTo>
                    <a:pt x="5220" y="894"/>
                  </a:lnTo>
                  <a:lnTo>
                    <a:pt x="4891" y="1788"/>
                  </a:lnTo>
                  <a:lnTo>
                    <a:pt x="4562" y="2681"/>
                  </a:lnTo>
                  <a:lnTo>
                    <a:pt x="4139" y="3528"/>
                  </a:lnTo>
                  <a:lnTo>
                    <a:pt x="3715" y="4374"/>
                  </a:lnTo>
                  <a:lnTo>
                    <a:pt x="3245" y="5127"/>
                  </a:lnTo>
                  <a:lnTo>
                    <a:pt x="2822" y="5879"/>
                  </a:lnTo>
                  <a:lnTo>
                    <a:pt x="2352" y="6538"/>
                  </a:lnTo>
                  <a:lnTo>
                    <a:pt x="1458" y="7760"/>
                  </a:lnTo>
                  <a:lnTo>
                    <a:pt x="706" y="8654"/>
                  </a:lnTo>
                  <a:lnTo>
                    <a:pt x="0" y="9453"/>
                  </a:lnTo>
                  <a:lnTo>
                    <a:pt x="8653" y="14862"/>
                  </a:lnTo>
                  <a:lnTo>
                    <a:pt x="10064" y="15097"/>
                  </a:lnTo>
                  <a:lnTo>
                    <a:pt x="11334" y="15238"/>
                  </a:lnTo>
                  <a:lnTo>
                    <a:pt x="12510" y="15238"/>
                  </a:lnTo>
                  <a:lnTo>
                    <a:pt x="13592" y="15191"/>
                  </a:lnTo>
                  <a:lnTo>
                    <a:pt x="14532" y="15003"/>
                  </a:lnTo>
                  <a:lnTo>
                    <a:pt x="15426" y="14768"/>
                  </a:lnTo>
                  <a:lnTo>
                    <a:pt x="16225" y="14438"/>
                  </a:lnTo>
                  <a:lnTo>
                    <a:pt x="16931" y="14062"/>
                  </a:lnTo>
                  <a:lnTo>
                    <a:pt x="17542" y="13592"/>
                  </a:lnTo>
                  <a:lnTo>
                    <a:pt x="18059" y="13075"/>
                  </a:lnTo>
                  <a:lnTo>
                    <a:pt x="18530" y="12510"/>
                  </a:lnTo>
                  <a:lnTo>
                    <a:pt x="18906" y="11946"/>
                  </a:lnTo>
                  <a:lnTo>
                    <a:pt x="19235" y="11287"/>
                  </a:lnTo>
                  <a:lnTo>
                    <a:pt x="19517" y="10629"/>
                  </a:lnTo>
                  <a:lnTo>
                    <a:pt x="19752" y="9924"/>
                  </a:lnTo>
                  <a:lnTo>
                    <a:pt x="19893" y="9218"/>
                  </a:lnTo>
                  <a:lnTo>
                    <a:pt x="20035" y="8513"/>
                  </a:lnTo>
                  <a:lnTo>
                    <a:pt x="20129" y="7807"/>
                  </a:lnTo>
                  <a:lnTo>
                    <a:pt x="20176" y="7102"/>
                  </a:lnTo>
                  <a:lnTo>
                    <a:pt x="20176" y="6396"/>
                  </a:lnTo>
                  <a:lnTo>
                    <a:pt x="20129" y="5033"/>
                  </a:lnTo>
                  <a:lnTo>
                    <a:pt x="19988" y="3857"/>
                  </a:lnTo>
                  <a:lnTo>
                    <a:pt x="19846" y="2775"/>
                  </a:lnTo>
                  <a:lnTo>
                    <a:pt x="19658" y="1976"/>
                  </a:lnTo>
                  <a:lnTo>
                    <a:pt x="19517" y="1270"/>
                  </a:lnTo>
                  <a:lnTo>
                    <a:pt x="545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55"/>
            <p:cNvSpPr/>
            <p:nvPr/>
          </p:nvSpPr>
          <p:spPr>
            <a:xfrm>
              <a:off x="268675" y="2971525"/>
              <a:ext cx="312775" cy="211675"/>
            </a:xfrm>
            <a:custGeom>
              <a:avLst/>
              <a:gdLst/>
              <a:ahLst/>
              <a:cxnLst/>
              <a:rect l="l" t="t" r="r" b="b"/>
              <a:pathLst>
                <a:path w="12511" h="8467" extrusionOk="0">
                  <a:moveTo>
                    <a:pt x="3058" y="1"/>
                  </a:moveTo>
                  <a:lnTo>
                    <a:pt x="2681" y="48"/>
                  </a:lnTo>
                  <a:lnTo>
                    <a:pt x="2258" y="142"/>
                  </a:lnTo>
                  <a:lnTo>
                    <a:pt x="1882" y="330"/>
                  </a:lnTo>
                  <a:lnTo>
                    <a:pt x="1412" y="565"/>
                  </a:lnTo>
                  <a:lnTo>
                    <a:pt x="1035" y="894"/>
                  </a:lnTo>
                  <a:lnTo>
                    <a:pt x="706" y="1318"/>
                  </a:lnTo>
                  <a:lnTo>
                    <a:pt x="424" y="1741"/>
                  </a:lnTo>
                  <a:lnTo>
                    <a:pt x="236" y="2211"/>
                  </a:lnTo>
                  <a:lnTo>
                    <a:pt x="95" y="2729"/>
                  </a:lnTo>
                  <a:lnTo>
                    <a:pt x="1" y="3246"/>
                  </a:lnTo>
                  <a:lnTo>
                    <a:pt x="1" y="3763"/>
                  </a:lnTo>
                  <a:lnTo>
                    <a:pt x="95" y="4280"/>
                  </a:lnTo>
                  <a:lnTo>
                    <a:pt x="236" y="4751"/>
                  </a:lnTo>
                  <a:lnTo>
                    <a:pt x="424" y="5221"/>
                  </a:lnTo>
                  <a:lnTo>
                    <a:pt x="659" y="5691"/>
                  </a:lnTo>
                  <a:lnTo>
                    <a:pt x="988" y="6115"/>
                  </a:lnTo>
                  <a:lnTo>
                    <a:pt x="1318" y="6491"/>
                  </a:lnTo>
                  <a:lnTo>
                    <a:pt x="1694" y="6867"/>
                  </a:lnTo>
                  <a:lnTo>
                    <a:pt x="2117" y="7196"/>
                  </a:lnTo>
                  <a:lnTo>
                    <a:pt x="2540" y="7478"/>
                  </a:lnTo>
                  <a:lnTo>
                    <a:pt x="3011" y="7714"/>
                  </a:lnTo>
                  <a:lnTo>
                    <a:pt x="3481" y="7902"/>
                  </a:lnTo>
                  <a:lnTo>
                    <a:pt x="3951" y="8090"/>
                  </a:lnTo>
                  <a:lnTo>
                    <a:pt x="4469" y="8231"/>
                  </a:lnTo>
                  <a:lnTo>
                    <a:pt x="4986" y="8325"/>
                  </a:lnTo>
                  <a:lnTo>
                    <a:pt x="5503" y="8419"/>
                  </a:lnTo>
                  <a:lnTo>
                    <a:pt x="6021" y="8466"/>
                  </a:lnTo>
                  <a:lnTo>
                    <a:pt x="7008" y="8466"/>
                  </a:lnTo>
                  <a:lnTo>
                    <a:pt x="7478" y="8419"/>
                  </a:lnTo>
                  <a:lnTo>
                    <a:pt x="7949" y="8372"/>
                  </a:lnTo>
                  <a:lnTo>
                    <a:pt x="8466" y="8278"/>
                  </a:lnTo>
                  <a:lnTo>
                    <a:pt x="8936" y="8184"/>
                  </a:lnTo>
                  <a:lnTo>
                    <a:pt x="9360" y="8043"/>
                  </a:lnTo>
                  <a:lnTo>
                    <a:pt x="9830" y="7808"/>
                  </a:lnTo>
                  <a:lnTo>
                    <a:pt x="10253" y="7620"/>
                  </a:lnTo>
                  <a:lnTo>
                    <a:pt x="10676" y="7337"/>
                  </a:lnTo>
                  <a:lnTo>
                    <a:pt x="11053" y="7008"/>
                  </a:lnTo>
                  <a:lnTo>
                    <a:pt x="11382" y="6679"/>
                  </a:lnTo>
                  <a:lnTo>
                    <a:pt x="11711" y="6303"/>
                  </a:lnTo>
                  <a:lnTo>
                    <a:pt x="11993" y="5879"/>
                  </a:lnTo>
                  <a:lnTo>
                    <a:pt x="12181" y="5456"/>
                  </a:lnTo>
                  <a:lnTo>
                    <a:pt x="12369" y="4986"/>
                  </a:lnTo>
                  <a:lnTo>
                    <a:pt x="12464" y="4516"/>
                  </a:lnTo>
                  <a:lnTo>
                    <a:pt x="12511" y="4045"/>
                  </a:lnTo>
                  <a:lnTo>
                    <a:pt x="12464" y="3528"/>
                  </a:lnTo>
                  <a:lnTo>
                    <a:pt x="12369" y="3058"/>
                  </a:lnTo>
                  <a:lnTo>
                    <a:pt x="12228" y="2587"/>
                  </a:lnTo>
                  <a:lnTo>
                    <a:pt x="11993" y="2164"/>
                  </a:lnTo>
                  <a:lnTo>
                    <a:pt x="11711" y="1788"/>
                  </a:lnTo>
                  <a:lnTo>
                    <a:pt x="11382" y="1459"/>
                  </a:lnTo>
                  <a:lnTo>
                    <a:pt x="11006" y="1224"/>
                  </a:lnTo>
                  <a:lnTo>
                    <a:pt x="10676" y="1035"/>
                  </a:lnTo>
                  <a:lnTo>
                    <a:pt x="10300" y="847"/>
                  </a:lnTo>
                  <a:lnTo>
                    <a:pt x="9877" y="753"/>
                  </a:lnTo>
                  <a:lnTo>
                    <a:pt x="9077" y="565"/>
                  </a:lnTo>
                  <a:lnTo>
                    <a:pt x="8231" y="471"/>
                  </a:lnTo>
                  <a:lnTo>
                    <a:pt x="5174" y="95"/>
                  </a:lnTo>
                  <a:lnTo>
                    <a:pt x="432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55"/>
            <p:cNvSpPr/>
            <p:nvPr/>
          </p:nvSpPr>
          <p:spPr>
            <a:xfrm>
              <a:off x="329825" y="3025625"/>
              <a:ext cx="28225" cy="38825"/>
            </a:xfrm>
            <a:custGeom>
              <a:avLst/>
              <a:gdLst/>
              <a:ahLst/>
              <a:cxnLst/>
              <a:rect l="l" t="t" r="r" b="b"/>
              <a:pathLst>
                <a:path w="1129" h="1553" extrusionOk="0">
                  <a:moveTo>
                    <a:pt x="565" y="0"/>
                  </a:moveTo>
                  <a:lnTo>
                    <a:pt x="424" y="47"/>
                  </a:lnTo>
                  <a:lnTo>
                    <a:pt x="329" y="47"/>
                  </a:lnTo>
                  <a:lnTo>
                    <a:pt x="141" y="235"/>
                  </a:lnTo>
                  <a:lnTo>
                    <a:pt x="47" y="470"/>
                  </a:lnTo>
                  <a:lnTo>
                    <a:pt x="0" y="800"/>
                  </a:lnTo>
                  <a:lnTo>
                    <a:pt x="47" y="1082"/>
                  </a:lnTo>
                  <a:lnTo>
                    <a:pt x="141" y="1317"/>
                  </a:lnTo>
                  <a:lnTo>
                    <a:pt x="329" y="1505"/>
                  </a:lnTo>
                  <a:lnTo>
                    <a:pt x="424" y="1552"/>
                  </a:lnTo>
                  <a:lnTo>
                    <a:pt x="659" y="1552"/>
                  </a:lnTo>
                  <a:lnTo>
                    <a:pt x="800" y="1505"/>
                  </a:lnTo>
                  <a:lnTo>
                    <a:pt x="941" y="1317"/>
                  </a:lnTo>
                  <a:lnTo>
                    <a:pt x="1082" y="1082"/>
                  </a:lnTo>
                  <a:lnTo>
                    <a:pt x="1129" y="800"/>
                  </a:lnTo>
                  <a:lnTo>
                    <a:pt x="1082" y="470"/>
                  </a:lnTo>
                  <a:lnTo>
                    <a:pt x="941" y="235"/>
                  </a:lnTo>
                  <a:lnTo>
                    <a:pt x="800" y="47"/>
                  </a:lnTo>
                  <a:lnTo>
                    <a:pt x="659" y="47"/>
                  </a:lnTo>
                  <a:lnTo>
                    <a:pt x="565"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55"/>
            <p:cNvSpPr/>
            <p:nvPr/>
          </p:nvSpPr>
          <p:spPr>
            <a:xfrm>
              <a:off x="457975" y="3038550"/>
              <a:ext cx="28250" cy="38825"/>
            </a:xfrm>
            <a:custGeom>
              <a:avLst/>
              <a:gdLst/>
              <a:ahLst/>
              <a:cxnLst/>
              <a:rect l="l" t="t" r="r" b="b"/>
              <a:pathLst>
                <a:path w="1130" h="1553" extrusionOk="0">
                  <a:moveTo>
                    <a:pt x="471" y="0"/>
                  </a:moveTo>
                  <a:lnTo>
                    <a:pt x="330" y="48"/>
                  </a:lnTo>
                  <a:lnTo>
                    <a:pt x="142" y="236"/>
                  </a:lnTo>
                  <a:lnTo>
                    <a:pt x="48" y="471"/>
                  </a:lnTo>
                  <a:lnTo>
                    <a:pt x="0" y="753"/>
                  </a:lnTo>
                  <a:lnTo>
                    <a:pt x="48" y="1082"/>
                  </a:lnTo>
                  <a:lnTo>
                    <a:pt x="142" y="1317"/>
                  </a:lnTo>
                  <a:lnTo>
                    <a:pt x="330" y="1505"/>
                  </a:lnTo>
                  <a:lnTo>
                    <a:pt x="471" y="1505"/>
                  </a:lnTo>
                  <a:lnTo>
                    <a:pt x="565" y="1552"/>
                  </a:lnTo>
                  <a:lnTo>
                    <a:pt x="659" y="1505"/>
                  </a:lnTo>
                  <a:lnTo>
                    <a:pt x="800" y="1505"/>
                  </a:lnTo>
                  <a:lnTo>
                    <a:pt x="988" y="1317"/>
                  </a:lnTo>
                  <a:lnTo>
                    <a:pt x="1082" y="1082"/>
                  </a:lnTo>
                  <a:lnTo>
                    <a:pt x="1129" y="753"/>
                  </a:lnTo>
                  <a:lnTo>
                    <a:pt x="1082" y="471"/>
                  </a:lnTo>
                  <a:lnTo>
                    <a:pt x="988" y="236"/>
                  </a:lnTo>
                  <a:lnTo>
                    <a:pt x="800" y="48"/>
                  </a:lnTo>
                  <a:lnTo>
                    <a:pt x="659"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55"/>
            <p:cNvSpPr/>
            <p:nvPr/>
          </p:nvSpPr>
          <p:spPr>
            <a:xfrm>
              <a:off x="435625" y="2851600"/>
              <a:ext cx="30600" cy="30600"/>
            </a:xfrm>
            <a:custGeom>
              <a:avLst/>
              <a:gdLst/>
              <a:ahLst/>
              <a:cxnLst/>
              <a:rect l="l" t="t" r="r" b="b"/>
              <a:pathLst>
                <a:path w="1224" h="1224" extrusionOk="0">
                  <a:moveTo>
                    <a:pt x="612" y="1"/>
                  </a:moveTo>
                  <a:lnTo>
                    <a:pt x="377" y="48"/>
                  </a:lnTo>
                  <a:lnTo>
                    <a:pt x="189" y="189"/>
                  </a:lnTo>
                  <a:lnTo>
                    <a:pt x="48" y="377"/>
                  </a:lnTo>
                  <a:lnTo>
                    <a:pt x="1" y="612"/>
                  </a:lnTo>
                  <a:lnTo>
                    <a:pt x="48" y="847"/>
                  </a:lnTo>
                  <a:lnTo>
                    <a:pt x="189" y="1035"/>
                  </a:lnTo>
                  <a:lnTo>
                    <a:pt x="377" y="1177"/>
                  </a:lnTo>
                  <a:lnTo>
                    <a:pt x="612" y="1224"/>
                  </a:lnTo>
                  <a:lnTo>
                    <a:pt x="847" y="1177"/>
                  </a:lnTo>
                  <a:lnTo>
                    <a:pt x="1036" y="1035"/>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55"/>
            <p:cNvSpPr/>
            <p:nvPr/>
          </p:nvSpPr>
          <p:spPr>
            <a:xfrm>
              <a:off x="653150" y="2882175"/>
              <a:ext cx="30600" cy="30600"/>
            </a:xfrm>
            <a:custGeom>
              <a:avLst/>
              <a:gdLst/>
              <a:ahLst/>
              <a:cxnLst/>
              <a:rect l="l" t="t" r="r" b="b"/>
              <a:pathLst>
                <a:path w="1224" h="1224" extrusionOk="0">
                  <a:moveTo>
                    <a:pt x="612" y="1"/>
                  </a:moveTo>
                  <a:lnTo>
                    <a:pt x="377" y="48"/>
                  </a:lnTo>
                  <a:lnTo>
                    <a:pt x="188" y="189"/>
                  </a:lnTo>
                  <a:lnTo>
                    <a:pt x="47" y="377"/>
                  </a:lnTo>
                  <a:lnTo>
                    <a:pt x="0" y="612"/>
                  </a:lnTo>
                  <a:lnTo>
                    <a:pt x="47" y="847"/>
                  </a:lnTo>
                  <a:lnTo>
                    <a:pt x="188" y="1035"/>
                  </a:lnTo>
                  <a:lnTo>
                    <a:pt x="377" y="1176"/>
                  </a:lnTo>
                  <a:lnTo>
                    <a:pt x="612" y="1223"/>
                  </a:lnTo>
                  <a:lnTo>
                    <a:pt x="847" y="1176"/>
                  </a:lnTo>
                  <a:lnTo>
                    <a:pt x="1035" y="1035"/>
                  </a:lnTo>
                  <a:lnTo>
                    <a:pt x="1176" y="847"/>
                  </a:lnTo>
                  <a:lnTo>
                    <a:pt x="1223" y="612"/>
                  </a:lnTo>
                  <a:lnTo>
                    <a:pt x="1176" y="377"/>
                  </a:lnTo>
                  <a:lnTo>
                    <a:pt x="1035" y="189"/>
                  </a:lnTo>
                  <a:lnTo>
                    <a:pt x="847" y="48"/>
                  </a:lnTo>
                  <a:lnTo>
                    <a:pt x="61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55"/>
            <p:cNvSpPr/>
            <p:nvPr/>
          </p:nvSpPr>
          <p:spPr>
            <a:xfrm>
              <a:off x="1740700" y="2839850"/>
              <a:ext cx="372725" cy="1158125"/>
            </a:xfrm>
            <a:custGeom>
              <a:avLst/>
              <a:gdLst/>
              <a:ahLst/>
              <a:cxnLst/>
              <a:rect l="l" t="t" r="r" b="b"/>
              <a:pathLst>
                <a:path w="14909" h="46325" extrusionOk="0">
                  <a:moveTo>
                    <a:pt x="12181" y="1"/>
                  </a:moveTo>
                  <a:lnTo>
                    <a:pt x="0" y="24691"/>
                  </a:lnTo>
                  <a:lnTo>
                    <a:pt x="189" y="26572"/>
                  </a:lnTo>
                  <a:lnTo>
                    <a:pt x="424" y="28124"/>
                  </a:lnTo>
                  <a:lnTo>
                    <a:pt x="706" y="29488"/>
                  </a:lnTo>
                  <a:lnTo>
                    <a:pt x="1035" y="30758"/>
                  </a:lnTo>
                  <a:lnTo>
                    <a:pt x="1364" y="31933"/>
                  </a:lnTo>
                  <a:lnTo>
                    <a:pt x="1693" y="33015"/>
                  </a:lnTo>
                  <a:lnTo>
                    <a:pt x="2070" y="33956"/>
                  </a:lnTo>
                  <a:lnTo>
                    <a:pt x="2446" y="34802"/>
                  </a:lnTo>
                  <a:lnTo>
                    <a:pt x="2822" y="35555"/>
                  </a:lnTo>
                  <a:lnTo>
                    <a:pt x="3292" y="36354"/>
                  </a:lnTo>
                  <a:lnTo>
                    <a:pt x="3716" y="37012"/>
                  </a:lnTo>
                  <a:lnTo>
                    <a:pt x="4139" y="37577"/>
                  </a:lnTo>
                  <a:lnTo>
                    <a:pt x="4515" y="38000"/>
                  </a:lnTo>
                  <a:lnTo>
                    <a:pt x="5033" y="38517"/>
                  </a:lnTo>
                  <a:lnTo>
                    <a:pt x="5221" y="38658"/>
                  </a:lnTo>
                  <a:lnTo>
                    <a:pt x="3387" y="46324"/>
                  </a:lnTo>
                  <a:lnTo>
                    <a:pt x="6020" y="46324"/>
                  </a:lnTo>
                  <a:lnTo>
                    <a:pt x="6208" y="46089"/>
                  </a:lnTo>
                  <a:lnTo>
                    <a:pt x="6726" y="45384"/>
                  </a:lnTo>
                  <a:lnTo>
                    <a:pt x="7102" y="44772"/>
                  </a:lnTo>
                  <a:lnTo>
                    <a:pt x="7525" y="44020"/>
                  </a:lnTo>
                  <a:lnTo>
                    <a:pt x="8042" y="43126"/>
                  </a:lnTo>
                  <a:lnTo>
                    <a:pt x="8560" y="41998"/>
                  </a:lnTo>
                  <a:lnTo>
                    <a:pt x="9171" y="40728"/>
                  </a:lnTo>
                  <a:lnTo>
                    <a:pt x="9783" y="39223"/>
                  </a:lnTo>
                  <a:lnTo>
                    <a:pt x="10394" y="37483"/>
                  </a:lnTo>
                  <a:lnTo>
                    <a:pt x="11052" y="35508"/>
                  </a:lnTo>
                  <a:lnTo>
                    <a:pt x="11711" y="33297"/>
                  </a:lnTo>
                  <a:lnTo>
                    <a:pt x="12416" y="30852"/>
                  </a:lnTo>
                  <a:lnTo>
                    <a:pt x="13075" y="28124"/>
                  </a:lnTo>
                  <a:lnTo>
                    <a:pt x="13686" y="25114"/>
                  </a:lnTo>
                  <a:lnTo>
                    <a:pt x="14015" y="23468"/>
                  </a:lnTo>
                  <a:lnTo>
                    <a:pt x="14250" y="21916"/>
                  </a:lnTo>
                  <a:lnTo>
                    <a:pt x="14438" y="20411"/>
                  </a:lnTo>
                  <a:lnTo>
                    <a:pt x="14627" y="19000"/>
                  </a:lnTo>
                  <a:lnTo>
                    <a:pt x="14721" y="17589"/>
                  </a:lnTo>
                  <a:lnTo>
                    <a:pt x="14815" y="16273"/>
                  </a:lnTo>
                  <a:lnTo>
                    <a:pt x="14862" y="15003"/>
                  </a:lnTo>
                  <a:lnTo>
                    <a:pt x="14909" y="13780"/>
                  </a:lnTo>
                  <a:lnTo>
                    <a:pt x="14909" y="12604"/>
                  </a:lnTo>
                  <a:lnTo>
                    <a:pt x="14862" y="11523"/>
                  </a:lnTo>
                  <a:lnTo>
                    <a:pt x="14721" y="9453"/>
                  </a:lnTo>
                  <a:lnTo>
                    <a:pt x="14485" y="7619"/>
                  </a:lnTo>
                  <a:lnTo>
                    <a:pt x="14203" y="5973"/>
                  </a:lnTo>
                  <a:lnTo>
                    <a:pt x="13874" y="4515"/>
                  </a:lnTo>
                  <a:lnTo>
                    <a:pt x="13545" y="3293"/>
                  </a:lnTo>
                  <a:lnTo>
                    <a:pt x="13216" y="2258"/>
                  </a:lnTo>
                  <a:lnTo>
                    <a:pt x="12886" y="1458"/>
                  </a:lnTo>
                  <a:lnTo>
                    <a:pt x="12604" y="800"/>
                  </a:lnTo>
                  <a:lnTo>
                    <a:pt x="12369" y="330"/>
                  </a:lnTo>
                  <a:lnTo>
                    <a:pt x="1218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55"/>
            <p:cNvSpPr/>
            <p:nvPr/>
          </p:nvSpPr>
          <p:spPr>
            <a:xfrm>
              <a:off x="1745400" y="3485325"/>
              <a:ext cx="188150" cy="245750"/>
            </a:xfrm>
            <a:custGeom>
              <a:avLst/>
              <a:gdLst/>
              <a:ahLst/>
              <a:cxnLst/>
              <a:rect l="l" t="t" r="r" b="b"/>
              <a:pathLst>
                <a:path w="7526" h="9830" extrusionOk="0">
                  <a:moveTo>
                    <a:pt x="1741" y="1"/>
                  </a:moveTo>
                  <a:lnTo>
                    <a:pt x="1270" y="48"/>
                  </a:lnTo>
                  <a:lnTo>
                    <a:pt x="800" y="236"/>
                  </a:lnTo>
                  <a:lnTo>
                    <a:pt x="377" y="471"/>
                  </a:lnTo>
                  <a:lnTo>
                    <a:pt x="1" y="753"/>
                  </a:lnTo>
                  <a:lnTo>
                    <a:pt x="236" y="2305"/>
                  </a:lnTo>
                  <a:lnTo>
                    <a:pt x="518" y="3669"/>
                  </a:lnTo>
                  <a:lnTo>
                    <a:pt x="847" y="4939"/>
                  </a:lnTo>
                  <a:lnTo>
                    <a:pt x="1176" y="6114"/>
                  </a:lnTo>
                  <a:lnTo>
                    <a:pt x="1505" y="7196"/>
                  </a:lnTo>
                  <a:lnTo>
                    <a:pt x="1882" y="8137"/>
                  </a:lnTo>
                  <a:lnTo>
                    <a:pt x="2258" y="8983"/>
                  </a:lnTo>
                  <a:lnTo>
                    <a:pt x="2634" y="9736"/>
                  </a:lnTo>
                  <a:lnTo>
                    <a:pt x="3340" y="9830"/>
                  </a:lnTo>
                  <a:lnTo>
                    <a:pt x="4045" y="9830"/>
                  </a:lnTo>
                  <a:lnTo>
                    <a:pt x="4421" y="9783"/>
                  </a:lnTo>
                  <a:lnTo>
                    <a:pt x="4751" y="9736"/>
                  </a:lnTo>
                  <a:lnTo>
                    <a:pt x="5127" y="9641"/>
                  </a:lnTo>
                  <a:lnTo>
                    <a:pt x="5456" y="9500"/>
                  </a:lnTo>
                  <a:lnTo>
                    <a:pt x="6020" y="9218"/>
                  </a:lnTo>
                  <a:lnTo>
                    <a:pt x="6302" y="9030"/>
                  </a:lnTo>
                  <a:lnTo>
                    <a:pt x="6538" y="8842"/>
                  </a:lnTo>
                  <a:lnTo>
                    <a:pt x="6773" y="8607"/>
                  </a:lnTo>
                  <a:lnTo>
                    <a:pt x="6961" y="8372"/>
                  </a:lnTo>
                  <a:lnTo>
                    <a:pt x="7149" y="8090"/>
                  </a:lnTo>
                  <a:lnTo>
                    <a:pt x="7290" y="7807"/>
                  </a:lnTo>
                  <a:lnTo>
                    <a:pt x="7431" y="7525"/>
                  </a:lnTo>
                  <a:lnTo>
                    <a:pt x="7478" y="7196"/>
                  </a:lnTo>
                  <a:lnTo>
                    <a:pt x="7525" y="6867"/>
                  </a:lnTo>
                  <a:lnTo>
                    <a:pt x="7525" y="6585"/>
                  </a:lnTo>
                  <a:lnTo>
                    <a:pt x="7478" y="6255"/>
                  </a:lnTo>
                  <a:lnTo>
                    <a:pt x="7384" y="5926"/>
                  </a:lnTo>
                  <a:lnTo>
                    <a:pt x="7243" y="5644"/>
                  </a:lnTo>
                  <a:lnTo>
                    <a:pt x="7055" y="5409"/>
                  </a:lnTo>
                  <a:lnTo>
                    <a:pt x="6773" y="5174"/>
                  </a:lnTo>
                  <a:lnTo>
                    <a:pt x="6538" y="4939"/>
                  </a:lnTo>
                  <a:lnTo>
                    <a:pt x="5926" y="4562"/>
                  </a:lnTo>
                  <a:lnTo>
                    <a:pt x="5315" y="4186"/>
                  </a:lnTo>
                  <a:lnTo>
                    <a:pt x="5080" y="3951"/>
                  </a:lnTo>
                  <a:lnTo>
                    <a:pt x="4845" y="3669"/>
                  </a:lnTo>
                  <a:lnTo>
                    <a:pt x="4703" y="3387"/>
                  </a:lnTo>
                  <a:lnTo>
                    <a:pt x="4609" y="3104"/>
                  </a:lnTo>
                  <a:lnTo>
                    <a:pt x="4515" y="2493"/>
                  </a:lnTo>
                  <a:lnTo>
                    <a:pt x="4374" y="1882"/>
                  </a:lnTo>
                  <a:lnTo>
                    <a:pt x="4327" y="1600"/>
                  </a:lnTo>
                  <a:lnTo>
                    <a:pt x="4233" y="1270"/>
                  </a:lnTo>
                  <a:lnTo>
                    <a:pt x="4092" y="1082"/>
                  </a:lnTo>
                  <a:lnTo>
                    <a:pt x="3951" y="847"/>
                  </a:lnTo>
                  <a:lnTo>
                    <a:pt x="3810" y="706"/>
                  </a:lnTo>
                  <a:lnTo>
                    <a:pt x="3622" y="518"/>
                  </a:lnTo>
                  <a:lnTo>
                    <a:pt x="3199" y="283"/>
                  </a:lnTo>
                  <a:lnTo>
                    <a:pt x="2775" y="95"/>
                  </a:lnTo>
                  <a:lnTo>
                    <a:pt x="225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55"/>
            <p:cNvSpPr/>
            <p:nvPr/>
          </p:nvSpPr>
          <p:spPr>
            <a:xfrm>
              <a:off x="1231600" y="2839850"/>
              <a:ext cx="641975" cy="276325"/>
            </a:xfrm>
            <a:custGeom>
              <a:avLst/>
              <a:gdLst/>
              <a:ahLst/>
              <a:cxnLst/>
              <a:rect l="l" t="t" r="r" b="b"/>
              <a:pathLst>
                <a:path w="25679" h="11053" extrusionOk="0">
                  <a:moveTo>
                    <a:pt x="1" y="1"/>
                  </a:moveTo>
                  <a:lnTo>
                    <a:pt x="95" y="471"/>
                  </a:lnTo>
                  <a:lnTo>
                    <a:pt x="377" y="1411"/>
                  </a:lnTo>
                  <a:lnTo>
                    <a:pt x="753" y="2305"/>
                  </a:lnTo>
                  <a:lnTo>
                    <a:pt x="1224" y="3152"/>
                  </a:lnTo>
                  <a:lnTo>
                    <a:pt x="1788" y="3951"/>
                  </a:lnTo>
                  <a:lnTo>
                    <a:pt x="2446" y="4656"/>
                  </a:lnTo>
                  <a:lnTo>
                    <a:pt x="3152" y="5315"/>
                  </a:lnTo>
                  <a:lnTo>
                    <a:pt x="3951" y="5926"/>
                  </a:lnTo>
                  <a:lnTo>
                    <a:pt x="4751" y="6397"/>
                  </a:lnTo>
                  <a:lnTo>
                    <a:pt x="5315" y="6679"/>
                  </a:lnTo>
                  <a:lnTo>
                    <a:pt x="5926" y="6914"/>
                  </a:lnTo>
                  <a:lnTo>
                    <a:pt x="6491" y="7102"/>
                  </a:lnTo>
                  <a:lnTo>
                    <a:pt x="7102" y="7290"/>
                  </a:lnTo>
                  <a:lnTo>
                    <a:pt x="8372" y="7572"/>
                  </a:lnTo>
                  <a:lnTo>
                    <a:pt x="9595" y="7854"/>
                  </a:lnTo>
                  <a:lnTo>
                    <a:pt x="10865" y="8043"/>
                  </a:lnTo>
                  <a:lnTo>
                    <a:pt x="12134" y="8325"/>
                  </a:lnTo>
                  <a:lnTo>
                    <a:pt x="13357" y="8654"/>
                  </a:lnTo>
                  <a:lnTo>
                    <a:pt x="13921" y="8842"/>
                  </a:lnTo>
                  <a:lnTo>
                    <a:pt x="14533" y="9077"/>
                  </a:lnTo>
                  <a:lnTo>
                    <a:pt x="15332" y="9406"/>
                  </a:lnTo>
                  <a:lnTo>
                    <a:pt x="16085" y="9783"/>
                  </a:lnTo>
                  <a:lnTo>
                    <a:pt x="16837" y="10206"/>
                  </a:lnTo>
                  <a:lnTo>
                    <a:pt x="17637" y="10535"/>
                  </a:lnTo>
                  <a:lnTo>
                    <a:pt x="18436" y="10817"/>
                  </a:lnTo>
                  <a:lnTo>
                    <a:pt x="18860" y="10911"/>
                  </a:lnTo>
                  <a:lnTo>
                    <a:pt x="19283" y="11005"/>
                  </a:lnTo>
                  <a:lnTo>
                    <a:pt x="19706" y="11052"/>
                  </a:lnTo>
                  <a:lnTo>
                    <a:pt x="20129" y="11052"/>
                  </a:lnTo>
                  <a:lnTo>
                    <a:pt x="20553" y="11005"/>
                  </a:lnTo>
                  <a:lnTo>
                    <a:pt x="20976" y="10911"/>
                  </a:lnTo>
                  <a:lnTo>
                    <a:pt x="21352" y="10817"/>
                  </a:lnTo>
                  <a:lnTo>
                    <a:pt x="21681" y="10629"/>
                  </a:lnTo>
                  <a:lnTo>
                    <a:pt x="22010" y="10441"/>
                  </a:lnTo>
                  <a:lnTo>
                    <a:pt x="22340" y="10206"/>
                  </a:lnTo>
                  <a:lnTo>
                    <a:pt x="22622" y="9971"/>
                  </a:lnTo>
                  <a:lnTo>
                    <a:pt x="22904" y="9689"/>
                  </a:lnTo>
                  <a:lnTo>
                    <a:pt x="23374" y="9077"/>
                  </a:lnTo>
                  <a:lnTo>
                    <a:pt x="23798" y="8372"/>
                  </a:lnTo>
                  <a:lnTo>
                    <a:pt x="24174" y="7666"/>
                  </a:lnTo>
                  <a:lnTo>
                    <a:pt x="24503" y="6914"/>
                  </a:lnTo>
                  <a:lnTo>
                    <a:pt x="24785" y="6161"/>
                  </a:lnTo>
                  <a:lnTo>
                    <a:pt x="25114" y="5268"/>
                  </a:lnTo>
                  <a:lnTo>
                    <a:pt x="25350" y="4421"/>
                  </a:lnTo>
                  <a:lnTo>
                    <a:pt x="25538" y="3528"/>
                  </a:lnTo>
                  <a:lnTo>
                    <a:pt x="25679" y="2634"/>
                  </a:lnTo>
                  <a:lnTo>
                    <a:pt x="25679" y="1929"/>
                  </a:lnTo>
                  <a:lnTo>
                    <a:pt x="25632" y="1270"/>
                  </a:lnTo>
                  <a:lnTo>
                    <a:pt x="25491" y="612"/>
                  </a:lnTo>
                  <a:lnTo>
                    <a:pt x="25303"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55"/>
            <p:cNvSpPr/>
            <p:nvPr/>
          </p:nvSpPr>
          <p:spPr>
            <a:xfrm>
              <a:off x="641400" y="3178450"/>
              <a:ext cx="368025" cy="472675"/>
            </a:xfrm>
            <a:custGeom>
              <a:avLst/>
              <a:gdLst/>
              <a:ahLst/>
              <a:cxnLst/>
              <a:rect l="l" t="t" r="r" b="b"/>
              <a:pathLst>
                <a:path w="14721" h="18907" extrusionOk="0">
                  <a:moveTo>
                    <a:pt x="5314" y="1"/>
                  </a:moveTo>
                  <a:lnTo>
                    <a:pt x="4891" y="48"/>
                  </a:lnTo>
                  <a:lnTo>
                    <a:pt x="4468" y="95"/>
                  </a:lnTo>
                  <a:lnTo>
                    <a:pt x="4045" y="189"/>
                  </a:lnTo>
                  <a:lnTo>
                    <a:pt x="3621" y="330"/>
                  </a:lnTo>
                  <a:lnTo>
                    <a:pt x="3245" y="471"/>
                  </a:lnTo>
                  <a:lnTo>
                    <a:pt x="2822" y="659"/>
                  </a:lnTo>
                  <a:lnTo>
                    <a:pt x="2446" y="847"/>
                  </a:lnTo>
                  <a:lnTo>
                    <a:pt x="1740" y="1365"/>
                  </a:lnTo>
                  <a:lnTo>
                    <a:pt x="1082" y="1976"/>
                  </a:lnTo>
                  <a:lnTo>
                    <a:pt x="517" y="2635"/>
                  </a:lnTo>
                  <a:lnTo>
                    <a:pt x="0" y="3340"/>
                  </a:lnTo>
                  <a:lnTo>
                    <a:pt x="470" y="4516"/>
                  </a:lnTo>
                  <a:lnTo>
                    <a:pt x="894" y="5644"/>
                  </a:lnTo>
                  <a:lnTo>
                    <a:pt x="1364" y="6726"/>
                  </a:lnTo>
                  <a:lnTo>
                    <a:pt x="1834" y="7761"/>
                  </a:lnTo>
                  <a:lnTo>
                    <a:pt x="2822" y="9736"/>
                  </a:lnTo>
                  <a:lnTo>
                    <a:pt x="3903" y="11570"/>
                  </a:lnTo>
                  <a:lnTo>
                    <a:pt x="4985" y="13310"/>
                  </a:lnTo>
                  <a:lnTo>
                    <a:pt x="6114" y="14862"/>
                  </a:lnTo>
                  <a:lnTo>
                    <a:pt x="7290" y="16320"/>
                  </a:lnTo>
                  <a:lnTo>
                    <a:pt x="8465" y="17684"/>
                  </a:lnTo>
                  <a:lnTo>
                    <a:pt x="9688" y="18907"/>
                  </a:lnTo>
                  <a:lnTo>
                    <a:pt x="10252" y="18766"/>
                  </a:lnTo>
                  <a:lnTo>
                    <a:pt x="10864" y="18624"/>
                  </a:lnTo>
                  <a:lnTo>
                    <a:pt x="11475" y="18342"/>
                  </a:lnTo>
                  <a:lnTo>
                    <a:pt x="12040" y="18060"/>
                  </a:lnTo>
                  <a:lnTo>
                    <a:pt x="12604" y="17637"/>
                  </a:lnTo>
                  <a:lnTo>
                    <a:pt x="13121" y="17214"/>
                  </a:lnTo>
                  <a:lnTo>
                    <a:pt x="13544" y="16696"/>
                  </a:lnTo>
                  <a:lnTo>
                    <a:pt x="13968" y="16179"/>
                  </a:lnTo>
                  <a:lnTo>
                    <a:pt x="14250" y="15568"/>
                  </a:lnTo>
                  <a:lnTo>
                    <a:pt x="14532" y="14956"/>
                  </a:lnTo>
                  <a:lnTo>
                    <a:pt x="14673" y="14298"/>
                  </a:lnTo>
                  <a:lnTo>
                    <a:pt x="14720" y="13639"/>
                  </a:lnTo>
                  <a:lnTo>
                    <a:pt x="14673" y="12934"/>
                  </a:lnTo>
                  <a:lnTo>
                    <a:pt x="14579" y="12276"/>
                  </a:lnTo>
                  <a:lnTo>
                    <a:pt x="14344" y="11664"/>
                  </a:lnTo>
                  <a:lnTo>
                    <a:pt x="14062" y="11053"/>
                  </a:lnTo>
                  <a:lnTo>
                    <a:pt x="13686" y="10535"/>
                  </a:lnTo>
                  <a:lnTo>
                    <a:pt x="13215" y="10018"/>
                  </a:lnTo>
                  <a:lnTo>
                    <a:pt x="12839" y="9736"/>
                  </a:lnTo>
                  <a:lnTo>
                    <a:pt x="12463" y="9454"/>
                  </a:lnTo>
                  <a:lnTo>
                    <a:pt x="11663" y="8936"/>
                  </a:lnTo>
                  <a:lnTo>
                    <a:pt x="11240" y="8654"/>
                  </a:lnTo>
                  <a:lnTo>
                    <a:pt x="10911" y="8372"/>
                  </a:lnTo>
                  <a:lnTo>
                    <a:pt x="10582" y="8043"/>
                  </a:lnTo>
                  <a:lnTo>
                    <a:pt x="10299" y="7714"/>
                  </a:lnTo>
                  <a:lnTo>
                    <a:pt x="10111" y="7385"/>
                  </a:lnTo>
                  <a:lnTo>
                    <a:pt x="9970" y="7102"/>
                  </a:lnTo>
                  <a:lnTo>
                    <a:pt x="9876" y="6773"/>
                  </a:lnTo>
                  <a:lnTo>
                    <a:pt x="9829" y="6444"/>
                  </a:lnTo>
                  <a:lnTo>
                    <a:pt x="9735" y="5786"/>
                  </a:lnTo>
                  <a:lnTo>
                    <a:pt x="9688" y="5080"/>
                  </a:lnTo>
                  <a:lnTo>
                    <a:pt x="9688" y="4375"/>
                  </a:lnTo>
                  <a:lnTo>
                    <a:pt x="9641" y="3669"/>
                  </a:lnTo>
                  <a:lnTo>
                    <a:pt x="9547" y="2964"/>
                  </a:lnTo>
                  <a:lnTo>
                    <a:pt x="9453" y="2635"/>
                  </a:lnTo>
                  <a:lnTo>
                    <a:pt x="9312" y="2352"/>
                  </a:lnTo>
                  <a:lnTo>
                    <a:pt x="9077" y="1835"/>
                  </a:lnTo>
                  <a:lnTo>
                    <a:pt x="8747" y="1412"/>
                  </a:lnTo>
                  <a:lnTo>
                    <a:pt x="8324" y="1036"/>
                  </a:lnTo>
                  <a:lnTo>
                    <a:pt x="7901" y="706"/>
                  </a:lnTo>
                  <a:lnTo>
                    <a:pt x="7384" y="424"/>
                  </a:lnTo>
                  <a:lnTo>
                    <a:pt x="6866" y="236"/>
                  </a:lnTo>
                  <a:lnTo>
                    <a:pt x="6302" y="95"/>
                  </a:lnTo>
                  <a:lnTo>
                    <a:pt x="573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55"/>
            <p:cNvSpPr/>
            <p:nvPr/>
          </p:nvSpPr>
          <p:spPr>
            <a:xfrm>
              <a:off x="977650" y="3633475"/>
              <a:ext cx="158750" cy="364500"/>
            </a:xfrm>
            <a:custGeom>
              <a:avLst/>
              <a:gdLst/>
              <a:ahLst/>
              <a:cxnLst/>
              <a:rect l="l" t="t" r="r" b="b"/>
              <a:pathLst>
                <a:path w="6350" h="14580" extrusionOk="0">
                  <a:moveTo>
                    <a:pt x="0" y="0"/>
                  </a:moveTo>
                  <a:lnTo>
                    <a:pt x="612" y="14579"/>
                  </a:lnTo>
                  <a:lnTo>
                    <a:pt x="3057" y="14579"/>
                  </a:lnTo>
                  <a:lnTo>
                    <a:pt x="6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55"/>
            <p:cNvSpPr/>
            <p:nvPr/>
          </p:nvSpPr>
          <p:spPr>
            <a:xfrm>
              <a:off x="1825350" y="3956800"/>
              <a:ext cx="94075" cy="41175"/>
            </a:xfrm>
            <a:custGeom>
              <a:avLst/>
              <a:gdLst/>
              <a:ahLst/>
              <a:cxnLst/>
              <a:rect l="l" t="t" r="r" b="b"/>
              <a:pathLst>
                <a:path w="3763" h="1647" extrusionOk="0">
                  <a:moveTo>
                    <a:pt x="377" y="0"/>
                  </a:moveTo>
                  <a:lnTo>
                    <a:pt x="1" y="1646"/>
                  </a:lnTo>
                  <a:lnTo>
                    <a:pt x="2634" y="1646"/>
                  </a:lnTo>
                  <a:lnTo>
                    <a:pt x="2916" y="1270"/>
                  </a:lnTo>
                  <a:lnTo>
                    <a:pt x="3293" y="753"/>
                  </a:lnTo>
                  <a:lnTo>
                    <a:pt x="376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5"/>
            <p:cNvSpPr/>
            <p:nvPr/>
          </p:nvSpPr>
          <p:spPr>
            <a:xfrm>
              <a:off x="991750" y="3956800"/>
              <a:ext cx="70575" cy="41175"/>
            </a:xfrm>
            <a:custGeom>
              <a:avLst/>
              <a:gdLst/>
              <a:ahLst/>
              <a:cxnLst/>
              <a:rect l="l" t="t" r="r" b="b"/>
              <a:pathLst>
                <a:path w="2823" h="1647" extrusionOk="0">
                  <a:moveTo>
                    <a:pt x="1" y="0"/>
                  </a:moveTo>
                  <a:lnTo>
                    <a:pt x="48" y="1646"/>
                  </a:lnTo>
                  <a:lnTo>
                    <a:pt x="2493" y="1646"/>
                  </a:lnTo>
                  <a:lnTo>
                    <a:pt x="2823"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55"/>
            <p:cNvSpPr/>
            <p:nvPr/>
          </p:nvSpPr>
          <p:spPr>
            <a:xfrm>
              <a:off x="2161600" y="3143200"/>
              <a:ext cx="116425" cy="196350"/>
            </a:xfrm>
            <a:custGeom>
              <a:avLst/>
              <a:gdLst/>
              <a:ahLst/>
              <a:cxnLst/>
              <a:rect l="l" t="t" r="r" b="b"/>
              <a:pathLst>
                <a:path w="4657" h="7854" extrusionOk="0">
                  <a:moveTo>
                    <a:pt x="2211" y="0"/>
                  </a:moveTo>
                  <a:lnTo>
                    <a:pt x="1882" y="47"/>
                  </a:lnTo>
                  <a:lnTo>
                    <a:pt x="1553" y="141"/>
                  </a:lnTo>
                  <a:lnTo>
                    <a:pt x="1271" y="235"/>
                  </a:lnTo>
                  <a:lnTo>
                    <a:pt x="989" y="423"/>
                  </a:lnTo>
                  <a:lnTo>
                    <a:pt x="753" y="611"/>
                  </a:lnTo>
                  <a:lnTo>
                    <a:pt x="518" y="894"/>
                  </a:lnTo>
                  <a:lnTo>
                    <a:pt x="330" y="1129"/>
                  </a:lnTo>
                  <a:lnTo>
                    <a:pt x="189" y="1411"/>
                  </a:lnTo>
                  <a:lnTo>
                    <a:pt x="95" y="1740"/>
                  </a:lnTo>
                  <a:lnTo>
                    <a:pt x="48" y="2069"/>
                  </a:lnTo>
                  <a:lnTo>
                    <a:pt x="1" y="2399"/>
                  </a:lnTo>
                  <a:lnTo>
                    <a:pt x="1" y="2681"/>
                  </a:lnTo>
                  <a:lnTo>
                    <a:pt x="1" y="3010"/>
                  </a:lnTo>
                  <a:lnTo>
                    <a:pt x="95" y="3339"/>
                  </a:lnTo>
                  <a:lnTo>
                    <a:pt x="236" y="3903"/>
                  </a:lnTo>
                  <a:lnTo>
                    <a:pt x="471" y="4421"/>
                  </a:lnTo>
                  <a:lnTo>
                    <a:pt x="753" y="4891"/>
                  </a:lnTo>
                  <a:lnTo>
                    <a:pt x="1036" y="5408"/>
                  </a:lnTo>
                  <a:lnTo>
                    <a:pt x="2541" y="7854"/>
                  </a:lnTo>
                  <a:lnTo>
                    <a:pt x="2870" y="7572"/>
                  </a:lnTo>
                  <a:lnTo>
                    <a:pt x="3199" y="7290"/>
                  </a:lnTo>
                  <a:lnTo>
                    <a:pt x="3481" y="6960"/>
                  </a:lnTo>
                  <a:lnTo>
                    <a:pt x="3716" y="6631"/>
                  </a:lnTo>
                  <a:lnTo>
                    <a:pt x="3951" y="6255"/>
                  </a:lnTo>
                  <a:lnTo>
                    <a:pt x="4140" y="5879"/>
                  </a:lnTo>
                  <a:lnTo>
                    <a:pt x="4328" y="5455"/>
                  </a:lnTo>
                  <a:lnTo>
                    <a:pt x="4469" y="5079"/>
                  </a:lnTo>
                  <a:lnTo>
                    <a:pt x="4563" y="4656"/>
                  </a:lnTo>
                  <a:lnTo>
                    <a:pt x="4657" y="4233"/>
                  </a:lnTo>
                  <a:lnTo>
                    <a:pt x="4657" y="3762"/>
                  </a:lnTo>
                  <a:lnTo>
                    <a:pt x="4657" y="3339"/>
                  </a:lnTo>
                  <a:lnTo>
                    <a:pt x="4657" y="2916"/>
                  </a:lnTo>
                  <a:lnTo>
                    <a:pt x="4563" y="2493"/>
                  </a:lnTo>
                  <a:lnTo>
                    <a:pt x="4469" y="2069"/>
                  </a:lnTo>
                  <a:lnTo>
                    <a:pt x="4281" y="1693"/>
                  </a:lnTo>
                  <a:lnTo>
                    <a:pt x="4045" y="1176"/>
                  </a:lnTo>
                  <a:lnTo>
                    <a:pt x="3716" y="706"/>
                  </a:lnTo>
                  <a:lnTo>
                    <a:pt x="3528" y="517"/>
                  </a:lnTo>
                  <a:lnTo>
                    <a:pt x="3293" y="329"/>
                  </a:lnTo>
                  <a:lnTo>
                    <a:pt x="3105" y="188"/>
                  </a:lnTo>
                  <a:lnTo>
                    <a:pt x="2823" y="94"/>
                  </a:lnTo>
                  <a:lnTo>
                    <a:pt x="2541" y="0"/>
                  </a:lnTo>
                  <a:close/>
                </a:path>
              </a:pathLst>
            </a:custGeom>
            <a:solidFill>
              <a:srgbClr val="FFCC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55"/>
            <p:cNvSpPr/>
            <p:nvPr/>
          </p:nvSpPr>
          <p:spPr>
            <a:xfrm>
              <a:off x="1714825" y="3189050"/>
              <a:ext cx="84675" cy="542025"/>
            </a:xfrm>
            <a:custGeom>
              <a:avLst/>
              <a:gdLst/>
              <a:ahLst/>
              <a:cxnLst/>
              <a:rect l="l" t="t" r="r" b="b"/>
              <a:pathLst>
                <a:path w="3387" h="21681" extrusionOk="0">
                  <a:moveTo>
                    <a:pt x="471" y="0"/>
                  </a:moveTo>
                  <a:lnTo>
                    <a:pt x="236" y="2775"/>
                  </a:lnTo>
                  <a:lnTo>
                    <a:pt x="95" y="5362"/>
                  </a:lnTo>
                  <a:lnTo>
                    <a:pt x="1" y="7713"/>
                  </a:lnTo>
                  <a:lnTo>
                    <a:pt x="48" y="9876"/>
                  </a:lnTo>
                  <a:lnTo>
                    <a:pt x="95" y="11852"/>
                  </a:lnTo>
                  <a:lnTo>
                    <a:pt x="236" y="13639"/>
                  </a:lnTo>
                  <a:lnTo>
                    <a:pt x="377" y="15238"/>
                  </a:lnTo>
                  <a:lnTo>
                    <a:pt x="612" y="16648"/>
                  </a:lnTo>
                  <a:lnTo>
                    <a:pt x="800" y="17871"/>
                  </a:lnTo>
                  <a:lnTo>
                    <a:pt x="1035" y="18906"/>
                  </a:lnTo>
                  <a:lnTo>
                    <a:pt x="1224" y="19752"/>
                  </a:lnTo>
                  <a:lnTo>
                    <a:pt x="1412" y="20458"/>
                  </a:lnTo>
                  <a:lnTo>
                    <a:pt x="1741" y="21398"/>
                  </a:lnTo>
                  <a:lnTo>
                    <a:pt x="1882" y="21681"/>
                  </a:lnTo>
                  <a:lnTo>
                    <a:pt x="3387" y="20599"/>
                  </a:lnTo>
                  <a:lnTo>
                    <a:pt x="3105" y="19893"/>
                  </a:lnTo>
                  <a:lnTo>
                    <a:pt x="2823" y="19094"/>
                  </a:lnTo>
                  <a:lnTo>
                    <a:pt x="2305" y="17495"/>
                  </a:lnTo>
                  <a:lnTo>
                    <a:pt x="1929" y="15802"/>
                  </a:lnTo>
                  <a:lnTo>
                    <a:pt x="1553" y="14109"/>
                  </a:lnTo>
                  <a:lnTo>
                    <a:pt x="1271" y="12369"/>
                  </a:lnTo>
                  <a:lnTo>
                    <a:pt x="1035" y="10629"/>
                  </a:lnTo>
                  <a:lnTo>
                    <a:pt x="847" y="8983"/>
                  </a:lnTo>
                  <a:lnTo>
                    <a:pt x="706" y="7384"/>
                  </a:lnTo>
                  <a:lnTo>
                    <a:pt x="518" y="4468"/>
                  </a:lnTo>
                  <a:lnTo>
                    <a:pt x="471" y="2117"/>
                  </a:lnTo>
                  <a:lnTo>
                    <a:pt x="471" y="565"/>
                  </a:lnTo>
                  <a:lnTo>
                    <a:pt x="471"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55"/>
            <p:cNvSpPr/>
            <p:nvPr/>
          </p:nvSpPr>
          <p:spPr>
            <a:xfrm>
              <a:off x="1102275" y="3558225"/>
              <a:ext cx="34125" cy="243400"/>
            </a:xfrm>
            <a:custGeom>
              <a:avLst/>
              <a:gdLst/>
              <a:ahLst/>
              <a:cxnLst/>
              <a:rect l="l" t="t" r="r" b="b"/>
              <a:pathLst>
                <a:path w="1365" h="9736" extrusionOk="0">
                  <a:moveTo>
                    <a:pt x="1364" y="0"/>
                  </a:moveTo>
                  <a:lnTo>
                    <a:pt x="1" y="9077"/>
                  </a:lnTo>
                  <a:lnTo>
                    <a:pt x="1035" y="9735"/>
                  </a:lnTo>
                  <a:lnTo>
                    <a:pt x="1364"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2054" name="Google Shape;2054;p55"/>
          <p:cNvCxnSpPr/>
          <p:nvPr/>
        </p:nvCxnSpPr>
        <p:spPr>
          <a:xfrm>
            <a:off x="4021167" y="2148300"/>
            <a:ext cx="1336000" cy="6472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5" name="Google Shape;2055;p55"/>
          <p:cNvCxnSpPr>
            <a:cxnSpLocks/>
          </p:cNvCxnSpPr>
          <p:nvPr/>
        </p:nvCxnSpPr>
        <p:spPr>
          <a:xfrm rot="10800000">
            <a:off x="5607571" y="4734737"/>
            <a:ext cx="759372" cy="534473"/>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6" name="Google Shape;2056;p55"/>
          <p:cNvCxnSpPr/>
          <p:nvPr/>
        </p:nvCxnSpPr>
        <p:spPr>
          <a:xfrm flipH="1">
            <a:off x="6760904" y="2148300"/>
            <a:ext cx="1364000" cy="1076800"/>
          </a:xfrm>
          <a:prstGeom prst="curvedConnector3">
            <a:avLst>
              <a:gd name="adj1" fmla="val 50000"/>
            </a:avLst>
          </a:prstGeom>
          <a:noFill/>
          <a:ln w="28575" cap="flat" cmpd="sng">
            <a:solidFill>
              <a:schemeClr val="dk2"/>
            </a:solidFill>
            <a:prstDash val="dash"/>
            <a:round/>
            <a:headEnd type="oval" w="med" len="med"/>
            <a:tailEnd type="oval" w="med" len="med"/>
          </a:ln>
        </p:spPr>
      </p:cxnSp>
      <p:sp>
        <p:nvSpPr>
          <p:cNvPr id="2" name="Rectangle 1">
            <a:extLst>
              <a:ext uri="{FF2B5EF4-FFF2-40B4-BE49-F238E27FC236}">
                <a16:creationId xmlns:a16="http://schemas.microsoft.com/office/drawing/2014/main" id="{A6747EF4-A233-B14E-BFB9-0AE8A40B9524}"/>
              </a:ext>
            </a:extLst>
          </p:cNvPr>
          <p:cNvSpPr/>
          <p:nvPr/>
        </p:nvSpPr>
        <p:spPr>
          <a:xfrm>
            <a:off x="935910" y="1824550"/>
            <a:ext cx="2820773" cy="2312171"/>
          </a:xfrm>
          <a:prstGeom prst="rect">
            <a:avLst/>
          </a:prstGeom>
        </p:spPr>
        <p:txBody>
          <a:bodyPr wrap="square">
            <a:spAutoFit/>
          </a:bodyPr>
          <a:lstStyle/>
          <a:p>
            <a:pPr algn="just" defTabSz="1219170">
              <a:lnSpc>
                <a:spcPct val="115000"/>
              </a:lnSpc>
              <a:spcBef>
                <a:spcPts val="800"/>
              </a:spcBef>
              <a:spcAft>
                <a:spcPts val="800"/>
              </a:spcAft>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Nhan đề thường cho biết nội dung, đề tài của bài viết.</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p:txBody>
      </p:sp>
      <p:sp>
        <p:nvSpPr>
          <p:cNvPr id="4" name="Rectangle 3">
            <a:extLst>
              <a:ext uri="{FF2B5EF4-FFF2-40B4-BE49-F238E27FC236}">
                <a16:creationId xmlns:a16="http://schemas.microsoft.com/office/drawing/2014/main" id="{94231874-9357-4444-BFD8-336C80E5BCB5}"/>
              </a:ext>
            </a:extLst>
          </p:cNvPr>
          <p:cNvSpPr/>
          <p:nvPr/>
        </p:nvSpPr>
        <p:spPr>
          <a:xfrm>
            <a:off x="8124904" y="1815206"/>
            <a:ext cx="3940797" cy="4011098"/>
          </a:xfrm>
          <a:prstGeom prst="rect">
            <a:avLst/>
          </a:prstGeom>
        </p:spPr>
        <p:txBody>
          <a:bodyPr wrap="square">
            <a:spAutoFit/>
          </a:bodyPr>
          <a:lstStyle/>
          <a:p>
            <a:pPr algn="just" defTabSz="1219170">
              <a:lnSpc>
                <a:spcPct val="115000"/>
              </a:lnSpc>
              <a:spcBef>
                <a:spcPts val="800"/>
              </a:spcBef>
              <a:spcAft>
                <a:spcPts val="800"/>
              </a:spcAft>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Ở văn bản này, người viết định bảo vệ hay phản đối điều gì? Để bảo vệ hay phản đối ý kiến đó, ngưới viết đã nêu lên những lí lẽ và bằng chứng nào?</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p:txBody>
      </p:sp>
      <p:sp>
        <p:nvSpPr>
          <p:cNvPr id="5" name="Rectangle 4">
            <a:extLst>
              <a:ext uri="{FF2B5EF4-FFF2-40B4-BE49-F238E27FC236}">
                <a16:creationId xmlns:a16="http://schemas.microsoft.com/office/drawing/2014/main" id="{A9304A9F-93F8-1547-8585-80AE0F38E084}"/>
              </a:ext>
            </a:extLst>
          </p:cNvPr>
          <p:cNvSpPr/>
          <p:nvPr/>
        </p:nvSpPr>
        <p:spPr>
          <a:xfrm>
            <a:off x="1853858" y="5224997"/>
            <a:ext cx="4696199" cy="1569660"/>
          </a:xfrm>
          <a:prstGeom prst="rect">
            <a:avLst/>
          </a:prstGeom>
        </p:spPr>
        <p:txBody>
          <a:bodyPr wrap="square">
            <a:spAutoFit/>
          </a:bodyPr>
          <a:lstStyle/>
          <a:p>
            <a:pPr algn="just" defTabSz="1219170">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Vấn đề bài viết nêu lên có liên quan gì đến cuộc sống hiện nay và với bản thân?</a:t>
            </a:r>
            <a:r>
              <a:rPr lang="en-VN" sz="3200" kern="0" dirty="0">
                <a:solidFill>
                  <a:srgbClr val="000000"/>
                </a:solidFill>
                <a:latin typeface="Arial"/>
                <a:cs typeface="Arial"/>
                <a:sym typeface="Arial"/>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2843</Words>
  <Application>Microsoft Macintosh PowerPoint</Application>
  <PresentationFormat>Widescreen</PresentationFormat>
  <Paragraphs>123</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Gochi Hand</vt:lpstr>
      <vt:lpstr>Nunito</vt:lpstr>
      <vt:lpstr>Nunito SemiBold</vt:lpstr>
      <vt:lpstr>Times New Roman</vt:lpstr>
      <vt:lpstr>Wingdings</vt:lpstr>
      <vt:lpstr>Farm Animals Day by Slidesgo</vt:lpstr>
      <vt:lpstr>Vì sao chúng ta phải đối xử thân thiện với động vật ?</vt:lpstr>
      <vt:lpstr>I.</vt:lpstr>
      <vt:lpstr>PowerPoint Presentation</vt:lpstr>
      <vt:lpstr>PowerPoint Presentation</vt:lpstr>
      <vt:lpstr>PowerPoint Presentation</vt:lpstr>
      <vt:lpstr>PowerPoint Presentation</vt:lpstr>
      <vt:lpstr>PowerPoint Presentation</vt:lpstr>
      <vt:lpstr>PowerPoint Presentation</vt:lpstr>
      <vt:lpstr>Những điều cần lưu ý khi đọc văn bản nghị luận</vt:lpstr>
      <vt:lpstr>II.</vt:lpstr>
      <vt:lpstr>01</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d. Thái độ của tác giả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Giang Vương</dc:creator>
  <cp:lastModifiedBy>Giang Vương</cp:lastModifiedBy>
  <cp:revision>1</cp:revision>
  <dcterms:created xsi:type="dcterms:W3CDTF">2026-04-09T06:08:11Z</dcterms:created>
  <dcterms:modified xsi:type="dcterms:W3CDTF">2026-04-09T06:09:00Z</dcterms:modified>
</cp:coreProperties>
</file>