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5"/>
  </p:notesMasterIdLst>
  <p:sldIdLst>
    <p:sldId id="298" r:id="rId2"/>
    <p:sldId id="258" r:id="rId3"/>
    <p:sldId id="259" r:id="rId4"/>
    <p:sldId id="299" r:id="rId5"/>
    <p:sldId id="317" r:id="rId6"/>
    <p:sldId id="318" r:id="rId7"/>
    <p:sldId id="316" r:id="rId8"/>
    <p:sldId id="260" r:id="rId9"/>
    <p:sldId id="309" r:id="rId10"/>
    <p:sldId id="308" r:id="rId11"/>
    <p:sldId id="280" r:id="rId12"/>
    <p:sldId id="300" r:id="rId13"/>
    <p:sldId id="319" r:id="rId14"/>
    <p:sldId id="312" r:id="rId15"/>
    <p:sldId id="320" r:id="rId16"/>
    <p:sldId id="323" r:id="rId17"/>
    <p:sldId id="321" r:id="rId18"/>
    <p:sldId id="325" r:id="rId19"/>
    <p:sldId id="322" r:id="rId20"/>
    <p:sldId id="262" r:id="rId21"/>
    <p:sldId id="315" r:id="rId22"/>
    <p:sldId id="326" r:id="rId23"/>
    <p:sldId id="327" r:id="rId24"/>
  </p:sldIdLst>
  <p:sldSz cx="18288000" cy="10287000"/>
  <p:notesSz cx="6858000" cy="9144000"/>
  <p:embeddedFontLst>
    <p:embeddedFont>
      <p:font typeface="#9Slide07 IcielBaliho Script" pitchFamily="2" charset="0"/>
      <p:regular r:id="rId26"/>
    </p:embeddedFont>
    <p:embeddedFont>
      <p:font typeface="Calibri" panose="020F0502020204030204" pitchFamily="34" charset="0"/>
      <p:regular r:id="rId27"/>
      <p:bold r:id="rId28"/>
      <p:italic r:id="rId29"/>
      <p:boldItalic r:id="rId3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4E8D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89636" autoAdjust="0"/>
  </p:normalViewPr>
  <p:slideViewPr>
    <p:cSldViewPr>
      <p:cViewPr varScale="1">
        <p:scale>
          <a:sx n="45" d="100"/>
          <a:sy n="45" d="100"/>
        </p:scale>
        <p:origin x="816" y="3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1.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3.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2.fntdata"/><Relationship Id="rId30" Type="http://schemas.openxmlformats.org/officeDocument/2006/relationships/font" Target="fonts/font5.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509F679-FF84-497A-97B0-49506A498673}" type="datetimeFigureOut">
              <a:rPr lang="en-US" smtClean="0"/>
              <a:t>6/15/2023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94420DF-6FDB-4AC8-9F41-9F99C43C50AD}" type="slidenum">
              <a:rPr lang="en-US" smtClean="0"/>
              <a:t>‹#›</a:t>
            </a:fld>
            <a:endParaRPr lang="en-US"/>
          </a:p>
        </p:txBody>
      </p:sp>
    </p:spTree>
    <p:extLst>
      <p:ext uri="{BB962C8B-B14F-4D97-AF65-F5344CB8AC3E}">
        <p14:creationId xmlns:p14="http://schemas.microsoft.com/office/powerpoint/2010/main" val="23039781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494420DF-6FDB-4AC8-9F41-9F99C43C50AD}" type="slidenum">
              <a:rPr lang="en-US" smtClean="0"/>
              <a:t>1</a:t>
            </a:fld>
            <a:endParaRPr lang="en-US"/>
          </a:p>
        </p:txBody>
      </p:sp>
    </p:spTree>
    <p:extLst>
      <p:ext uri="{BB962C8B-B14F-4D97-AF65-F5344CB8AC3E}">
        <p14:creationId xmlns:p14="http://schemas.microsoft.com/office/powerpoint/2010/main" val="3460963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494420DF-6FDB-4AC8-9F41-9F99C43C50AD}" type="slidenum">
              <a:rPr lang="en-US" smtClean="0"/>
              <a:t>10</a:t>
            </a:fld>
            <a:endParaRPr lang="en-US"/>
          </a:p>
        </p:txBody>
      </p:sp>
    </p:spTree>
    <p:extLst>
      <p:ext uri="{BB962C8B-B14F-4D97-AF65-F5344CB8AC3E}">
        <p14:creationId xmlns:p14="http://schemas.microsoft.com/office/powerpoint/2010/main" val="11222506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494420DF-6FDB-4AC8-9F41-9F99C43C50AD}" type="slidenum">
              <a:rPr lang="en-US" smtClean="0"/>
              <a:t>11</a:t>
            </a:fld>
            <a:endParaRPr lang="en-US"/>
          </a:p>
        </p:txBody>
      </p:sp>
    </p:spTree>
    <p:extLst>
      <p:ext uri="{BB962C8B-B14F-4D97-AF65-F5344CB8AC3E}">
        <p14:creationId xmlns:p14="http://schemas.microsoft.com/office/powerpoint/2010/main" val="29631646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494420DF-6FDB-4AC8-9F41-9F99C43C50AD}" type="slidenum">
              <a:rPr lang="en-US" smtClean="0"/>
              <a:t>12</a:t>
            </a:fld>
            <a:endParaRPr lang="en-US"/>
          </a:p>
        </p:txBody>
      </p:sp>
    </p:spTree>
    <p:extLst>
      <p:ext uri="{BB962C8B-B14F-4D97-AF65-F5344CB8AC3E}">
        <p14:creationId xmlns:p14="http://schemas.microsoft.com/office/powerpoint/2010/main" val="33690016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494420DF-6FDB-4AC8-9F41-9F99C43C50AD}" type="slidenum">
              <a:rPr lang="en-US" smtClean="0">
                <a:solidFill>
                  <a:prstClr val="black"/>
                </a:solidFill>
              </a:rPr>
              <a:pPr/>
              <a:t>13</a:t>
            </a:fld>
            <a:endParaRPr lang="en-US">
              <a:solidFill>
                <a:prstClr val="black"/>
              </a:solidFill>
            </a:endParaRPr>
          </a:p>
        </p:txBody>
      </p:sp>
    </p:spTree>
    <p:extLst>
      <p:ext uri="{BB962C8B-B14F-4D97-AF65-F5344CB8AC3E}">
        <p14:creationId xmlns:p14="http://schemas.microsoft.com/office/powerpoint/2010/main" val="3394454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494420DF-6FDB-4AC8-9F41-9F99C43C50AD}" type="slidenum">
              <a:rPr lang="en-US" smtClean="0"/>
              <a:t>14</a:t>
            </a:fld>
            <a:endParaRPr lang="en-US"/>
          </a:p>
        </p:txBody>
      </p:sp>
    </p:spTree>
    <p:extLst>
      <p:ext uri="{BB962C8B-B14F-4D97-AF65-F5344CB8AC3E}">
        <p14:creationId xmlns:p14="http://schemas.microsoft.com/office/powerpoint/2010/main" val="8911133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494420DF-6FDB-4AC8-9F41-9F99C43C50AD}" type="slidenum">
              <a:rPr lang="en-US" smtClean="0">
                <a:solidFill>
                  <a:prstClr val="black"/>
                </a:solidFill>
              </a:rPr>
              <a:pPr/>
              <a:t>15</a:t>
            </a:fld>
            <a:endParaRPr lang="en-US">
              <a:solidFill>
                <a:prstClr val="black"/>
              </a:solidFill>
            </a:endParaRPr>
          </a:p>
        </p:txBody>
      </p:sp>
    </p:spTree>
    <p:extLst>
      <p:ext uri="{BB962C8B-B14F-4D97-AF65-F5344CB8AC3E}">
        <p14:creationId xmlns:p14="http://schemas.microsoft.com/office/powerpoint/2010/main" val="23418399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494420DF-6FDB-4AC8-9F41-9F99C43C50AD}" type="slidenum">
              <a:rPr lang="en-US" smtClean="0">
                <a:solidFill>
                  <a:prstClr val="black"/>
                </a:solidFill>
              </a:rPr>
              <a:pPr/>
              <a:t>16</a:t>
            </a:fld>
            <a:endParaRPr lang="en-US">
              <a:solidFill>
                <a:prstClr val="black"/>
              </a:solidFill>
            </a:endParaRPr>
          </a:p>
        </p:txBody>
      </p:sp>
    </p:spTree>
    <p:extLst>
      <p:ext uri="{BB962C8B-B14F-4D97-AF65-F5344CB8AC3E}">
        <p14:creationId xmlns:p14="http://schemas.microsoft.com/office/powerpoint/2010/main" val="35789957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494420DF-6FDB-4AC8-9F41-9F99C43C50AD}" type="slidenum">
              <a:rPr lang="en-US" smtClean="0">
                <a:solidFill>
                  <a:prstClr val="black"/>
                </a:solidFill>
              </a:rPr>
              <a:pPr/>
              <a:t>17</a:t>
            </a:fld>
            <a:endParaRPr lang="en-US">
              <a:solidFill>
                <a:prstClr val="black"/>
              </a:solidFill>
            </a:endParaRPr>
          </a:p>
        </p:txBody>
      </p:sp>
    </p:spTree>
    <p:extLst>
      <p:ext uri="{BB962C8B-B14F-4D97-AF65-F5344CB8AC3E}">
        <p14:creationId xmlns:p14="http://schemas.microsoft.com/office/powerpoint/2010/main" val="415805412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494420DF-6FDB-4AC8-9F41-9F99C43C50AD}" type="slidenum">
              <a:rPr lang="en-US" smtClean="0">
                <a:solidFill>
                  <a:prstClr val="black"/>
                </a:solidFill>
              </a:rPr>
              <a:pPr/>
              <a:t>18</a:t>
            </a:fld>
            <a:endParaRPr lang="en-US">
              <a:solidFill>
                <a:prstClr val="black"/>
              </a:solidFill>
            </a:endParaRPr>
          </a:p>
        </p:txBody>
      </p:sp>
    </p:spTree>
    <p:extLst>
      <p:ext uri="{BB962C8B-B14F-4D97-AF65-F5344CB8AC3E}">
        <p14:creationId xmlns:p14="http://schemas.microsoft.com/office/powerpoint/2010/main" val="30562830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494420DF-6FDB-4AC8-9F41-9F99C43C50AD}" type="slidenum">
              <a:rPr lang="en-US" smtClean="0">
                <a:solidFill>
                  <a:prstClr val="black"/>
                </a:solidFill>
              </a:rPr>
              <a:pPr/>
              <a:t>19</a:t>
            </a:fld>
            <a:endParaRPr lang="en-US">
              <a:solidFill>
                <a:prstClr val="black"/>
              </a:solidFill>
            </a:endParaRPr>
          </a:p>
        </p:txBody>
      </p:sp>
    </p:spTree>
    <p:extLst>
      <p:ext uri="{BB962C8B-B14F-4D97-AF65-F5344CB8AC3E}">
        <p14:creationId xmlns:p14="http://schemas.microsoft.com/office/powerpoint/2010/main" val="37449865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494420DF-6FDB-4AC8-9F41-9F99C43C50AD}" type="slidenum">
              <a:rPr lang="en-US" smtClean="0"/>
              <a:t>2</a:t>
            </a:fld>
            <a:endParaRPr lang="en-US"/>
          </a:p>
        </p:txBody>
      </p:sp>
    </p:spTree>
    <p:extLst>
      <p:ext uri="{BB962C8B-B14F-4D97-AF65-F5344CB8AC3E}">
        <p14:creationId xmlns:p14="http://schemas.microsoft.com/office/powerpoint/2010/main" val="133190621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494420DF-6FDB-4AC8-9F41-9F99C43C50AD}" type="slidenum">
              <a:rPr lang="en-US" smtClean="0"/>
              <a:t>20</a:t>
            </a:fld>
            <a:endParaRPr lang="en-US"/>
          </a:p>
        </p:txBody>
      </p:sp>
    </p:spTree>
    <p:extLst>
      <p:ext uri="{BB962C8B-B14F-4D97-AF65-F5344CB8AC3E}">
        <p14:creationId xmlns:p14="http://schemas.microsoft.com/office/powerpoint/2010/main" val="393345306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494420DF-6FDB-4AC8-9F41-9F99C43C50AD}" type="slidenum">
              <a:rPr lang="en-US" smtClean="0"/>
              <a:t>21</a:t>
            </a:fld>
            <a:endParaRPr lang="en-US"/>
          </a:p>
        </p:txBody>
      </p:sp>
    </p:spTree>
    <p:extLst>
      <p:ext uri="{BB962C8B-B14F-4D97-AF65-F5344CB8AC3E}">
        <p14:creationId xmlns:p14="http://schemas.microsoft.com/office/powerpoint/2010/main" val="141174742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494420DF-6FDB-4AC8-9F41-9F99C43C50AD}" type="slidenum">
              <a:rPr lang="en-US" smtClean="0">
                <a:solidFill>
                  <a:prstClr val="black"/>
                </a:solidFill>
              </a:rPr>
              <a:pPr/>
              <a:t>22</a:t>
            </a:fld>
            <a:endParaRPr lang="en-US">
              <a:solidFill>
                <a:prstClr val="black"/>
              </a:solidFill>
            </a:endParaRPr>
          </a:p>
        </p:txBody>
      </p:sp>
    </p:spTree>
    <p:extLst>
      <p:ext uri="{BB962C8B-B14F-4D97-AF65-F5344CB8AC3E}">
        <p14:creationId xmlns:p14="http://schemas.microsoft.com/office/powerpoint/2010/main" val="173200978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494420DF-6FDB-4AC8-9F41-9F99C43C50AD}" type="slidenum">
              <a:rPr lang="en-US" smtClean="0">
                <a:solidFill>
                  <a:prstClr val="black"/>
                </a:solidFill>
              </a:rPr>
              <a:pPr/>
              <a:t>23</a:t>
            </a:fld>
            <a:endParaRPr lang="en-US">
              <a:solidFill>
                <a:prstClr val="black"/>
              </a:solidFill>
            </a:endParaRPr>
          </a:p>
        </p:txBody>
      </p:sp>
    </p:spTree>
    <p:extLst>
      <p:ext uri="{BB962C8B-B14F-4D97-AF65-F5344CB8AC3E}">
        <p14:creationId xmlns:p14="http://schemas.microsoft.com/office/powerpoint/2010/main" val="25123480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494420DF-6FDB-4AC8-9F41-9F99C43C50AD}" type="slidenum">
              <a:rPr lang="en-US" smtClean="0"/>
              <a:t>3</a:t>
            </a:fld>
            <a:endParaRPr lang="en-US"/>
          </a:p>
        </p:txBody>
      </p:sp>
    </p:spTree>
    <p:extLst>
      <p:ext uri="{BB962C8B-B14F-4D97-AF65-F5344CB8AC3E}">
        <p14:creationId xmlns:p14="http://schemas.microsoft.com/office/powerpoint/2010/main" val="28958255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494420DF-6FDB-4AC8-9F41-9F99C43C50AD}" type="slidenum">
              <a:rPr lang="en-US" smtClean="0"/>
              <a:t>4</a:t>
            </a:fld>
            <a:endParaRPr lang="en-US"/>
          </a:p>
        </p:txBody>
      </p:sp>
    </p:spTree>
    <p:extLst>
      <p:ext uri="{BB962C8B-B14F-4D97-AF65-F5344CB8AC3E}">
        <p14:creationId xmlns:p14="http://schemas.microsoft.com/office/powerpoint/2010/main" val="36267955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494420DF-6FDB-4AC8-9F41-9F99C43C50AD}" type="slidenum">
              <a:rPr lang="en-US" smtClean="0">
                <a:solidFill>
                  <a:prstClr val="black"/>
                </a:solidFill>
              </a:rPr>
              <a:pPr/>
              <a:t>5</a:t>
            </a:fld>
            <a:endParaRPr lang="en-US">
              <a:solidFill>
                <a:prstClr val="black"/>
              </a:solidFill>
            </a:endParaRPr>
          </a:p>
        </p:txBody>
      </p:sp>
    </p:spTree>
    <p:extLst>
      <p:ext uri="{BB962C8B-B14F-4D97-AF65-F5344CB8AC3E}">
        <p14:creationId xmlns:p14="http://schemas.microsoft.com/office/powerpoint/2010/main" val="11583129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494420DF-6FDB-4AC8-9F41-9F99C43C50AD}" type="slidenum">
              <a:rPr lang="en-US" smtClean="0">
                <a:solidFill>
                  <a:prstClr val="black"/>
                </a:solidFill>
              </a:rPr>
              <a:pPr/>
              <a:t>6</a:t>
            </a:fld>
            <a:endParaRPr lang="en-US">
              <a:solidFill>
                <a:prstClr val="black"/>
              </a:solidFill>
            </a:endParaRPr>
          </a:p>
        </p:txBody>
      </p:sp>
    </p:spTree>
    <p:extLst>
      <p:ext uri="{BB962C8B-B14F-4D97-AF65-F5344CB8AC3E}">
        <p14:creationId xmlns:p14="http://schemas.microsoft.com/office/powerpoint/2010/main" val="22515695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494420DF-6FDB-4AC8-9F41-9F99C43C50AD}" type="slidenum">
              <a:rPr lang="en-US" smtClean="0">
                <a:solidFill>
                  <a:prstClr val="black"/>
                </a:solidFill>
              </a:rPr>
              <a:pPr/>
              <a:t>7</a:t>
            </a:fld>
            <a:endParaRPr lang="en-US">
              <a:solidFill>
                <a:prstClr val="black"/>
              </a:solidFill>
            </a:endParaRPr>
          </a:p>
        </p:txBody>
      </p:sp>
    </p:spTree>
    <p:extLst>
      <p:ext uri="{BB962C8B-B14F-4D97-AF65-F5344CB8AC3E}">
        <p14:creationId xmlns:p14="http://schemas.microsoft.com/office/powerpoint/2010/main" val="7843895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494420DF-6FDB-4AC8-9F41-9F99C43C50AD}" type="slidenum">
              <a:rPr lang="en-US" smtClean="0"/>
              <a:t>8</a:t>
            </a:fld>
            <a:endParaRPr lang="en-US"/>
          </a:p>
        </p:txBody>
      </p:sp>
    </p:spTree>
    <p:extLst>
      <p:ext uri="{BB962C8B-B14F-4D97-AF65-F5344CB8AC3E}">
        <p14:creationId xmlns:p14="http://schemas.microsoft.com/office/powerpoint/2010/main" val="21922474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494420DF-6FDB-4AC8-9F41-9F99C43C50AD}" type="slidenum">
              <a:rPr lang="en-US" smtClean="0"/>
              <a:t>9</a:t>
            </a:fld>
            <a:endParaRPr lang="en-US"/>
          </a:p>
        </p:txBody>
      </p:sp>
    </p:spTree>
    <p:extLst>
      <p:ext uri="{BB962C8B-B14F-4D97-AF65-F5344CB8AC3E}">
        <p14:creationId xmlns:p14="http://schemas.microsoft.com/office/powerpoint/2010/main" val="36685122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6/15/2023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6/15/2023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6/15/2023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6/15/2023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6/15/2023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6/15/2023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6/15/2023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6/15/2023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6/15/2023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6/15/2023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6/15/2023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4D7D7"/>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6/15/2023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4.png"/><Relationship Id="rId3" Type="http://schemas.openxmlformats.org/officeDocument/2006/relationships/image" Target="../media/image1.png"/><Relationship Id="rId7" Type="http://schemas.openxmlformats.org/officeDocument/2006/relationships/image" Target="../media/image75.svg"/><Relationship Id="rId12" Type="http://schemas.openxmlformats.org/officeDocument/2006/relationships/image" Target="../media/image80.svg"/><Relationship Id="rId2" Type="http://schemas.openxmlformats.org/officeDocument/2006/relationships/notesSlide" Target="../notesSlides/notesSlide1.xml"/><Relationship Id="rId16" Type="http://schemas.microsoft.com/office/2007/relationships/hdphoto" Target="../media/hdphoto1.wdp"/><Relationship Id="rId1" Type="http://schemas.openxmlformats.org/officeDocument/2006/relationships/slideLayout" Target="../slideLayouts/slideLayout7.xml"/><Relationship Id="rId5" Type="http://schemas.openxmlformats.org/officeDocument/2006/relationships/image" Target="../media/image2.png"/><Relationship Id="rId15" Type="http://schemas.openxmlformats.org/officeDocument/2006/relationships/image" Target="../media/image5.png"/><Relationship Id="rId4" Type="http://schemas.openxmlformats.org/officeDocument/2006/relationships/image" Target="../media/image2.svg"/><Relationship Id="rId14" Type="http://schemas.openxmlformats.org/officeDocument/2006/relationships/image" Target="../media/image82.svg"/></Relationships>
</file>

<file path=ppt/slides/_rels/slide10.xml.rels><?xml version="1.0" encoding="UTF-8" standalone="yes"?>
<Relationships xmlns="http://schemas.openxmlformats.org/package/2006/relationships"><Relationship Id="rId13" Type="http://schemas.openxmlformats.org/officeDocument/2006/relationships/image" Target="../media/image38.png"/><Relationship Id="rId3" Type="http://schemas.openxmlformats.org/officeDocument/2006/relationships/image" Target="../media/image1.png"/><Relationship Id="rId12" Type="http://schemas.openxmlformats.org/officeDocument/2006/relationships/image" Target="../media/image55.svg"/><Relationship Id="rId2" Type="http://schemas.openxmlformats.org/officeDocument/2006/relationships/notesSlide" Target="../notesSlides/notesSlide10.xml"/><Relationship Id="rId16" Type="http://schemas.openxmlformats.org/officeDocument/2006/relationships/image" Target="../media/image84.svg"/><Relationship Id="rId1" Type="http://schemas.openxmlformats.org/officeDocument/2006/relationships/slideLayout" Target="../slideLayouts/slideLayout7.xml"/><Relationship Id="rId5" Type="http://schemas.openxmlformats.org/officeDocument/2006/relationships/image" Target="../media/image35.png"/><Relationship Id="rId15" Type="http://schemas.openxmlformats.org/officeDocument/2006/relationships/image" Target="../media/image37.png"/><Relationship Id="rId4" Type="http://schemas.openxmlformats.org/officeDocument/2006/relationships/image" Target="../media/image2.svg"/><Relationship Id="rId14" Type="http://schemas.openxmlformats.org/officeDocument/2006/relationships/image" Target="../media/image14.sv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12" Type="http://schemas.openxmlformats.org/officeDocument/2006/relationships/image" Target="../media/image80.sv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svg"/></Relationships>
</file>

<file path=ppt/slides/_rels/slide12.xml.rels><?xml version="1.0" encoding="UTF-8" standalone="yes"?>
<Relationships xmlns="http://schemas.openxmlformats.org/package/2006/relationships"><Relationship Id="rId13" Type="http://schemas.openxmlformats.org/officeDocument/2006/relationships/image" Target="../media/image36.png"/><Relationship Id="rId18" Type="http://schemas.microsoft.com/office/2007/relationships/hdphoto" Target="../media/hdphoto2.wdp"/><Relationship Id="rId3" Type="http://schemas.openxmlformats.org/officeDocument/2006/relationships/image" Target="../media/image1.png"/><Relationship Id="rId12" Type="http://schemas.openxmlformats.org/officeDocument/2006/relationships/image" Target="../media/image55.svg"/><Relationship Id="rId17" Type="http://schemas.openxmlformats.org/officeDocument/2006/relationships/image" Target="../media/image39.png"/><Relationship Id="rId2" Type="http://schemas.openxmlformats.org/officeDocument/2006/relationships/notesSlide" Target="../notesSlides/notesSlide12.xml"/><Relationship Id="rId16" Type="http://schemas.openxmlformats.org/officeDocument/2006/relationships/image" Target="../media/image37.svg"/><Relationship Id="rId1" Type="http://schemas.openxmlformats.org/officeDocument/2006/relationships/slideLayout" Target="../slideLayouts/slideLayout7.xml"/><Relationship Id="rId5" Type="http://schemas.openxmlformats.org/officeDocument/2006/relationships/image" Target="../media/image35.png"/><Relationship Id="rId15" Type="http://schemas.openxmlformats.org/officeDocument/2006/relationships/image" Target="../media/image14.png"/><Relationship Id="rId4" Type="http://schemas.openxmlformats.org/officeDocument/2006/relationships/image" Target="../media/image2.svg"/><Relationship Id="rId14" Type="http://schemas.openxmlformats.org/officeDocument/2006/relationships/image" Target="../media/image57.sv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3" Type="http://schemas.openxmlformats.org/officeDocument/2006/relationships/image" Target="../media/image1.png"/><Relationship Id="rId3" Type="http://schemas.openxmlformats.org/officeDocument/2006/relationships/image" Target="../media/image38.png"/><Relationship Id="rId12" Type="http://schemas.openxmlformats.org/officeDocument/2006/relationships/image" Target="../media/image84.svg"/><Relationship Id="rId2" Type="http://schemas.openxmlformats.org/officeDocument/2006/relationships/notesSlide" Target="../notesSlides/notesSlide14.xml"/><Relationship Id="rId1" Type="http://schemas.openxmlformats.org/officeDocument/2006/relationships/slideLayout" Target="../slideLayouts/slideLayout7.xml"/><Relationship Id="rId11" Type="http://schemas.openxmlformats.org/officeDocument/2006/relationships/image" Target="../media/image37.png"/><Relationship Id="rId5" Type="http://schemas.openxmlformats.org/officeDocument/2006/relationships/image" Target="../media/image23.png"/><Relationship Id="rId10" Type="http://schemas.openxmlformats.org/officeDocument/2006/relationships/image" Target="../media/image68.svg"/><Relationship Id="rId4" Type="http://schemas.openxmlformats.org/officeDocument/2006/relationships/image" Target="../media/image14.svg"/><Relationship Id="rId14" Type="http://schemas.openxmlformats.org/officeDocument/2006/relationships/image" Target="../media/image2.svg"/></Relationships>
</file>

<file path=ppt/slides/_rels/slide15.xml.rels><?xml version="1.0" encoding="UTF-8" standalone="yes"?>
<Relationships xmlns="http://schemas.openxmlformats.org/package/2006/relationships"><Relationship Id="rId13" Type="http://schemas.openxmlformats.org/officeDocument/2006/relationships/image" Target="../media/image40.png"/><Relationship Id="rId18" Type="http://schemas.openxmlformats.org/officeDocument/2006/relationships/image" Target="../media/image41.png"/><Relationship Id="rId3" Type="http://schemas.openxmlformats.org/officeDocument/2006/relationships/image" Target="../media/image38.png"/><Relationship Id="rId12" Type="http://schemas.openxmlformats.org/officeDocument/2006/relationships/image" Target="../media/image2.svg"/><Relationship Id="rId17" Type="http://schemas.openxmlformats.org/officeDocument/2006/relationships/image" Target="../media/image84.svg"/><Relationship Id="rId2" Type="http://schemas.openxmlformats.org/officeDocument/2006/relationships/notesSlide" Target="../notesSlides/notesSlide15.xml"/><Relationship Id="rId16" Type="http://schemas.openxmlformats.org/officeDocument/2006/relationships/image" Target="../media/image37.png"/><Relationship Id="rId1" Type="http://schemas.openxmlformats.org/officeDocument/2006/relationships/slideLayout" Target="../slideLayouts/slideLayout7.xml"/><Relationship Id="rId5" Type="http://schemas.openxmlformats.org/officeDocument/2006/relationships/image" Target="../media/image1.png"/><Relationship Id="rId15" Type="http://schemas.openxmlformats.org/officeDocument/2006/relationships/image" Target="../media/image23.png"/><Relationship Id="rId10" Type="http://schemas.openxmlformats.org/officeDocument/2006/relationships/image" Target="../media/image68.svg"/><Relationship Id="rId4" Type="http://schemas.openxmlformats.org/officeDocument/2006/relationships/image" Target="../media/image14.svg"/><Relationship Id="rId14" Type="http://schemas.openxmlformats.org/officeDocument/2006/relationships/image" Target="../media/image86.svg"/></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23.png"/><Relationship Id="rId12" Type="http://schemas.openxmlformats.org/officeDocument/2006/relationships/image" Target="../media/image2.sv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86.svg"/><Relationship Id="rId11" Type="http://schemas.openxmlformats.org/officeDocument/2006/relationships/image" Target="../media/image1.png"/><Relationship Id="rId5" Type="http://schemas.openxmlformats.org/officeDocument/2006/relationships/image" Target="../media/image40.png"/><Relationship Id="rId10" Type="http://schemas.openxmlformats.org/officeDocument/2006/relationships/image" Target="../media/image68.svg"/><Relationship Id="rId4" Type="http://schemas.openxmlformats.org/officeDocument/2006/relationships/image" Target="../media/image84.svg"/></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23.png"/><Relationship Id="rId12" Type="http://schemas.openxmlformats.org/officeDocument/2006/relationships/image" Target="../media/image2.sv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86.svg"/><Relationship Id="rId11" Type="http://schemas.openxmlformats.org/officeDocument/2006/relationships/image" Target="../media/image1.png"/><Relationship Id="rId5" Type="http://schemas.openxmlformats.org/officeDocument/2006/relationships/image" Target="../media/image40.png"/><Relationship Id="rId10" Type="http://schemas.openxmlformats.org/officeDocument/2006/relationships/image" Target="../media/image68.svg"/><Relationship Id="rId4" Type="http://schemas.openxmlformats.org/officeDocument/2006/relationships/image" Target="../media/image84.svg"/></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23.png"/><Relationship Id="rId12" Type="http://schemas.openxmlformats.org/officeDocument/2006/relationships/image" Target="../media/image2.sv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86.svg"/><Relationship Id="rId11" Type="http://schemas.openxmlformats.org/officeDocument/2006/relationships/image" Target="../media/image1.png"/><Relationship Id="rId5" Type="http://schemas.openxmlformats.org/officeDocument/2006/relationships/image" Target="../media/image40.png"/><Relationship Id="rId10" Type="http://schemas.openxmlformats.org/officeDocument/2006/relationships/image" Target="../media/image68.svg"/><Relationship Id="rId4" Type="http://schemas.openxmlformats.org/officeDocument/2006/relationships/image" Target="../media/image84.svg"/></Relationships>
</file>

<file path=ppt/slides/_rels/slide19.xml.rels><?xml version="1.0" encoding="UTF-8" standalone="yes"?>
<Relationships xmlns="http://schemas.openxmlformats.org/package/2006/relationships"><Relationship Id="rId13" Type="http://schemas.openxmlformats.org/officeDocument/2006/relationships/image" Target="../media/image42.png"/><Relationship Id="rId3" Type="http://schemas.openxmlformats.org/officeDocument/2006/relationships/image" Target="../media/image37.png"/><Relationship Id="rId7" Type="http://schemas.openxmlformats.org/officeDocument/2006/relationships/image" Target="../media/image23.png"/><Relationship Id="rId12" Type="http://schemas.openxmlformats.org/officeDocument/2006/relationships/image" Target="../media/image2.sv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86.svg"/><Relationship Id="rId11" Type="http://schemas.openxmlformats.org/officeDocument/2006/relationships/image" Target="../media/image1.png"/><Relationship Id="rId5" Type="http://schemas.openxmlformats.org/officeDocument/2006/relationships/image" Target="../media/image40.png"/><Relationship Id="rId10" Type="http://schemas.openxmlformats.org/officeDocument/2006/relationships/image" Target="../media/image68.svg"/><Relationship Id="rId4" Type="http://schemas.openxmlformats.org/officeDocument/2006/relationships/image" Target="../media/image84.svg"/></Relationships>
</file>

<file path=ppt/slides/_rels/slide2.xml.rels><?xml version="1.0" encoding="UTF-8" standalone="yes"?>
<Relationships xmlns="http://schemas.openxmlformats.org/package/2006/relationships"><Relationship Id="rId8" Type="http://schemas.openxmlformats.org/officeDocument/2006/relationships/image" Target="../media/image31.svg"/><Relationship Id="rId13" Type="http://schemas.openxmlformats.org/officeDocument/2006/relationships/image" Target="../media/image10.png"/><Relationship Id="rId18" Type="http://schemas.openxmlformats.org/officeDocument/2006/relationships/image" Target="../media/image13.png"/><Relationship Id="rId3" Type="http://schemas.openxmlformats.org/officeDocument/2006/relationships/image" Target="../media/image1.png"/><Relationship Id="rId12" Type="http://schemas.openxmlformats.org/officeDocument/2006/relationships/image" Target="../media/image35.svg"/><Relationship Id="rId17" Type="http://schemas.openxmlformats.org/officeDocument/2006/relationships/image" Target="../media/image12.png"/><Relationship Id="rId2" Type="http://schemas.openxmlformats.org/officeDocument/2006/relationships/notesSlide" Target="../notesSlides/notesSlide2.xml"/><Relationship Id="rId16" Type="http://schemas.openxmlformats.org/officeDocument/2006/relationships/image" Target="../media/image64.sv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9.png"/><Relationship Id="rId5" Type="http://schemas.openxmlformats.org/officeDocument/2006/relationships/image" Target="../media/image6.png"/><Relationship Id="rId15" Type="http://schemas.openxmlformats.org/officeDocument/2006/relationships/image" Target="../media/image11.png"/><Relationship Id="rId10" Type="http://schemas.openxmlformats.org/officeDocument/2006/relationships/image" Target="../media/image33.svg"/><Relationship Id="rId4" Type="http://schemas.openxmlformats.org/officeDocument/2006/relationships/image" Target="../media/image2.svg"/><Relationship Id="rId9" Type="http://schemas.openxmlformats.org/officeDocument/2006/relationships/image" Target="../media/image8.png"/><Relationship Id="rId14" Type="http://schemas.openxmlformats.org/officeDocument/2006/relationships/image" Target="../media/image24.svg"/></Relationships>
</file>

<file path=ppt/slides/_rels/slide20.xml.rels><?xml version="1.0" encoding="UTF-8" standalone="yes"?>
<Relationships xmlns="http://schemas.openxmlformats.org/package/2006/relationships"><Relationship Id="rId8" Type="http://schemas.openxmlformats.org/officeDocument/2006/relationships/image" Target="../media/image75.svg"/><Relationship Id="rId13" Type="http://schemas.openxmlformats.org/officeDocument/2006/relationships/image" Target="../media/image80.svg"/><Relationship Id="rId3" Type="http://schemas.openxmlformats.org/officeDocument/2006/relationships/image" Target="../media/image1.png"/><Relationship Id="rId7" Type="http://schemas.openxmlformats.org/officeDocument/2006/relationships/image" Target="../media/image2.png"/><Relationship Id="rId12" Type="http://schemas.openxmlformats.org/officeDocument/2006/relationships/image" Target="../media/image3.png"/><Relationship Id="rId17" Type="http://schemas.openxmlformats.org/officeDocument/2006/relationships/image" Target="../media/image45.png"/><Relationship Id="rId2" Type="http://schemas.openxmlformats.org/officeDocument/2006/relationships/notesSlide" Target="../notesSlides/notesSlide20.xml"/><Relationship Id="rId16" Type="http://schemas.openxmlformats.org/officeDocument/2006/relationships/image" Target="../media/image44.png"/><Relationship Id="rId1" Type="http://schemas.openxmlformats.org/officeDocument/2006/relationships/slideLayout" Target="../slideLayouts/slideLayout7.xml"/><Relationship Id="rId6" Type="http://schemas.openxmlformats.org/officeDocument/2006/relationships/image" Target="../media/image73.svg"/><Relationship Id="rId11" Type="http://schemas.openxmlformats.org/officeDocument/2006/relationships/image" Target="../media/image78.svg"/><Relationship Id="rId5" Type="http://schemas.openxmlformats.org/officeDocument/2006/relationships/image" Target="../media/image24.png"/><Relationship Id="rId15" Type="http://schemas.openxmlformats.org/officeDocument/2006/relationships/image" Target="../media/image82.svg"/><Relationship Id="rId4" Type="http://schemas.openxmlformats.org/officeDocument/2006/relationships/image" Target="../media/image2.svg"/><Relationship Id="rId9" Type="http://schemas.openxmlformats.org/officeDocument/2006/relationships/image" Target="../media/image43.png"/><Relationship Id="rId14" Type="http://schemas.openxmlformats.org/officeDocument/2006/relationships/image" Target="../media/image4.png"/></Relationships>
</file>

<file path=ppt/slides/_rels/slide21.xml.rels><?xml version="1.0" encoding="UTF-8" standalone="yes"?>
<Relationships xmlns="http://schemas.openxmlformats.org/package/2006/relationships"><Relationship Id="rId3" Type="http://schemas.openxmlformats.org/officeDocument/2006/relationships/image" Target="../media/image37.png"/><Relationship Id="rId17" Type="http://schemas.openxmlformats.org/officeDocument/2006/relationships/image" Target="../media/image46.png"/><Relationship Id="rId2" Type="http://schemas.openxmlformats.org/officeDocument/2006/relationships/notesSlide" Target="../notesSlides/notesSlide21.xml"/><Relationship Id="rId16" Type="http://schemas.openxmlformats.org/officeDocument/2006/relationships/image" Target="../media/image84.sv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2.xml"/><Relationship Id="rId16" Type="http://schemas.openxmlformats.org/officeDocument/2006/relationships/image" Target="../media/image84.sv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8" Type="http://schemas.openxmlformats.org/officeDocument/2006/relationships/image" Target="../media/image29.png"/><Relationship Id="rId3" Type="http://schemas.openxmlformats.org/officeDocument/2006/relationships/image" Target="../media/image37.png"/><Relationship Id="rId17" Type="http://schemas.openxmlformats.org/officeDocument/2006/relationships/image" Target="../media/image28.png"/><Relationship Id="rId2" Type="http://schemas.openxmlformats.org/officeDocument/2006/relationships/notesSlide" Target="../notesSlides/notesSlide23.xml"/><Relationship Id="rId16" Type="http://schemas.openxmlformats.org/officeDocument/2006/relationships/image" Target="../media/image84.svg"/><Relationship Id="rId1" Type="http://schemas.openxmlformats.org/officeDocument/2006/relationships/slideLayout" Target="../slideLayouts/slideLayout7.xml"/><Relationship Id="rId19" Type="http://schemas.openxmlformats.org/officeDocument/2006/relationships/image" Target="../media/image30.png"/></Relationships>
</file>

<file path=ppt/slides/_rels/slide3.xml.rels><?xml version="1.0" encoding="UTF-8" standalone="yes"?>
<Relationships xmlns="http://schemas.openxmlformats.org/package/2006/relationships"><Relationship Id="rId8" Type="http://schemas.openxmlformats.org/officeDocument/2006/relationships/image" Target="../media/image1.png"/><Relationship Id="rId13" Type="http://schemas.openxmlformats.org/officeDocument/2006/relationships/image" Target="../media/image44.svg"/><Relationship Id="rId3" Type="http://schemas.openxmlformats.org/officeDocument/2006/relationships/image" Target="../media/image14.png"/><Relationship Id="rId7" Type="http://schemas.openxmlformats.org/officeDocument/2006/relationships/image" Target="../media/image40.svg"/><Relationship Id="rId12" Type="http://schemas.openxmlformats.org/officeDocument/2006/relationships/image" Target="../media/image18.png"/><Relationship Id="rId2" Type="http://schemas.openxmlformats.org/officeDocument/2006/relationships/notesSlide" Target="../notesSlides/notesSlide3.xml"/><Relationship Id="rId16"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16.png"/><Relationship Id="rId11" Type="http://schemas.openxmlformats.org/officeDocument/2006/relationships/image" Target="../media/image42.svg"/><Relationship Id="rId5" Type="http://schemas.openxmlformats.org/officeDocument/2006/relationships/image" Target="../media/image15.png"/><Relationship Id="rId15" Type="http://schemas.openxmlformats.org/officeDocument/2006/relationships/image" Target="../media/image46.svg"/><Relationship Id="rId10" Type="http://schemas.openxmlformats.org/officeDocument/2006/relationships/image" Target="../media/image17.png"/><Relationship Id="rId4" Type="http://schemas.openxmlformats.org/officeDocument/2006/relationships/image" Target="../media/image37.svg"/><Relationship Id="rId9" Type="http://schemas.openxmlformats.org/officeDocument/2006/relationships/image" Target="../media/image2.svg"/><Relationship Id="rId14" Type="http://schemas.openxmlformats.org/officeDocument/2006/relationships/image" Target="../media/image19.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6" Type="http://schemas.openxmlformats.org/officeDocument/2006/relationships/image" Target="../media/image68.sv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svg"/><Relationship Id="rId15" Type="http://schemas.openxmlformats.org/officeDocument/2006/relationships/image" Target="../media/image23.png"/><Relationship Id="rId10" Type="http://schemas.openxmlformats.org/officeDocument/2006/relationships/image" Target="../media/image22.png"/><Relationship Id="rId9" Type="http://schemas.openxmlformats.org/officeDocument/2006/relationships/image" Target="../media/image8.svg"/><Relationship Id="rId14" Type="http://schemas.openxmlformats.org/officeDocument/2006/relationships/image" Target="../media/image26.svg"/></Relationships>
</file>

<file path=ppt/slides/_rels/slide5.xml.rels><?xml version="1.0" encoding="UTF-8" standalone="yes"?>
<Relationships xmlns="http://schemas.openxmlformats.org/package/2006/relationships"><Relationship Id="rId13" Type="http://schemas.openxmlformats.org/officeDocument/2006/relationships/image" Target="../media/image25.png"/><Relationship Id="rId3" Type="http://schemas.openxmlformats.org/officeDocument/2006/relationships/image" Target="../media/image1.png"/><Relationship Id="rId7" Type="http://schemas.openxmlformats.org/officeDocument/2006/relationships/image" Target="../media/image3.png"/><Relationship Id="rId12" Type="http://schemas.openxmlformats.org/officeDocument/2006/relationships/image" Target="../media/image80.sv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73.svg"/><Relationship Id="rId5" Type="http://schemas.openxmlformats.org/officeDocument/2006/relationships/image" Target="../media/image24.png"/><Relationship Id="rId15" Type="http://schemas.openxmlformats.org/officeDocument/2006/relationships/image" Target="../media/image27.png"/><Relationship Id="rId4" Type="http://schemas.openxmlformats.org/officeDocument/2006/relationships/image" Target="../media/image2.svg"/><Relationship Id="rId14" Type="http://schemas.openxmlformats.org/officeDocument/2006/relationships/image" Target="../media/image26.png"/></Relationships>
</file>

<file path=ppt/slides/_rels/slide6.xml.rels><?xml version="1.0" encoding="UTF-8" standalone="yes"?>
<Relationships xmlns="http://schemas.openxmlformats.org/package/2006/relationships"><Relationship Id="rId13" Type="http://schemas.openxmlformats.org/officeDocument/2006/relationships/image" Target="../media/image28.png"/><Relationship Id="rId3" Type="http://schemas.openxmlformats.org/officeDocument/2006/relationships/image" Target="../media/image1.png"/><Relationship Id="rId7" Type="http://schemas.openxmlformats.org/officeDocument/2006/relationships/image" Target="../media/image3.png"/><Relationship Id="rId12" Type="http://schemas.openxmlformats.org/officeDocument/2006/relationships/image" Target="../media/image80.sv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73.svg"/><Relationship Id="rId5" Type="http://schemas.openxmlformats.org/officeDocument/2006/relationships/image" Target="../media/image24.png"/><Relationship Id="rId15" Type="http://schemas.openxmlformats.org/officeDocument/2006/relationships/image" Target="../media/image30.png"/><Relationship Id="rId4" Type="http://schemas.openxmlformats.org/officeDocument/2006/relationships/image" Target="../media/image2.svg"/><Relationship Id="rId14" Type="http://schemas.openxmlformats.org/officeDocument/2006/relationships/image" Target="../media/image29.pn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6" Type="http://schemas.openxmlformats.org/officeDocument/2006/relationships/image" Target="../media/image68.sv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svg"/><Relationship Id="rId15" Type="http://schemas.openxmlformats.org/officeDocument/2006/relationships/image" Target="../media/image23.png"/><Relationship Id="rId10" Type="http://schemas.openxmlformats.org/officeDocument/2006/relationships/image" Target="../media/image22.png"/><Relationship Id="rId9" Type="http://schemas.openxmlformats.org/officeDocument/2006/relationships/image" Target="../media/image8.svg"/><Relationship Id="rId14" Type="http://schemas.openxmlformats.org/officeDocument/2006/relationships/image" Target="../media/image26.svg"/></Relationships>
</file>

<file path=ppt/slides/_rels/slide8.xml.rels><?xml version="1.0" encoding="UTF-8" standalone="yes"?>
<Relationships xmlns="http://schemas.openxmlformats.org/package/2006/relationships"><Relationship Id="rId8" Type="http://schemas.openxmlformats.org/officeDocument/2006/relationships/image" Target="../media/image50.svg"/><Relationship Id="rId13" Type="http://schemas.openxmlformats.org/officeDocument/2006/relationships/image" Target="../media/image55.svg"/><Relationship Id="rId3" Type="http://schemas.openxmlformats.org/officeDocument/2006/relationships/image" Target="../media/image1.png"/><Relationship Id="rId7" Type="http://schemas.openxmlformats.org/officeDocument/2006/relationships/image" Target="../media/image32.png"/><Relationship Id="rId12" Type="http://schemas.openxmlformats.org/officeDocument/2006/relationships/image" Target="../media/image35.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48.svg"/><Relationship Id="rId11" Type="http://schemas.openxmlformats.org/officeDocument/2006/relationships/image" Target="../media/image53.svg"/><Relationship Id="rId5" Type="http://schemas.openxmlformats.org/officeDocument/2006/relationships/image" Target="../media/image31.png"/><Relationship Id="rId15" Type="http://schemas.openxmlformats.org/officeDocument/2006/relationships/image" Target="../media/image57.svg"/><Relationship Id="rId10" Type="http://schemas.openxmlformats.org/officeDocument/2006/relationships/image" Target="../media/image34.png"/><Relationship Id="rId4" Type="http://schemas.openxmlformats.org/officeDocument/2006/relationships/image" Target="../media/image2.svg"/><Relationship Id="rId9" Type="http://schemas.openxmlformats.org/officeDocument/2006/relationships/image" Target="../media/image33.png"/><Relationship Id="rId14" Type="http://schemas.openxmlformats.org/officeDocument/2006/relationships/image" Target="../media/image36.png"/></Relationships>
</file>

<file path=ppt/slides/_rels/slide9.xml.rels><?xml version="1.0" encoding="UTF-8" standalone="yes"?>
<Relationships xmlns="http://schemas.openxmlformats.org/package/2006/relationships"><Relationship Id="rId13" Type="http://schemas.openxmlformats.org/officeDocument/2006/relationships/image" Target="../media/image4.png"/><Relationship Id="rId3" Type="http://schemas.openxmlformats.org/officeDocument/2006/relationships/image" Target="../media/image1.png"/><Relationship Id="rId21" Type="http://schemas.openxmlformats.org/officeDocument/2006/relationships/image" Target="../media/image29.png"/><Relationship Id="rId12" Type="http://schemas.openxmlformats.org/officeDocument/2006/relationships/image" Target="../media/image80.svg"/><Relationship Id="rId2" Type="http://schemas.openxmlformats.org/officeDocument/2006/relationships/notesSlide" Target="../notesSlides/notesSlide9.xml"/><Relationship Id="rId20" Type="http://schemas.openxmlformats.org/officeDocument/2006/relationships/image" Target="../media/image28.png"/><Relationship Id="rId1" Type="http://schemas.openxmlformats.org/officeDocument/2006/relationships/slideLayout" Target="../slideLayouts/slideLayout7.xml"/><Relationship Id="rId5" Type="http://schemas.openxmlformats.org/officeDocument/2006/relationships/image" Target="../media/image3.png"/><Relationship Id="rId15" Type="http://schemas.openxmlformats.org/officeDocument/2006/relationships/image" Target="../media/image37.png"/><Relationship Id="rId19" Type="http://schemas.openxmlformats.org/officeDocument/2006/relationships/image" Target="../media/image84.svg"/><Relationship Id="rId4" Type="http://schemas.openxmlformats.org/officeDocument/2006/relationships/image" Target="../media/image2.svg"/><Relationship Id="rId14" Type="http://schemas.openxmlformats.org/officeDocument/2006/relationships/image" Target="../media/image82.svg"/><Relationship Id="rId22"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1482996">
            <a:off x="7551038" y="6658870"/>
            <a:ext cx="12767842" cy="6160484"/>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7848600" y="419100"/>
            <a:ext cx="8894529" cy="8916821"/>
          </a:xfrm>
          <a:prstGeom prst="rect">
            <a:avLst/>
          </a:prstGeom>
        </p:spPr>
      </p:pic>
      <p:sp>
        <p:nvSpPr>
          <p:cNvPr id="2" name="TextBox 1"/>
          <p:cNvSpPr txBox="1"/>
          <p:nvPr/>
        </p:nvSpPr>
        <p:spPr>
          <a:xfrm>
            <a:off x="8763000" y="1638300"/>
            <a:ext cx="7109336" cy="6740307"/>
          </a:xfrm>
          <a:prstGeom prst="rect">
            <a:avLst/>
          </a:prstGeom>
          <a:noFill/>
        </p:spPr>
        <p:txBody>
          <a:bodyPr wrap="square" rtlCol="0">
            <a:spAutoFit/>
          </a:bodyPr>
          <a:lstStyle/>
          <a:p>
            <a:pPr algn="just"/>
            <a:r>
              <a:rPr lang="en-US" sz="5400" b="1" dirty="0" err="1" smtClean="0">
                <a:latin typeface="Times New Roman" panose="02020603050405020304" pitchFamily="18" charset="0"/>
                <a:cs typeface="Times New Roman" panose="02020603050405020304" pitchFamily="18" charset="0"/>
              </a:rPr>
              <a:t>Tình</a:t>
            </a:r>
            <a:r>
              <a:rPr lang="en-US" sz="5400" b="1" dirty="0" smtClean="0">
                <a:latin typeface="Times New Roman" panose="02020603050405020304" pitchFamily="18" charset="0"/>
                <a:cs typeface="Times New Roman" panose="02020603050405020304" pitchFamily="18" charset="0"/>
              </a:rPr>
              <a:t> </a:t>
            </a:r>
            <a:r>
              <a:rPr lang="en-US" sz="5400" b="1" dirty="0" err="1" smtClean="0">
                <a:latin typeface="Times New Roman" panose="02020603050405020304" pitchFamily="18" charset="0"/>
                <a:cs typeface="Times New Roman" panose="02020603050405020304" pitchFamily="18" charset="0"/>
              </a:rPr>
              <a:t>huống</a:t>
            </a:r>
            <a:r>
              <a:rPr lang="en-US" sz="5400" b="1" dirty="0" smtClean="0">
                <a:latin typeface="Times New Roman" panose="02020603050405020304" pitchFamily="18" charset="0"/>
                <a:cs typeface="Times New Roman" panose="02020603050405020304" pitchFamily="18" charset="0"/>
              </a:rPr>
              <a:t>: </a:t>
            </a:r>
            <a:r>
              <a:rPr lang="vi-VN" sz="5400" dirty="0">
                <a:latin typeface="Times New Roman" panose="02020603050405020304" pitchFamily="18" charset="0"/>
                <a:cs typeface="Times New Roman" panose="02020603050405020304" pitchFamily="18" charset="0"/>
              </a:rPr>
              <a:t>Hè vừa rồi, em có tham gia </a:t>
            </a:r>
            <a:r>
              <a:rPr lang="vi-VN" sz="5400" dirty="0" smtClean="0">
                <a:latin typeface="Times New Roman" panose="02020603050405020304" pitchFamily="18" charset="0"/>
                <a:cs typeface="Times New Roman" panose="02020603050405020304" pitchFamily="18" charset="0"/>
              </a:rPr>
              <a:t>chuyến</a:t>
            </a:r>
            <a:r>
              <a:rPr lang="en-US" sz="5400" dirty="0" smtClean="0">
                <a:latin typeface="Times New Roman" panose="02020603050405020304" pitchFamily="18" charset="0"/>
                <a:cs typeface="Times New Roman" panose="02020603050405020304" pitchFamily="18" charset="0"/>
              </a:rPr>
              <a:t> </a:t>
            </a:r>
            <a:r>
              <a:rPr lang="vi-VN" sz="5400" dirty="0" smtClean="0">
                <a:latin typeface="Times New Roman" panose="02020603050405020304" pitchFamily="18" charset="0"/>
                <a:cs typeface="Times New Roman" panose="02020603050405020304" pitchFamily="18" charset="0"/>
              </a:rPr>
              <a:t>đi </a:t>
            </a:r>
            <a:r>
              <a:rPr lang="en-US" sz="5400" dirty="0" smtClean="0">
                <a:latin typeface="Times New Roman" panose="02020603050405020304" pitchFamily="18" charset="0"/>
                <a:cs typeface="Times New Roman" panose="02020603050405020304" pitchFamily="18" charset="0"/>
              </a:rPr>
              <a:t>(</a:t>
            </a:r>
            <a:r>
              <a:rPr lang="vi-VN" sz="5400" dirty="0" smtClean="0">
                <a:latin typeface="Times New Roman" panose="02020603050405020304" pitchFamily="18" charset="0"/>
                <a:cs typeface="Times New Roman" panose="02020603050405020304" pitchFamily="18" charset="0"/>
              </a:rPr>
              <a:t>du lịch</a:t>
            </a:r>
            <a:r>
              <a:rPr lang="en-US" sz="5400" dirty="0" smtClean="0">
                <a:latin typeface="Times New Roman" panose="02020603050405020304" pitchFamily="18" charset="0"/>
                <a:cs typeface="Times New Roman" panose="02020603050405020304" pitchFamily="18" charset="0"/>
              </a:rPr>
              <a:t>, </a:t>
            </a:r>
            <a:r>
              <a:rPr lang="vi-VN" sz="5400" dirty="0" smtClean="0">
                <a:latin typeface="Times New Roman" panose="02020603050405020304" pitchFamily="18" charset="0"/>
                <a:cs typeface="Times New Roman" panose="02020603050405020304" pitchFamily="18" charset="0"/>
              </a:rPr>
              <a:t>tham </a:t>
            </a:r>
            <a:r>
              <a:rPr lang="vi-VN" sz="5400" dirty="0">
                <a:latin typeface="Times New Roman" panose="02020603050405020304" pitchFamily="18" charset="0"/>
                <a:cs typeface="Times New Roman" panose="02020603050405020304" pitchFamily="18" charset="0"/>
              </a:rPr>
              <a:t>quan một danh lam thắng </a:t>
            </a:r>
            <a:r>
              <a:rPr lang="vi-VN" sz="5400" dirty="0" smtClean="0">
                <a:latin typeface="Times New Roman" panose="02020603050405020304" pitchFamily="18" charset="0"/>
                <a:cs typeface="Times New Roman" panose="02020603050405020304" pitchFamily="18" charset="0"/>
              </a:rPr>
              <a:t>cản</a:t>
            </a:r>
            <a:r>
              <a:rPr lang="en-US" sz="5400" dirty="0" smtClean="0">
                <a:latin typeface="Times New Roman" panose="02020603050405020304" pitchFamily="18" charset="0"/>
                <a:cs typeface="Times New Roman" panose="02020603050405020304" pitchFamily="18" charset="0"/>
              </a:rPr>
              <a:t>h,</a:t>
            </a:r>
            <a:r>
              <a:rPr lang="vi-VN" sz="5400" dirty="0" smtClean="0">
                <a:latin typeface="Times New Roman" panose="02020603050405020304" pitchFamily="18" charset="0"/>
                <a:cs typeface="Times New Roman" panose="02020603050405020304" pitchFamily="18" charset="0"/>
              </a:rPr>
              <a:t> </a:t>
            </a:r>
            <a:r>
              <a:rPr lang="vi-VN" sz="5400" dirty="0">
                <a:latin typeface="Times New Roman" panose="02020603050405020304" pitchFamily="18" charset="0"/>
                <a:cs typeface="Times New Roman" panose="02020603050405020304" pitchFamily="18" charset="0"/>
              </a:rPr>
              <a:t>tham gia một hoạt động xã </a:t>
            </a:r>
            <a:r>
              <a:rPr lang="vi-VN" sz="5400" dirty="0" smtClean="0">
                <a:latin typeface="Times New Roman" panose="02020603050405020304" pitchFamily="18" charset="0"/>
                <a:cs typeface="Times New Roman" panose="02020603050405020304" pitchFamily="18" charset="0"/>
              </a:rPr>
              <a:t>hội</a:t>
            </a:r>
            <a:r>
              <a:rPr lang="en-US" sz="5400" dirty="0" smtClean="0">
                <a:latin typeface="Times New Roman" panose="02020603050405020304" pitchFamily="18" charset="0"/>
                <a:cs typeface="Times New Roman" panose="02020603050405020304" pitchFamily="18" charset="0"/>
              </a:rPr>
              <a:t>). </a:t>
            </a:r>
            <a:r>
              <a:rPr lang="en-US" sz="5400" dirty="0" err="1" smtClean="0">
                <a:latin typeface="Times New Roman" panose="02020603050405020304" pitchFamily="18" charset="0"/>
                <a:cs typeface="Times New Roman" panose="02020603050405020304" pitchFamily="18" charset="0"/>
              </a:rPr>
              <a:t>Hãy</a:t>
            </a:r>
            <a:r>
              <a:rPr lang="en-US" sz="5400" dirty="0" smtClean="0">
                <a:latin typeface="Times New Roman" panose="02020603050405020304" pitchFamily="18" charset="0"/>
                <a:cs typeface="Times New Roman" panose="02020603050405020304" pitchFamily="18" charset="0"/>
              </a:rPr>
              <a:t> </a:t>
            </a:r>
            <a:r>
              <a:rPr lang="en-US" sz="5400" dirty="0" err="1" smtClean="0">
                <a:latin typeface="Times New Roman" panose="02020603050405020304" pitchFamily="18" charset="0"/>
                <a:cs typeface="Times New Roman" panose="02020603050405020304" pitchFamily="18" charset="0"/>
              </a:rPr>
              <a:t>hồi</a:t>
            </a:r>
            <a:r>
              <a:rPr lang="en-US" sz="5400" dirty="0" smtClean="0">
                <a:latin typeface="Times New Roman" panose="02020603050405020304" pitchFamily="18" charset="0"/>
                <a:cs typeface="Times New Roman" panose="02020603050405020304" pitchFamily="18" charset="0"/>
              </a:rPr>
              <a:t> </a:t>
            </a:r>
            <a:r>
              <a:rPr lang="en-US" sz="5400" dirty="0" err="1" smtClean="0">
                <a:latin typeface="Times New Roman" panose="02020603050405020304" pitchFamily="18" charset="0"/>
                <a:cs typeface="Times New Roman" panose="02020603050405020304" pitchFamily="18" charset="0"/>
              </a:rPr>
              <a:t>tưởng</a:t>
            </a:r>
            <a:r>
              <a:rPr lang="en-US" sz="5400" dirty="0" smtClean="0">
                <a:latin typeface="Times New Roman" panose="02020603050405020304" pitchFamily="18" charset="0"/>
                <a:cs typeface="Times New Roman" panose="02020603050405020304" pitchFamily="18" charset="0"/>
              </a:rPr>
              <a:t> </a:t>
            </a:r>
            <a:r>
              <a:rPr lang="en-US" sz="5400" dirty="0" err="1" smtClean="0">
                <a:latin typeface="Times New Roman" panose="02020603050405020304" pitchFamily="18" charset="0"/>
                <a:cs typeface="Times New Roman" panose="02020603050405020304" pitchFamily="18" charset="0"/>
              </a:rPr>
              <a:t>và</a:t>
            </a:r>
            <a:r>
              <a:rPr lang="en-US" sz="5400" dirty="0" smtClean="0">
                <a:latin typeface="Times New Roman" panose="02020603050405020304" pitchFamily="18" charset="0"/>
                <a:cs typeface="Times New Roman" panose="02020603050405020304" pitchFamily="18" charset="0"/>
              </a:rPr>
              <a:t> </a:t>
            </a:r>
            <a:r>
              <a:rPr lang="en-US" sz="5400" dirty="0" err="1" smtClean="0">
                <a:latin typeface="Times New Roman" panose="02020603050405020304" pitchFamily="18" charset="0"/>
                <a:cs typeface="Times New Roman" panose="02020603050405020304" pitchFamily="18" charset="0"/>
              </a:rPr>
              <a:t>kể</a:t>
            </a:r>
            <a:r>
              <a:rPr lang="en-US" sz="5400" dirty="0" smtClean="0">
                <a:latin typeface="Times New Roman" panose="02020603050405020304" pitchFamily="18" charset="0"/>
                <a:cs typeface="Times New Roman" panose="02020603050405020304" pitchFamily="18" charset="0"/>
              </a:rPr>
              <a:t> </a:t>
            </a:r>
            <a:r>
              <a:rPr lang="en-US" sz="5400" dirty="0" err="1" smtClean="0">
                <a:latin typeface="Times New Roman" panose="02020603050405020304" pitchFamily="18" charset="0"/>
                <a:cs typeface="Times New Roman" panose="02020603050405020304" pitchFamily="18" charset="0"/>
              </a:rPr>
              <a:t>lại</a:t>
            </a:r>
            <a:r>
              <a:rPr lang="en-US" sz="5400" dirty="0" smtClean="0">
                <a:latin typeface="Times New Roman" panose="02020603050405020304" pitchFamily="18" charset="0"/>
                <a:cs typeface="Times New Roman" panose="02020603050405020304" pitchFamily="18" charset="0"/>
              </a:rPr>
              <a:t> </a:t>
            </a:r>
            <a:r>
              <a:rPr lang="en-US" sz="5400" dirty="0" err="1" smtClean="0">
                <a:latin typeface="Times New Roman" panose="02020603050405020304" pitchFamily="18" charset="0"/>
                <a:cs typeface="Times New Roman" panose="02020603050405020304" pitchFamily="18" charset="0"/>
              </a:rPr>
              <a:t>cho</a:t>
            </a:r>
            <a:r>
              <a:rPr lang="en-US" sz="5400" dirty="0" smtClean="0">
                <a:latin typeface="Times New Roman" panose="02020603050405020304" pitchFamily="18" charset="0"/>
                <a:cs typeface="Times New Roman" panose="02020603050405020304" pitchFamily="18" charset="0"/>
              </a:rPr>
              <a:t> </a:t>
            </a:r>
            <a:r>
              <a:rPr lang="en-US" sz="5400" dirty="0" err="1" smtClean="0">
                <a:latin typeface="Times New Roman" panose="02020603050405020304" pitchFamily="18" charset="0"/>
                <a:cs typeface="Times New Roman" panose="02020603050405020304" pitchFamily="18" charset="0"/>
              </a:rPr>
              <a:t>cả</a:t>
            </a:r>
            <a:r>
              <a:rPr lang="en-US" sz="5400" dirty="0" smtClean="0">
                <a:latin typeface="Times New Roman" panose="02020603050405020304" pitchFamily="18" charset="0"/>
                <a:cs typeface="Times New Roman" panose="02020603050405020304" pitchFamily="18" charset="0"/>
              </a:rPr>
              <a:t> </a:t>
            </a:r>
            <a:r>
              <a:rPr lang="en-US" sz="5400" dirty="0" err="1" smtClean="0">
                <a:latin typeface="Times New Roman" panose="02020603050405020304" pitchFamily="18" charset="0"/>
                <a:cs typeface="Times New Roman" panose="02020603050405020304" pitchFamily="18" charset="0"/>
              </a:rPr>
              <a:t>lớp</a:t>
            </a:r>
            <a:r>
              <a:rPr lang="en-US" sz="5400" dirty="0" smtClean="0">
                <a:latin typeface="Times New Roman" panose="02020603050405020304" pitchFamily="18" charset="0"/>
                <a:cs typeface="Times New Roman" panose="02020603050405020304" pitchFamily="18" charset="0"/>
              </a:rPr>
              <a:t> </a:t>
            </a:r>
            <a:r>
              <a:rPr lang="en-US" sz="5400" dirty="0" err="1" smtClean="0">
                <a:latin typeface="Times New Roman" panose="02020603050405020304" pitchFamily="18" charset="0"/>
                <a:cs typeface="Times New Roman" panose="02020603050405020304" pitchFamily="18" charset="0"/>
              </a:rPr>
              <a:t>nhé</a:t>
            </a:r>
            <a:r>
              <a:rPr lang="en-US" sz="5400" dirty="0" smtClean="0">
                <a:latin typeface="Times New Roman" panose="02020603050405020304" pitchFamily="18" charset="0"/>
                <a:cs typeface="Times New Roman" panose="02020603050405020304" pitchFamily="18" charset="0"/>
              </a:rPr>
              <a:t>!</a:t>
            </a:r>
          </a:p>
        </p:txBody>
      </p:sp>
      <p:pic>
        <p:nvPicPr>
          <p:cNvPr id="7" name="Picture 7"/>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14208681" y="7753764"/>
            <a:ext cx="4333100" cy="3970696"/>
          </a:xfrm>
          <a:prstGeom prst="rect">
            <a:avLst/>
          </a:prstGeom>
        </p:spPr>
      </p:pic>
      <p:pic>
        <p:nvPicPr>
          <p:cNvPr id="8" name="Picture 9"/>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rot="8166164" flipV="1">
            <a:off x="-549714" y="3027234"/>
            <a:ext cx="2537034" cy="3073499"/>
          </a:xfrm>
          <a:prstGeom prst="rect">
            <a:avLst/>
          </a:prstGeom>
        </p:spPr>
      </p:pic>
      <p:pic>
        <p:nvPicPr>
          <p:cNvPr id="3" name="Picture 2"/>
          <p:cNvPicPr>
            <a:picLocks noChangeAspect="1"/>
          </p:cNvPicPr>
          <p:nvPr/>
        </p:nvPicPr>
        <p:blipFill>
          <a:blip r:embed="rId15">
            <a:extLst>
              <a:ext uri="{BEBA8EAE-BF5A-486C-A8C5-ECC9F3942E4B}">
                <a14:imgProps xmlns:a14="http://schemas.microsoft.com/office/drawing/2010/main">
                  <a14:imgLayer r:embed="rId16">
                    <a14:imgEffect>
                      <a14:backgroundRemoval t="4167" b="94722" l="10000" r="90000">
                        <a14:foregroundMark x1="49722" y1="31944" x2="49722" y2="31944"/>
                      </a14:backgroundRemoval>
                    </a14:imgEffect>
                  </a14:imgLayer>
                </a14:imgProps>
              </a:ext>
            </a:extLst>
          </a:blip>
          <a:stretch>
            <a:fillRect/>
          </a:stretch>
        </p:blipFill>
        <p:spPr>
          <a:xfrm>
            <a:off x="-499018" y="1482182"/>
            <a:ext cx="8804818" cy="8804818"/>
          </a:xfrm>
          <a:prstGeom prst="rect">
            <a:avLst/>
          </a:prstGeom>
        </p:spPr>
      </p:pic>
    </p:spTree>
    <p:extLst>
      <p:ext uri="{BB962C8B-B14F-4D97-AF65-F5344CB8AC3E}">
        <p14:creationId xmlns:p14="http://schemas.microsoft.com/office/powerpoint/2010/main" val="1666852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1482996">
            <a:off x="-3862189" y="-4375779"/>
            <a:ext cx="11506102" cy="5551694"/>
          </a:xfrm>
          <a:prstGeom prst="rect">
            <a:avLst/>
          </a:prstGeom>
        </p:spPr>
      </p:pic>
      <p:pic>
        <p:nvPicPr>
          <p:cNvPr id="13" name="Picture 8"/>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1805601" y="-1431631"/>
            <a:ext cx="4490914" cy="4114800"/>
          </a:xfrm>
          <a:prstGeom prst="rect">
            <a:avLst/>
          </a:prstGeom>
        </p:spPr>
      </p:pic>
      <p:sp>
        <p:nvSpPr>
          <p:cNvPr id="16" name="TextBox 15"/>
          <p:cNvSpPr txBox="1"/>
          <p:nvPr/>
        </p:nvSpPr>
        <p:spPr>
          <a:xfrm>
            <a:off x="4842832" y="656435"/>
            <a:ext cx="12249785" cy="830997"/>
          </a:xfrm>
          <a:prstGeom prst="rect">
            <a:avLst/>
          </a:prstGeom>
          <a:noFill/>
        </p:spPr>
        <p:txBody>
          <a:bodyPr wrap="square" rtlCol="0">
            <a:spAutoFit/>
          </a:bodyPr>
          <a:lstStyle/>
          <a:p>
            <a:pPr algn="just"/>
            <a:r>
              <a:rPr lang="en-US" sz="4800" b="1" dirty="0" smtClean="0">
                <a:solidFill>
                  <a:srgbClr val="222222"/>
                </a:solidFill>
                <a:latin typeface="Times New Roman" panose="02020603050405020304" pitchFamily="18" charset="0"/>
              </a:rPr>
              <a:t>1. </a:t>
            </a:r>
            <a:r>
              <a:rPr lang="en-US" sz="4800" b="1" dirty="0" err="1" smtClean="0">
                <a:solidFill>
                  <a:srgbClr val="222222"/>
                </a:solidFill>
                <a:latin typeface="Times New Roman" panose="02020603050405020304" pitchFamily="18" charset="0"/>
              </a:rPr>
              <a:t>Thực</a:t>
            </a:r>
            <a:r>
              <a:rPr lang="en-US" sz="4800" b="1" dirty="0" smtClean="0">
                <a:solidFill>
                  <a:srgbClr val="222222"/>
                </a:solidFill>
                <a:latin typeface="Times New Roman" panose="02020603050405020304" pitchFamily="18" charset="0"/>
              </a:rPr>
              <a:t> </a:t>
            </a:r>
            <a:r>
              <a:rPr lang="en-US" sz="4800" b="1" dirty="0" err="1" smtClean="0">
                <a:solidFill>
                  <a:srgbClr val="222222"/>
                </a:solidFill>
                <a:latin typeface="Times New Roman" panose="02020603050405020304" pitchFamily="18" charset="0"/>
              </a:rPr>
              <a:t>hành</a:t>
            </a:r>
            <a:r>
              <a:rPr lang="en-US" sz="4800" b="1" dirty="0" smtClean="0">
                <a:solidFill>
                  <a:srgbClr val="222222"/>
                </a:solidFill>
                <a:latin typeface="Times New Roman" panose="02020603050405020304" pitchFamily="18" charset="0"/>
              </a:rPr>
              <a:t> </a:t>
            </a:r>
            <a:r>
              <a:rPr lang="en-US" sz="4800" b="1" dirty="0" err="1" smtClean="0">
                <a:solidFill>
                  <a:srgbClr val="222222"/>
                </a:solidFill>
                <a:latin typeface="Times New Roman" panose="02020603050405020304" pitchFamily="18" charset="0"/>
              </a:rPr>
              <a:t>viết</a:t>
            </a:r>
            <a:r>
              <a:rPr lang="en-US" sz="4800" b="1" dirty="0" smtClean="0">
                <a:solidFill>
                  <a:srgbClr val="222222"/>
                </a:solidFill>
                <a:latin typeface="Times New Roman" panose="02020603050405020304" pitchFamily="18" charset="0"/>
              </a:rPr>
              <a:t> </a:t>
            </a:r>
            <a:r>
              <a:rPr lang="en-US" sz="4800" b="1" dirty="0" err="1" smtClean="0">
                <a:solidFill>
                  <a:srgbClr val="222222"/>
                </a:solidFill>
                <a:latin typeface="Times New Roman" panose="02020603050405020304" pitchFamily="18" charset="0"/>
              </a:rPr>
              <a:t>theo</a:t>
            </a:r>
            <a:r>
              <a:rPr lang="en-US" sz="4800" b="1" dirty="0" smtClean="0">
                <a:solidFill>
                  <a:srgbClr val="222222"/>
                </a:solidFill>
                <a:latin typeface="Times New Roman" panose="02020603050405020304" pitchFamily="18" charset="0"/>
              </a:rPr>
              <a:t> </a:t>
            </a:r>
            <a:r>
              <a:rPr lang="en-US" sz="4800" b="1" dirty="0" err="1" smtClean="0">
                <a:solidFill>
                  <a:srgbClr val="222222"/>
                </a:solidFill>
                <a:latin typeface="Times New Roman" panose="02020603050405020304" pitchFamily="18" charset="0"/>
              </a:rPr>
              <a:t>các</a:t>
            </a:r>
            <a:r>
              <a:rPr lang="en-US" sz="4800" b="1" dirty="0" smtClean="0">
                <a:solidFill>
                  <a:srgbClr val="222222"/>
                </a:solidFill>
                <a:latin typeface="Times New Roman" panose="02020603050405020304" pitchFamily="18" charset="0"/>
              </a:rPr>
              <a:t> </a:t>
            </a:r>
            <a:r>
              <a:rPr lang="en-US" sz="4800" b="1" dirty="0" err="1" smtClean="0">
                <a:solidFill>
                  <a:srgbClr val="222222"/>
                </a:solidFill>
                <a:latin typeface="Times New Roman" panose="02020603050405020304" pitchFamily="18" charset="0"/>
              </a:rPr>
              <a:t>bước</a:t>
            </a:r>
            <a:endParaRPr lang="vi-VN" sz="4800" dirty="0">
              <a:solidFill>
                <a:srgbClr val="222222"/>
              </a:solidFill>
              <a:latin typeface="Times New Roman" panose="02020603050405020304" pitchFamily="18" charset="0"/>
            </a:endParaRPr>
          </a:p>
        </p:txBody>
      </p:sp>
      <p:pic>
        <p:nvPicPr>
          <p:cNvPr id="17" name="Picture 2"/>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1681592" y="2095500"/>
            <a:ext cx="20965496" cy="5871154"/>
          </a:xfrm>
          <a:prstGeom prst="rect">
            <a:avLst/>
          </a:prstGeom>
        </p:spPr>
      </p:pic>
      <p:sp>
        <p:nvSpPr>
          <p:cNvPr id="18" name="TextBox 17"/>
          <p:cNvSpPr txBox="1"/>
          <p:nvPr/>
        </p:nvSpPr>
        <p:spPr>
          <a:xfrm>
            <a:off x="1697937" y="2721269"/>
            <a:ext cx="14646187" cy="4832092"/>
          </a:xfrm>
          <a:prstGeom prst="rect">
            <a:avLst/>
          </a:prstGeom>
          <a:noFill/>
        </p:spPr>
        <p:txBody>
          <a:bodyPr wrap="square" rtlCol="0">
            <a:spAutoFit/>
          </a:bodyPr>
          <a:lstStyle/>
          <a:p>
            <a:pPr algn="just"/>
            <a:r>
              <a:rPr lang="en-US" sz="4400" b="1" dirty="0" smtClean="0">
                <a:latin typeface="Times New Roman" panose="02020603050405020304" pitchFamily="18" charset="0"/>
                <a:cs typeface="Times New Roman" panose="02020603050405020304" pitchFamily="18" charset="0"/>
              </a:rPr>
              <a:t>a. </a:t>
            </a:r>
            <a:r>
              <a:rPr lang="vi-VN" sz="4400" b="1" dirty="0" smtClean="0">
                <a:latin typeface="Times New Roman" panose="02020603050405020304" pitchFamily="18" charset="0"/>
                <a:cs typeface="Times New Roman" panose="02020603050405020304" pitchFamily="18" charset="0"/>
              </a:rPr>
              <a:t> </a:t>
            </a:r>
            <a:r>
              <a:rPr lang="vi-VN" sz="4400" b="1" dirty="0">
                <a:latin typeface="Times New Roman" panose="02020603050405020304" pitchFamily="18" charset="0"/>
                <a:cs typeface="Times New Roman" panose="02020603050405020304" pitchFamily="18" charset="0"/>
              </a:rPr>
              <a:t>Chuẩn bị:</a:t>
            </a:r>
          </a:p>
          <a:p>
            <a:pPr algn="just"/>
            <a:r>
              <a:rPr lang="en-US" sz="4400" dirty="0">
                <a:latin typeface="Times New Roman" panose="02020603050405020304" pitchFamily="18" charset="0"/>
                <a:cs typeface="Times New Roman" panose="02020603050405020304" pitchFamily="18" charset="0"/>
              </a:rPr>
              <a:t>-</a:t>
            </a:r>
            <a:r>
              <a:rPr lang="vi-VN" sz="4400" dirty="0" smtClean="0">
                <a:latin typeface="Times New Roman" panose="02020603050405020304" pitchFamily="18" charset="0"/>
                <a:cs typeface="Times New Roman" panose="02020603050405020304" pitchFamily="18" charset="0"/>
              </a:rPr>
              <a:t> </a:t>
            </a:r>
            <a:r>
              <a:rPr lang="vi-VN" sz="4400" dirty="0">
                <a:latin typeface="Times New Roman" panose="02020603050405020304" pitchFamily="18" charset="0"/>
                <a:cs typeface="Times New Roman" panose="02020603050405020304" pitchFamily="18" charset="0"/>
              </a:rPr>
              <a:t>Đọc kĩ và tìm hiểu đề để hiểu yêu cầu đối với bài viết.</a:t>
            </a:r>
          </a:p>
          <a:p>
            <a:pPr algn="just"/>
            <a:r>
              <a:rPr lang="en-US" sz="4400" dirty="0">
                <a:latin typeface="Times New Roman" panose="02020603050405020304" pitchFamily="18" charset="0"/>
                <a:cs typeface="Times New Roman" panose="02020603050405020304" pitchFamily="18" charset="0"/>
              </a:rPr>
              <a:t>-</a:t>
            </a:r>
            <a:r>
              <a:rPr lang="vi-VN" sz="4400" dirty="0" smtClean="0">
                <a:latin typeface="Times New Roman" panose="02020603050405020304" pitchFamily="18" charset="0"/>
                <a:cs typeface="Times New Roman" panose="02020603050405020304" pitchFamily="18" charset="0"/>
              </a:rPr>
              <a:t> </a:t>
            </a:r>
            <a:r>
              <a:rPr lang="vi-VN" sz="4400" dirty="0">
                <a:latin typeface="Times New Roman" panose="02020603050405020304" pitchFamily="18" charset="0"/>
                <a:cs typeface="Times New Roman" panose="02020603050405020304" pitchFamily="18" charset="0"/>
              </a:rPr>
              <a:t>Nhớ lại những sự việc, con người, …và ấn tượng, cảm xúc trong hoạt động xã hội mà em đã tham gia.</a:t>
            </a:r>
          </a:p>
          <a:p>
            <a:pPr algn="just"/>
            <a:r>
              <a:rPr lang="en-US" sz="4400" dirty="0">
                <a:latin typeface="Times New Roman" panose="02020603050405020304" pitchFamily="18" charset="0"/>
                <a:cs typeface="Times New Roman" panose="02020603050405020304" pitchFamily="18" charset="0"/>
              </a:rPr>
              <a:t>-</a:t>
            </a:r>
            <a:r>
              <a:rPr lang="vi-VN" sz="4400" dirty="0" smtClean="0">
                <a:latin typeface="Times New Roman" panose="02020603050405020304" pitchFamily="18" charset="0"/>
                <a:cs typeface="Times New Roman" panose="02020603050405020304" pitchFamily="18" charset="0"/>
              </a:rPr>
              <a:t> </a:t>
            </a:r>
            <a:r>
              <a:rPr lang="vi-VN" sz="4400" dirty="0">
                <a:latin typeface="Times New Roman" panose="02020603050405020304" pitchFamily="18" charset="0"/>
                <a:cs typeface="Times New Roman" panose="02020603050405020304" pitchFamily="18" charset="0"/>
              </a:rPr>
              <a:t>Tìm đọc và tham khảo các bài viết kể về một hoạt động xã hội.</a:t>
            </a:r>
          </a:p>
          <a:p>
            <a:pPr algn="just"/>
            <a:r>
              <a:rPr lang="en-US" sz="4400" dirty="0">
                <a:latin typeface="Times New Roman" panose="02020603050405020304" pitchFamily="18" charset="0"/>
                <a:cs typeface="Times New Roman" panose="02020603050405020304" pitchFamily="18" charset="0"/>
              </a:rPr>
              <a:t>-</a:t>
            </a:r>
            <a:r>
              <a:rPr lang="vi-VN" sz="4400" dirty="0" smtClean="0">
                <a:latin typeface="Times New Roman" panose="02020603050405020304" pitchFamily="18" charset="0"/>
                <a:cs typeface="Times New Roman" panose="02020603050405020304" pitchFamily="18" charset="0"/>
              </a:rPr>
              <a:t> </a:t>
            </a:r>
            <a:r>
              <a:rPr lang="vi-VN" sz="4400" dirty="0">
                <a:latin typeface="Times New Roman" panose="02020603050405020304" pitchFamily="18" charset="0"/>
                <a:cs typeface="Times New Roman" panose="02020603050405020304" pitchFamily="18" charset="0"/>
              </a:rPr>
              <a:t>Ghi chép các nội dung liên quan và chuẩn bị tranh, ảnh, tư liệu,…(nếu có) về hoạt động xã hội đó.</a:t>
            </a:r>
          </a:p>
        </p:txBody>
      </p:sp>
      <p:pic>
        <p:nvPicPr>
          <p:cNvPr id="19" name="Picture 2"/>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rot="860099">
            <a:off x="-2623895" y="6935225"/>
            <a:ext cx="5247787" cy="4915427"/>
          </a:xfrm>
          <a:prstGeom prst="rect">
            <a:avLst/>
          </a:prstGeom>
        </p:spPr>
      </p:pic>
    </p:spTree>
    <p:extLst>
      <p:ext uri="{BB962C8B-B14F-4D97-AF65-F5344CB8AC3E}">
        <p14:creationId xmlns:p14="http://schemas.microsoft.com/office/powerpoint/2010/main" val="2206743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arn(inVertical)">
                                      <p:cBhvr>
                                        <p:cTn id="12" dur="500"/>
                                        <p:tgtEl>
                                          <p:spTgt spid="18"/>
                                        </p:tgtEl>
                                      </p:cBhvr>
                                    </p:animEffect>
                                  </p:childTnLst>
                                </p:cTn>
                              </p:par>
                              <p:par>
                                <p:cTn id="13" presetID="16" presetClass="entr" presetSubtype="21"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barn(inVertical)">
                                      <p:cBhvr>
                                        <p:cTn id="1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1482996">
            <a:off x="7551038" y="6658870"/>
            <a:ext cx="12767842" cy="6160484"/>
          </a:xfrm>
          <a:prstGeom prst="rect">
            <a:avLst/>
          </a:prstGeom>
        </p:spPr>
      </p:pic>
      <p:pic>
        <p:nvPicPr>
          <p:cNvPr id="10" name="Picture 7"/>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14208681" y="7753764"/>
            <a:ext cx="4333100" cy="3970696"/>
          </a:xfrm>
          <a:prstGeom prst="rect">
            <a:avLst/>
          </a:prstGeom>
        </p:spPr>
      </p:pic>
      <p:sp>
        <p:nvSpPr>
          <p:cNvPr id="11" name="TextBox 10"/>
          <p:cNvSpPr txBox="1"/>
          <p:nvPr/>
        </p:nvSpPr>
        <p:spPr>
          <a:xfrm>
            <a:off x="4842832" y="656435"/>
            <a:ext cx="12249785" cy="830997"/>
          </a:xfrm>
          <a:prstGeom prst="rect">
            <a:avLst/>
          </a:prstGeom>
          <a:noFill/>
        </p:spPr>
        <p:txBody>
          <a:bodyPr wrap="square" rtlCol="0">
            <a:spAutoFit/>
          </a:bodyPr>
          <a:lstStyle/>
          <a:p>
            <a:pPr algn="just"/>
            <a:r>
              <a:rPr lang="en-US" sz="4800" b="1" dirty="0" smtClean="0">
                <a:solidFill>
                  <a:srgbClr val="222222"/>
                </a:solidFill>
                <a:latin typeface="Times New Roman" panose="02020603050405020304" pitchFamily="18" charset="0"/>
              </a:rPr>
              <a:t>1. </a:t>
            </a:r>
            <a:r>
              <a:rPr lang="en-US" sz="4800" b="1" dirty="0" err="1" smtClean="0">
                <a:solidFill>
                  <a:srgbClr val="222222"/>
                </a:solidFill>
                <a:latin typeface="Times New Roman" panose="02020603050405020304" pitchFamily="18" charset="0"/>
              </a:rPr>
              <a:t>Thực</a:t>
            </a:r>
            <a:r>
              <a:rPr lang="en-US" sz="4800" b="1" dirty="0" smtClean="0">
                <a:solidFill>
                  <a:srgbClr val="222222"/>
                </a:solidFill>
                <a:latin typeface="Times New Roman" panose="02020603050405020304" pitchFamily="18" charset="0"/>
              </a:rPr>
              <a:t> </a:t>
            </a:r>
            <a:r>
              <a:rPr lang="en-US" sz="4800" b="1" dirty="0" err="1" smtClean="0">
                <a:solidFill>
                  <a:srgbClr val="222222"/>
                </a:solidFill>
                <a:latin typeface="Times New Roman" panose="02020603050405020304" pitchFamily="18" charset="0"/>
              </a:rPr>
              <a:t>hành</a:t>
            </a:r>
            <a:r>
              <a:rPr lang="en-US" sz="4800" b="1" dirty="0" smtClean="0">
                <a:solidFill>
                  <a:srgbClr val="222222"/>
                </a:solidFill>
                <a:latin typeface="Times New Roman" panose="02020603050405020304" pitchFamily="18" charset="0"/>
              </a:rPr>
              <a:t> </a:t>
            </a:r>
            <a:r>
              <a:rPr lang="en-US" sz="4800" b="1" dirty="0" err="1" smtClean="0">
                <a:solidFill>
                  <a:srgbClr val="222222"/>
                </a:solidFill>
                <a:latin typeface="Times New Roman" panose="02020603050405020304" pitchFamily="18" charset="0"/>
              </a:rPr>
              <a:t>viết</a:t>
            </a:r>
            <a:r>
              <a:rPr lang="en-US" sz="4800" b="1" dirty="0" smtClean="0">
                <a:solidFill>
                  <a:srgbClr val="222222"/>
                </a:solidFill>
                <a:latin typeface="Times New Roman" panose="02020603050405020304" pitchFamily="18" charset="0"/>
              </a:rPr>
              <a:t> </a:t>
            </a:r>
            <a:r>
              <a:rPr lang="en-US" sz="4800" b="1" dirty="0" err="1" smtClean="0">
                <a:solidFill>
                  <a:srgbClr val="222222"/>
                </a:solidFill>
                <a:latin typeface="Times New Roman" panose="02020603050405020304" pitchFamily="18" charset="0"/>
              </a:rPr>
              <a:t>theo</a:t>
            </a:r>
            <a:r>
              <a:rPr lang="en-US" sz="4800" b="1" dirty="0" smtClean="0">
                <a:solidFill>
                  <a:srgbClr val="222222"/>
                </a:solidFill>
                <a:latin typeface="Times New Roman" panose="02020603050405020304" pitchFamily="18" charset="0"/>
              </a:rPr>
              <a:t> </a:t>
            </a:r>
            <a:r>
              <a:rPr lang="en-US" sz="4800" b="1" dirty="0" err="1" smtClean="0">
                <a:solidFill>
                  <a:srgbClr val="222222"/>
                </a:solidFill>
                <a:latin typeface="Times New Roman" panose="02020603050405020304" pitchFamily="18" charset="0"/>
              </a:rPr>
              <a:t>các</a:t>
            </a:r>
            <a:r>
              <a:rPr lang="en-US" sz="4800" b="1" dirty="0" smtClean="0">
                <a:solidFill>
                  <a:srgbClr val="222222"/>
                </a:solidFill>
                <a:latin typeface="Times New Roman" panose="02020603050405020304" pitchFamily="18" charset="0"/>
              </a:rPr>
              <a:t> </a:t>
            </a:r>
            <a:r>
              <a:rPr lang="en-US" sz="4800" b="1" dirty="0" err="1" smtClean="0">
                <a:solidFill>
                  <a:srgbClr val="222222"/>
                </a:solidFill>
                <a:latin typeface="Times New Roman" panose="02020603050405020304" pitchFamily="18" charset="0"/>
              </a:rPr>
              <a:t>bước</a:t>
            </a:r>
            <a:endParaRPr lang="vi-VN" sz="4800" dirty="0">
              <a:solidFill>
                <a:srgbClr val="222222"/>
              </a:solidFill>
              <a:latin typeface="Times New Roman" panose="02020603050405020304" pitchFamily="18" charset="0"/>
            </a:endParaRPr>
          </a:p>
        </p:txBody>
      </p:sp>
      <p:sp>
        <p:nvSpPr>
          <p:cNvPr id="2" name="Rectangle 1"/>
          <p:cNvSpPr/>
          <p:nvPr/>
        </p:nvSpPr>
        <p:spPr>
          <a:xfrm>
            <a:off x="990600" y="2552700"/>
            <a:ext cx="14630400" cy="3046988"/>
          </a:xfrm>
          <a:prstGeom prst="rect">
            <a:avLst/>
          </a:prstGeom>
        </p:spPr>
        <p:txBody>
          <a:bodyPr wrap="square">
            <a:spAutoFit/>
          </a:bodyPr>
          <a:lstStyle/>
          <a:p>
            <a:pPr algn="just">
              <a:spcAft>
                <a:spcPts val="0"/>
              </a:spcAft>
            </a:pPr>
            <a:r>
              <a:rPr lang="en-US" sz="4800" b="1" dirty="0" smtClean="0">
                <a:solidFill>
                  <a:srgbClr val="222222"/>
                </a:solidFill>
                <a:latin typeface="Times New Roman" panose="02020603050405020304" pitchFamily="18" charset="0"/>
                <a:cs typeface="Times New Roman" panose="02020603050405020304" pitchFamily="18" charset="0"/>
              </a:rPr>
              <a:t>b.</a:t>
            </a:r>
            <a:r>
              <a:rPr lang="vi-VN" sz="4800" b="1" dirty="0" smtClean="0">
                <a:solidFill>
                  <a:srgbClr val="222222"/>
                </a:solidFill>
                <a:latin typeface="Times New Roman" panose="02020603050405020304" pitchFamily="18" charset="0"/>
                <a:cs typeface="Times New Roman" panose="02020603050405020304" pitchFamily="18" charset="0"/>
              </a:rPr>
              <a:t> </a:t>
            </a:r>
            <a:r>
              <a:rPr lang="vi-VN" sz="4800" b="1" dirty="0">
                <a:solidFill>
                  <a:srgbClr val="222222"/>
                </a:solidFill>
                <a:latin typeface="Times New Roman" panose="02020603050405020304" pitchFamily="18" charset="0"/>
                <a:cs typeface="Times New Roman" panose="02020603050405020304" pitchFamily="18" charset="0"/>
              </a:rPr>
              <a:t>Tìm ý và lập dàn ý:</a:t>
            </a:r>
          </a:p>
          <a:p>
            <a:pPr algn="just">
              <a:spcAft>
                <a:spcPts val="0"/>
              </a:spcAft>
            </a:pPr>
            <a:r>
              <a:rPr lang="en-US" sz="4800" b="1" dirty="0" smtClean="0">
                <a:solidFill>
                  <a:srgbClr val="222222"/>
                </a:solidFill>
                <a:latin typeface="Times New Roman" panose="02020603050405020304" pitchFamily="18" charset="0"/>
                <a:cs typeface="Times New Roman" panose="02020603050405020304" pitchFamily="18" charset="0"/>
              </a:rPr>
              <a:t>- </a:t>
            </a:r>
            <a:r>
              <a:rPr lang="en-US" sz="4800" b="1" dirty="0" err="1" smtClean="0">
                <a:solidFill>
                  <a:srgbClr val="222222"/>
                </a:solidFill>
                <a:latin typeface="Times New Roman" panose="02020603050405020304" pitchFamily="18" charset="0"/>
                <a:cs typeface="Times New Roman" panose="02020603050405020304" pitchFamily="18" charset="0"/>
              </a:rPr>
              <a:t>Tìm</a:t>
            </a:r>
            <a:r>
              <a:rPr lang="en-US" sz="4800" b="1" dirty="0" smtClean="0">
                <a:solidFill>
                  <a:srgbClr val="222222"/>
                </a:solidFill>
                <a:latin typeface="Times New Roman" panose="02020603050405020304" pitchFamily="18" charset="0"/>
                <a:cs typeface="Times New Roman" panose="02020603050405020304" pitchFamily="18" charset="0"/>
              </a:rPr>
              <a:t> ý:</a:t>
            </a:r>
          </a:p>
          <a:p>
            <a:pPr algn="just">
              <a:spcAft>
                <a:spcPts val="0"/>
              </a:spcAft>
            </a:pPr>
            <a:r>
              <a:rPr lang="vi-VN" sz="4800" dirty="0" smtClean="0">
                <a:solidFill>
                  <a:srgbClr val="222222"/>
                </a:solidFill>
                <a:latin typeface="Times New Roman" panose="02020603050405020304" pitchFamily="18" charset="0"/>
                <a:cs typeface="Times New Roman" panose="02020603050405020304" pitchFamily="18" charset="0"/>
              </a:rPr>
              <a:t>+</a:t>
            </a:r>
            <a:r>
              <a:rPr lang="vi-VN" sz="4800" dirty="0">
                <a:solidFill>
                  <a:srgbClr val="222222"/>
                </a:solidFill>
                <a:latin typeface="Times New Roman" panose="02020603050405020304" pitchFamily="18" charset="0"/>
                <a:cs typeface="Times New Roman" panose="02020603050405020304" pitchFamily="18" charset="0"/>
              </a:rPr>
              <a:t> Tìm ý bằng cách đặt ra và trả lời các câu </a:t>
            </a:r>
            <a:r>
              <a:rPr lang="vi-VN" sz="4800" dirty="0" smtClean="0">
                <a:solidFill>
                  <a:srgbClr val="222222"/>
                </a:solidFill>
                <a:latin typeface="Times New Roman" panose="02020603050405020304" pitchFamily="18" charset="0"/>
                <a:cs typeface="Times New Roman" panose="02020603050405020304" pitchFamily="18" charset="0"/>
              </a:rPr>
              <a:t>hỏi</a:t>
            </a:r>
            <a:endParaRPr lang="en-US" sz="4800" dirty="0" smtClean="0">
              <a:solidFill>
                <a:srgbClr val="222222"/>
              </a:solidFill>
              <a:latin typeface="Times New Roman" panose="02020603050405020304" pitchFamily="18" charset="0"/>
              <a:cs typeface="Times New Roman" panose="02020603050405020304" pitchFamily="18" charset="0"/>
            </a:endParaRPr>
          </a:p>
          <a:p>
            <a:pPr algn="just">
              <a:spcAft>
                <a:spcPts val="0"/>
              </a:spcAft>
            </a:pPr>
            <a:r>
              <a:rPr lang="en-US" sz="4800" dirty="0" smtClean="0">
                <a:solidFill>
                  <a:srgbClr val="222222"/>
                </a:solidFill>
                <a:latin typeface="Times New Roman" panose="02020603050405020304" pitchFamily="18" charset="0"/>
                <a:cs typeface="Times New Roman" panose="02020603050405020304" pitchFamily="18" charset="0"/>
              </a:rPr>
              <a:t>+ </a:t>
            </a:r>
            <a:r>
              <a:rPr lang="en-US" sz="4800" dirty="0" err="1" smtClean="0">
                <a:solidFill>
                  <a:srgbClr val="222222"/>
                </a:solidFill>
                <a:latin typeface="Times New Roman" panose="02020603050405020304" pitchFamily="18" charset="0"/>
                <a:cs typeface="Times New Roman" panose="02020603050405020304" pitchFamily="18" charset="0"/>
              </a:rPr>
              <a:t>Suy</a:t>
            </a:r>
            <a:r>
              <a:rPr lang="en-US" sz="4800" dirty="0" smtClean="0">
                <a:solidFill>
                  <a:srgbClr val="222222"/>
                </a:solidFill>
                <a:latin typeface="Times New Roman" panose="02020603050405020304" pitchFamily="18" charset="0"/>
                <a:cs typeface="Times New Roman" panose="02020603050405020304" pitchFamily="18" charset="0"/>
              </a:rPr>
              <a:t> </a:t>
            </a:r>
            <a:r>
              <a:rPr lang="en-US" sz="4800" dirty="0" err="1" smtClean="0">
                <a:solidFill>
                  <a:srgbClr val="222222"/>
                </a:solidFill>
                <a:latin typeface="Times New Roman" panose="02020603050405020304" pitchFamily="18" charset="0"/>
                <a:cs typeface="Times New Roman" panose="02020603050405020304" pitchFamily="18" charset="0"/>
              </a:rPr>
              <a:t>luận</a:t>
            </a:r>
            <a:r>
              <a:rPr lang="en-US" sz="4800" dirty="0" smtClean="0">
                <a:solidFill>
                  <a:srgbClr val="222222"/>
                </a:solidFill>
                <a:latin typeface="Times New Roman" panose="02020603050405020304" pitchFamily="18" charset="0"/>
                <a:cs typeface="Times New Roman" panose="02020603050405020304" pitchFamily="18" charset="0"/>
              </a:rPr>
              <a:t> </a:t>
            </a:r>
            <a:r>
              <a:rPr lang="en-US" sz="4800" dirty="0" err="1" smtClean="0">
                <a:solidFill>
                  <a:srgbClr val="222222"/>
                </a:solidFill>
                <a:latin typeface="Times New Roman" panose="02020603050405020304" pitchFamily="18" charset="0"/>
                <a:cs typeface="Times New Roman" panose="02020603050405020304" pitchFamily="18" charset="0"/>
              </a:rPr>
              <a:t>từ</a:t>
            </a:r>
            <a:r>
              <a:rPr lang="en-US" sz="4800" dirty="0" smtClean="0">
                <a:solidFill>
                  <a:srgbClr val="222222"/>
                </a:solidFill>
                <a:latin typeface="Times New Roman" panose="02020603050405020304" pitchFamily="18" charset="0"/>
                <a:cs typeface="Times New Roman" panose="02020603050405020304" pitchFamily="18" charset="0"/>
              </a:rPr>
              <a:t> </a:t>
            </a:r>
            <a:r>
              <a:rPr lang="en-US" sz="4800" dirty="0" err="1" smtClean="0">
                <a:solidFill>
                  <a:srgbClr val="222222"/>
                </a:solidFill>
                <a:latin typeface="Times New Roman" panose="02020603050405020304" pitchFamily="18" charset="0"/>
                <a:cs typeface="Times New Roman" panose="02020603050405020304" pitchFamily="18" charset="0"/>
              </a:rPr>
              <a:t>khái</a:t>
            </a:r>
            <a:r>
              <a:rPr lang="en-US" sz="4800" dirty="0" smtClean="0">
                <a:solidFill>
                  <a:srgbClr val="222222"/>
                </a:solidFill>
                <a:latin typeface="Times New Roman" panose="02020603050405020304" pitchFamily="18" charset="0"/>
                <a:cs typeface="Times New Roman" panose="02020603050405020304" pitchFamily="18" charset="0"/>
              </a:rPr>
              <a:t> </a:t>
            </a:r>
            <a:r>
              <a:rPr lang="en-US" sz="4800" dirty="0" err="1" smtClean="0">
                <a:solidFill>
                  <a:srgbClr val="222222"/>
                </a:solidFill>
                <a:latin typeface="Times New Roman" panose="02020603050405020304" pitchFamily="18" charset="0"/>
                <a:cs typeface="Times New Roman" panose="02020603050405020304" pitchFamily="18" charset="0"/>
              </a:rPr>
              <a:t>quát</a:t>
            </a:r>
            <a:r>
              <a:rPr lang="en-US" sz="4800" dirty="0" smtClean="0">
                <a:solidFill>
                  <a:srgbClr val="222222"/>
                </a:solidFill>
                <a:latin typeface="Times New Roman" panose="02020603050405020304" pitchFamily="18" charset="0"/>
                <a:cs typeface="Times New Roman" panose="02020603050405020304" pitchFamily="18" charset="0"/>
              </a:rPr>
              <a:t> </a:t>
            </a:r>
            <a:r>
              <a:rPr lang="en-US" sz="4800" dirty="0" err="1" smtClean="0">
                <a:solidFill>
                  <a:srgbClr val="222222"/>
                </a:solidFill>
                <a:latin typeface="Times New Roman" panose="02020603050405020304" pitchFamily="18" charset="0"/>
                <a:cs typeface="Times New Roman" panose="02020603050405020304" pitchFamily="18" charset="0"/>
              </a:rPr>
              <a:t>đến</a:t>
            </a:r>
            <a:r>
              <a:rPr lang="en-US" sz="4800" dirty="0" smtClean="0">
                <a:solidFill>
                  <a:srgbClr val="222222"/>
                </a:solidFill>
                <a:latin typeface="Times New Roman" panose="02020603050405020304" pitchFamily="18" charset="0"/>
                <a:cs typeface="Times New Roman" panose="02020603050405020304" pitchFamily="18" charset="0"/>
              </a:rPr>
              <a:t> </a:t>
            </a:r>
            <a:r>
              <a:rPr lang="en-US" sz="4800" dirty="0" err="1" smtClean="0">
                <a:solidFill>
                  <a:srgbClr val="222222"/>
                </a:solidFill>
                <a:latin typeface="Times New Roman" panose="02020603050405020304" pitchFamily="18" charset="0"/>
                <a:cs typeface="Times New Roman" panose="02020603050405020304" pitchFamily="18" charset="0"/>
              </a:rPr>
              <a:t>cụ</a:t>
            </a:r>
            <a:r>
              <a:rPr lang="en-US" sz="4800" dirty="0" smtClean="0">
                <a:solidFill>
                  <a:srgbClr val="222222"/>
                </a:solidFill>
                <a:latin typeface="Times New Roman" panose="02020603050405020304" pitchFamily="18" charset="0"/>
                <a:cs typeface="Times New Roman" panose="02020603050405020304" pitchFamily="18" charset="0"/>
              </a:rPr>
              <a:t> </a:t>
            </a:r>
            <a:r>
              <a:rPr lang="en-US" sz="4800" dirty="0" err="1" smtClean="0">
                <a:solidFill>
                  <a:srgbClr val="222222"/>
                </a:solidFill>
                <a:latin typeface="Times New Roman" panose="02020603050405020304" pitchFamily="18" charset="0"/>
                <a:cs typeface="Times New Roman" panose="02020603050405020304" pitchFamily="18" charset="0"/>
              </a:rPr>
              <a:t>thể</a:t>
            </a:r>
            <a:r>
              <a:rPr lang="en-US" sz="4800" dirty="0" smtClean="0">
                <a:solidFill>
                  <a:srgbClr val="222222"/>
                </a:solidFill>
                <a:latin typeface="Times New Roman" panose="02020603050405020304" pitchFamily="18" charset="0"/>
                <a:cs typeface="Times New Roman" panose="02020603050405020304" pitchFamily="18" charset="0"/>
              </a:rPr>
              <a:t> </a:t>
            </a:r>
            <a:r>
              <a:rPr lang="en-US" sz="4800" dirty="0" err="1" smtClean="0">
                <a:solidFill>
                  <a:srgbClr val="222222"/>
                </a:solidFill>
                <a:latin typeface="Times New Roman" panose="02020603050405020304" pitchFamily="18" charset="0"/>
                <a:cs typeface="Times New Roman" panose="02020603050405020304" pitchFamily="18" charset="0"/>
              </a:rPr>
              <a:t>vấn</a:t>
            </a:r>
            <a:r>
              <a:rPr lang="en-US" sz="4800" dirty="0" smtClean="0">
                <a:solidFill>
                  <a:srgbClr val="222222"/>
                </a:solidFill>
                <a:latin typeface="Times New Roman" panose="02020603050405020304" pitchFamily="18" charset="0"/>
                <a:cs typeface="Times New Roman" panose="02020603050405020304" pitchFamily="18" charset="0"/>
              </a:rPr>
              <a:t> </a:t>
            </a:r>
            <a:r>
              <a:rPr lang="en-US" sz="4800" dirty="0" err="1" smtClean="0">
                <a:solidFill>
                  <a:srgbClr val="222222"/>
                </a:solidFill>
                <a:latin typeface="Times New Roman" panose="02020603050405020304" pitchFamily="18" charset="0"/>
                <a:cs typeface="Times New Roman" panose="02020603050405020304" pitchFamily="18" charset="0"/>
              </a:rPr>
              <a:t>đề</a:t>
            </a:r>
            <a:endParaRPr lang="vi-VN" sz="4800" dirty="0">
              <a:solidFill>
                <a:srgbClr val="222222"/>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93229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1482996">
            <a:off x="-2357860" y="-2775847"/>
            <a:ext cx="11506102" cy="5551694"/>
          </a:xfrm>
          <a:prstGeom prst="rect">
            <a:avLst/>
          </a:prstGeom>
        </p:spPr>
      </p:pic>
      <p:pic>
        <p:nvPicPr>
          <p:cNvPr id="6" name="Picture 8"/>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1484938" y="-1295896"/>
            <a:ext cx="4490914" cy="4114800"/>
          </a:xfrm>
          <a:prstGeom prst="rect">
            <a:avLst/>
          </a:prstGeom>
        </p:spPr>
      </p:pic>
      <p:pic>
        <p:nvPicPr>
          <p:cNvPr id="7" name="Picture 9"/>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2800264" y="5153564"/>
            <a:ext cx="8330339" cy="6966246"/>
          </a:xfrm>
          <a:prstGeom prst="rect">
            <a:avLst/>
          </a:prstGeom>
        </p:spPr>
      </p:pic>
      <p:pic>
        <p:nvPicPr>
          <p:cNvPr id="3" name="Picture 2"/>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rot="16376799">
            <a:off x="3759875" y="-4707386"/>
            <a:ext cx="18316614" cy="19434074"/>
          </a:xfrm>
          <a:prstGeom prst="rect">
            <a:avLst/>
          </a:prstGeom>
        </p:spPr>
      </p:pic>
      <p:pic>
        <p:nvPicPr>
          <p:cNvPr id="8" name="Picture 7"/>
          <p:cNvPicPr>
            <a:picLocks noChangeAspect="1"/>
          </p:cNvPicPr>
          <p:nvPr/>
        </p:nvPicPr>
        <p:blipFill rotWithShape="1">
          <a:blip r:embed="rId17">
            <a:extLst>
              <a:ext uri="{BEBA8EAE-BF5A-486C-A8C5-ECC9F3942E4B}">
                <a14:imgProps xmlns:a14="http://schemas.microsoft.com/office/drawing/2010/main">
                  <a14:imgLayer r:embed="rId18">
                    <a14:imgEffect>
                      <a14:sharpenSoften amount="25000"/>
                    </a14:imgEffect>
                    <a14:imgEffect>
                      <a14:saturation sat="200000"/>
                    </a14:imgEffect>
                  </a14:imgLayer>
                </a14:imgProps>
              </a:ext>
            </a:extLst>
          </a:blip>
          <a:srcRect l="19546" t="27083" r="18375" b="13542"/>
          <a:stretch/>
        </p:blipFill>
        <p:spPr>
          <a:xfrm>
            <a:off x="304800" y="518944"/>
            <a:ext cx="17237535" cy="9269239"/>
          </a:xfrm>
          <a:prstGeom prst="rect">
            <a:avLst/>
          </a:prstGeom>
        </p:spPr>
      </p:pic>
    </p:spTree>
    <p:extLst>
      <p:ext uri="{BB962C8B-B14F-4D97-AF65-F5344CB8AC3E}">
        <p14:creationId xmlns:p14="http://schemas.microsoft.com/office/powerpoint/2010/main" val="1803422054"/>
      </p:ext>
    </p:extLst>
  </p:cSld>
  <p:clrMapOvr>
    <a:masterClrMapping/>
  </p:clrMapOvr>
  <p:transition spd="med">
    <p:pull/>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16047" y="287834"/>
            <a:ext cx="17900060" cy="1569660"/>
          </a:xfrm>
          <a:prstGeom prst="rect">
            <a:avLst/>
          </a:prstGeom>
          <a:solidFill>
            <a:schemeClr val="bg1"/>
          </a:solidFill>
        </p:spPr>
        <p:txBody>
          <a:bodyPr wrap="square">
            <a:spAutoFit/>
          </a:bodyPr>
          <a:lstStyle/>
          <a:p>
            <a:pPr algn="just"/>
            <a:r>
              <a:rPr lang="en-US" sz="4800" b="1" dirty="0" smtClean="0">
                <a:solidFill>
                  <a:srgbClr val="222222"/>
                </a:solidFill>
                <a:latin typeface="Times New Roman" panose="02020603050405020304" pitchFamily="18" charset="0"/>
                <a:cs typeface="Times New Roman" panose="02020603050405020304" pitchFamily="18" charset="0"/>
              </a:rPr>
              <a:t>- </a:t>
            </a:r>
            <a:r>
              <a:rPr lang="en-US" sz="4800" b="1" dirty="0" err="1" smtClean="0">
                <a:solidFill>
                  <a:srgbClr val="222222"/>
                </a:solidFill>
                <a:latin typeface="Times New Roman" panose="02020603050405020304" pitchFamily="18" charset="0"/>
                <a:cs typeface="Times New Roman" panose="02020603050405020304" pitchFamily="18" charset="0"/>
              </a:rPr>
              <a:t>Lập</a:t>
            </a:r>
            <a:r>
              <a:rPr lang="en-US" sz="4800" b="1" dirty="0" smtClean="0">
                <a:solidFill>
                  <a:srgbClr val="222222"/>
                </a:solidFill>
                <a:latin typeface="Times New Roman" panose="02020603050405020304" pitchFamily="18" charset="0"/>
                <a:cs typeface="Times New Roman" panose="02020603050405020304" pitchFamily="18" charset="0"/>
              </a:rPr>
              <a:t> </a:t>
            </a:r>
            <a:r>
              <a:rPr lang="en-US" sz="4800" b="1" dirty="0" err="1" smtClean="0">
                <a:solidFill>
                  <a:srgbClr val="222222"/>
                </a:solidFill>
                <a:latin typeface="Times New Roman" panose="02020603050405020304" pitchFamily="18" charset="0"/>
                <a:cs typeface="Times New Roman" panose="02020603050405020304" pitchFamily="18" charset="0"/>
              </a:rPr>
              <a:t>dàn</a:t>
            </a:r>
            <a:r>
              <a:rPr lang="en-US" sz="4800" b="1" dirty="0" smtClean="0">
                <a:solidFill>
                  <a:srgbClr val="222222"/>
                </a:solidFill>
                <a:latin typeface="Times New Roman" panose="02020603050405020304" pitchFamily="18" charset="0"/>
                <a:cs typeface="Times New Roman" panose="02020603050405020304" pitchFamily="18" charset="0"/>
              </a:rPr>
              <a:t> ý: </a:t>
            </a:r>
            <a:r>
              <a:rPr lang="en-US" sz="4800" dirty="0" err="1" smtClean="0">
                <a:solidFill>
                  <a:srgbClr val="222222"/>
                </a:solidFill>
                <a:latin typeface="Times New Roman" panose="02020603050405020304" pitchFamily="18" charset="0"/>
                <a:cs typeface="Times New Roman" panose="02020603050405020304" pitchFamily="18" charset="0"/>
              </a:rPr>
              <a:t>trên</a:t>
            </a:r>
            <a:r>
              <a:rPr lang="en-US" sz="4800" dirty="0" smtClean="0">
                <a:solidFill>
                  <a:srgbClr val="222222"/>
                </a:solidFill>
                <a:latin typeface="Times New Roman" panose="02020603050405020304" pitchFamily="18" charset="0"/>
                <a:cs typeface="Times New Roman" panose="02020603050405020304" pitchFamily="18" charset="0"/>
              </a:rPr>
              <a:t> </a:t>
            </a:r>
            <a:r>
              <a:rPr lang="en-US" sz="4800" dirty="0" err="1" smtClean="0">
                <a:solidFill>
                  <a:srgbClr val="222222"/>
                </a:solidFill>
                <a:latin typeface="Times New Roman" panose="02020603050405020304" pitchFamily="18" charset="0"/>
                <a:cs typeface="Times New Roman" panose="02020603050405020304" pitchFamily="18" charset="0"/>
              </a:rPr>
              <a:t>cơ</a:t>
            </a:r>
            <a:r>
              <a:rPr lang="en-US" sz="4800" dirty="0" smtClean="0">
                <a:solidFill>
                  <a:srgbClr val="222222"/>
                </a:solidFill>
                <a:latin typeface="Times New Roman" panose="02020603050405020304" pitchFamily="18" charset="0"/>
                <a:cs typeface="Times New Roman" panose="02020603050405020304" pitchFamily="18" charset="0"/>
              </a:rPr>
              <a:t> </a:t>
            </a:r>
            <a:r>
              <a:rPr lang="en-US" sz="4800" dirty="0" err="1" smtClean="0">
                <a:solidFill>
                  <a:srgbClr val="222222"/>
                </a:solidFill>
                <a:latin typeface="Times New Roman" panose="02020603050405020304" pitchFamily="18" charset="0"/>
                <a:cs typeface="Times New Roman" panose="02020603050405020304" pitchFamily="18" charset="0"/>
              </a:rPr>
              <a:t>sở</a:t>
            </a:r>
            <a:r>
              <a:rPr lang="en-US" sz="4800" dirty="0" smtClean="0">
                <a:solidFill>
                  <a:srgbClr val="222222"/>
                </a:solidFill>
                <a:latin typeface="Times New Roman" panose="02020603050405020304" pitchFamily="18" charset="0"/>
                <a:cs typeface="Times New Roman" panose="02020603050405020304" pitchFamily="18" charset="0"/>
              </a:rPr>
              <a:t> </a:t>
            </a:r>
            <a:r>
              <a:rPr lang="en-US" sz="4800" dirty="0" err="1" smtClean="0">
                <a:solidFill>
                  <a:srgbClr val="222222"/>
                </a:solidFill>
                <a:latin typeface="Times New Roman" panose="02020603050405020304" pitchFamily="18" charset="0"/>
                <a:cs typeface="Times New Roman" panose="02020603050405020304" pitchFamily="18" charset="0"/>
              </a:rPr>
              <a:t>các</a:t>
            </a:r>
            <a:r>
              <a:rPr lang="en-US" sz="4800" dirty="0" smtClean="0">
                <a:solidFill>
                  <a:srgbClr val="222222"/>
                </a:solidFill>
                <a:latin typeface="Times New Roman" panose="02020603050405020304" pitchFamily="18" charset="0"/>
                <a:cs typeface="Times New Roman" panose="02020603050405020304" pitchFamily="18" charset="0"/>
              </a:rPr>
              <a:t> ý </a:t>
            </a:r>
            <a:r>
              <a:rPr lang="en-US" sz="4800" dirty="0" err="1" smtClean="0">
                <a:solidFill>
                  <a:srgbClr val="222222"/>
                </a:solidFill>
                <a:latin typeface="Times New Roman" panose="02020603050405020304" pitchFamily="18" charset="0"/>
                <a:cs typeface="Times New Roman" panose="02020603050405020304" pitchFamily="18" charset="0"/>
              </a:rPr>
              <a:t>đã</a:t>
            </a:r>
            <a:r>
              <a:rPr lang="en-US" sz="4800" dirty="0" smtClean="0">
                <a:solidFill>
                  <a:srgbClr val="222222"/>
                </a:solidFill>
                <a:latin typeface="Times New Roman" panose="02020603050405020304" pitchFamily="18" charset="0"/>
                <a:cs typeface="Times New Roman" panose="02020603050405020304" pitchFamily="18" charset="0"/>
              </a:rPr>
              <a:t> </a:t>
            </a:r>
            <a:r>
              <a:rPr lang="en-US" sz="4800" dirty="0" err="1" smtClean="0">
                <a:solidFill>
                  <a:srgbClr val="222222"/>
                </a:solidFill>
                <a:latin typeface="Times New Roman" panose="02020603050405020304" pitchFamily="18" charset="0"/>
                <a:cs typeface="Times New Roman" panose="02020603050405020304" pitchFamily="18" charset="0"/>
              </a:rPr>
              <a:t>tìm</a:t>
            </a:r>
            <a:r>
              <a:rPr lang="en-US" sz="4800" dirty="0" smtClean="0">
                <a:solidFill>
                  <a:srgbClr val="222222"/>
                </a:solidFill>
                <a:latin typeface="Times New Roman" panose="02020603050405020304" pitchFamily="18" charset="0"/>
                <a:cs typeface="Times New Roman" panose="02020603050405020304" pitchFamily="18" charset="0"/>
              </a:rPr>
              <a:t> </a:t>
            </a:r>
            <a:r>
              <a:rPr lang="en-US" sz="4800" dirty="0" err="1" smtClean="0">
                <a:solidFill>
                  <a:srgbClr val="222222"/>
                </a:solidFill>
                <a:latin typeface="Times New Roman" panose="02020603050405020304" pitchFamily="18" charset="0"/>
                <a:cs typeface="Times New Roman" panose="02020603050405020304" pitchFamily="18" charset="0"/>
              </a:rPr>
              <a:t>được</a:t>
            </a:r>
            <a:r>
              <a:rPr lang="en-US" sz="4800" dirty="0" smtClean="0">
                <a:solidFill>
                  <a:srgbClr val="222222"/>
                </a:solidFill>
                <a:latin typeface="Times New Roman" panose="02020603050405020304" pitchFamily="18" charset="0"/>
                <a:cs typeface="Times New Roman" panose="02020603050405020304" pitchFamily="18" charset="0"/>
              </a:rPr>
              <a:t>, </a:t>
            </a:r>
            <a:r>
              <a:rPr lang="en-US" sz="4800" dirty="0" err="1" smtClean="0">
                <a:solidFill>
                  <a:srgbClr val="222222"/>
                </a:solidFill>
                <a:latin typeface="Times New Roman" panose="02020603050405020304" pitchFamily="18" charset="0"/>
                <a:cs typeface="Times New Roman" panose="02020603050405020304" pitchFamily="18" charset="0"/>
              </a:rPr>
              <a:t>có</a:t>
            </a:r>
            <a:r>
              <a:rPr lang="en-US" sz="4800" dirty="0" smtClean="0">
                <a:solidFill>
                  <a:srgbClr val="222222"/>
                </a:solidFill>
                <a:latin typeface="Times New Roman" panose="02020603050405020304" pitchFamily="18" charset="0"/>
                <a:cs typeface="Times New Roman" panose="02020603050405020304" pitchFamily="18" charset="0"/>
              </a:rPr>
              <a:t> </a:t>
            </a:r>
            <a:r>
              <a:rPr lang="en-US" sz="4800" dirty="0" err="1" smtClean="0">
                <a:solidFill>
                  <a:srgbClr val="222222"/>
                </a:solidFill>
                <a:latin typeface="Times New Roman" panose="02020603050405020304" pitchFamily="18" charset="0"/>
                <a:cs typeface="Times New Roman" panose="02020603050405020304" pitchFamily="18" charset="0"/>
              </a:rPr>
              <a:t>thể</a:t>
            </a:r>
            <a:r>
              <a:rPr lang="en-US" sz="4800" dirty="0" smtClean="0">
                <a:solidFill>
                  <a:srgbClr val="222222"/>
                </a:solidFill>
                <a:latin typeface="Times New Roman" panose="02020603050405020304" pitchFamily="18" charset="0"/>
                <a:cs typeface="Times New Roman" panose="02020603050405020304" pitchFamily="18" charset="0"/>
              </a:rPr>
              <a:t> </a:t>
            </a:r>
            <a:r>
              <a:rPr lang="en-US" sz="4800" dirty="0" err="1" smtClean="0">
                <a:solidFill>
                  <a:srgbClr val="222222"/>
                </a:solidFill>
                <a:latin typeface="Times New Roman" panose="02020603050405020304" pitchFamily="18" charset="0"/>
                <a:cs typeface="Times New Roman" panose="02020603050405020304" pitchFamily="18" charset="0"/>
              </a:rPr>
              <a:t>lập</a:t>
            </a:r>
            <a:r>
              <a:rPr lang="en-US" sz="4800" dirty="0" smtClean="0">
                <a:solidFill>
                  <a:srgbClr val="222222"/>
                </a:solidFill>
                <a:latin typeface="Times New Roman" panose="02020603050405020304" pitchFamily="18" charset="0"/>
                <a:cs typeface="Times New Roman" panose="02020603050405020304" pitchFamily="18" charset="0"/>
              </a:rPr>
              <a:t> </a:t>
            </a:r>
            <a:r>
              <a:rPr lang="en-US" sz="4800" dirty="0" err="1" smtClean="0">
                <a:solidFill>
                  <a:srgbClr val="222222"/>
                </a:solidFill>
                <a:latin typeface="Times New Roman" panose="02020603050405020304" pitchFamily="18" charset="0"/>
                <a:cs typeface="Times New Roman" panose="02020603050405020304" pitchFamily="18" charset="0"/>
              </a:rPr>
              <a:t>dàn</a:t>
            </a:r>
            <a:r>
              <a:rPr lang="en-US" sz="4800" dirty="0" smtClean="0">
                <a:solidFill>
                  <a:srgbClr val="222222"/>
                </a:solidFill>
                <a:latin typeface="Times New Roman" panose="02020603050405020304" pitchFamily="18" charset="0"/>
                <a:cs typeface="Times New Roman" panose="02020603050405020304" pitchFamily="18" charset="0"/>
              </a:rPr>
              <a:t> ý </a:t>
            </a:r>
            <a:r>
              <a:rPr lang="en-US" sz="4800" dirty="0" err="1" smtClean="0">
                <a:solidFill>
                  <a:srgbClr val="222222"/>
                </a:solidFill>
                <a:latin typeface="Times New Roman" panose="02020603050405020304" pitchFamily="18" charset="0"/>
                <a:cs typeface="Times New Roman" panose="02020603050405020304" pitchFamily="18" charset="0"/>
              </a:rPr>
              <a:t>theo</a:t>
            </a:r>
            <a:r>
              <a:rPr lang="en-US" sz="4800" dirty="0" smtClean="0">
                <a:solidFill>
                  <a:srgbClr val="222222"/>
                </a:solidFill>
                <a:latin typeface="Times New Roman" panose="02020603050405020304" pitchFamily="18" charset="0"/>
                <a:cs typeface="Times New Roman" panose="02020603050405020304" pitchFamily="18" charset="0"/>
              </a:rPr>
              <a:t> </a:t>
            </a:r>
            <a:r>
              <a:rPr lang="en-US" sz="4800" dirty="0" err="1" smtClean="0">
                <a:solidFill>
                  <a:srgbClr val="222222"/>
                </a:solidFill>
                <a:latin typeface="Times New Roman" panose="02020603050405020304" pitchFamily="18" charset="0"/>
                <a:cs typeface="Times New Roman" panose="02020603050405020304" pitchFamily="18" charset="0"/>
              </a:rPr>
              <a:t>bố</a:t>
            </a:r>
            <a:r>
              <a:rPr lang="en-US" sz="4800" dirty="0" smtClean="0">
                <a:solidFill>
                  <a:srgbClr val="222222"/>
                </a:solidFill>
                <a:latin typeface="Times New Roman" panose="02020603050405020304" pitchFamily="18" charset="0"/>
                <a:cs typeface="Times New Roman" panose="02020603050405020304" pitchFamily="18" charset="0"/>
              </a:rPr>
              <a:t> </a:t>
            </a:r>
            <a:r>
              <a:rPr lang="en-US" sz="4800" dirty="0" err="1" smtClean="0">
                <a:solidFill>
                  <a:srgbClr val="222222"/>
                </a:solidFill>
                <a:latin typeface="Times New Roman" panose="02020603050405020304" pitchFamily="18" charset="0"/>
                <a:cs typeface="Times New Roman" panose="02020603050405020304" pitchFamily="18" charset="0"/>
              </a:rPr>
              <a:t>cục</a:t>
            </a:r>
            <a:r>
              <a:rPr lang="en-US" sz="4800" dirty="0" smtClean="0">
                <a:solidFill>
                  <a:srgbClr val="222222"/>
                </a:solidFill>
                <a:latin typeface="Times New Roman" panose="02020603050405020304" pitchFamily="18" charset="0"/>
                <a:cs typeface="Times New Roman" panose="02020603050405020304" pitchFamily="18" charset="0"/>
              </a:rPr>
              <a:t> 3 </a:t>
            </a:r>
            <a:r>
              <a:rPr lang="en-US" sz="4800" dirty="0" err="1" smtClean="0">
                <a:solidFill>
                  <a:srgbClr val="222222"/>
                </a:solidFill>
                <a:latin typeface="Times New Roman" panose="02020603050405020304" pitchFamily="18" charset="0"/>
                <a:cs typeface="Times New Roman" panose="02020603050405020304" pitchFamily="18" charset="0"/>
              </a:rPr>
              <a:t>phần</a:t>
            </a:r>
            <a:endParaRPr lang="en-US" sz="4800" dirty="0" smtClean="0">
              <a:solidFill>
                <a:srgbClr val="222222"/>
              </a:solidFill>
              <a:latin typeface="Times New Roman" panose="02020603050405020304" pitchFamily="18" charset="0"/>
              <a:cs typeface="Times New Roman" panose="02020603050405020304" pitchFamily="18" charset="0"/>
            </a:endParaRPr>
          </a:p>
        </p:txBody>
      </p:sp>
      <p:sp>
        <p:nvSpPr>
          <p:cNvPr id="8" name="Rectangle 7"/>
          <p:cNvSpPr/>
          <p:nvPr/>
        </p:nvSpPr>
        <p:spPr>
          <a:xfrm>
            <a:off x="3276600" y="2358300"/>
            <a:ext cx="14249400" cy="1323439"/>
          </a:xfrm>
          <a:prstGeom prst="rect">
            <a:avLst/>
          </a:prstGeom>
        </p:spPr>
        <p:txBody>
          <a:bodyPr wrap="square">
            <a:spAutoFit/>
          </a:bodyPr>
          <a:lstStyle/>
          <a:p>
            <a:pPr algn="just"/>
            <a:r>
              <a:rPr lang="en-US" sz="4000" dirty="0" smtClean="0">
                <a:solidFill>
                  <a:srgbClr val="222222"/>
                </a:solidFill>
                <a:latin typeface="Times New Roman" panose="02020603050405020304" pitchFamily="18" charset="0"/>
                <a:cs typeface="Times New Roman" panose="02020603050405020304" pitchFamily="18" charset="0"/>
              </a:rPr>
              <a:t>- </a:t>
            </a:r>
            <a:r>
              <a:rPr lang="en-US" sz="4000" dirty="0" err="1" smtClean="0">
                <a:solidFill>
                  <a:srgbClr val="222222"/>
                </a:solidFill>
                <a:latin typeface="Times New Roman" panose="02020603050405020304" pitchFamily="18" charset="0"/>
                <a:cs typeface="Times New Roman" panose="02020603050405020304" pitchFamily="18" charset="0"/>
              </a:rPr>
              <a:t>Giới</a:t>
            </a:r>
            <a:r>
              <a:rPr lang="en-US" sz="4000" dirty="0" smtClean="0">
                <a:solidFill>
                  <a:srgbClr val="222222"/>
                </a:solidFill>
                <a:latin typeface="Times New Roman" panose="02020603050405020304" pitchFamily="18" charset="0"/>
                <a:cs typeface="Times New Roman" panose="02020603050405020304" pitchFamily="18" charset="0"/>
              </a:rPr>
              <a:t> </a:t>
            </a:r>
            <a:r>
              <a:rPr lang="en-US" sz="4000" dirty="0" err="1" smtClean="0">
                <a:solidFill>
                  <a:srgbClr val="222222"/>
                </a:solidFill>
                <a:latin typeface="Times New Roman" panose="02020603050405020304" pitchFamily="18" charset="0"/>
                <a:cs typeface="Times New Roman" panose="02020603050405020304" pitchFamily="18" charset="0"/>
              </a:rPr>
              <a:t>thiệu</a:t>
            </a:r>
            <a:r>
              <a:rPr lang="en-US" sz="4000" dirty="0" smtClean="0">
                <a:solidFill>
                  <a:srgbClr val="222222"/>
                </a:solidFill>
                <a:latin typeface="Times New Roman" panose="02020603050405020304" pitchFamily="18" charset="0"/>
                <a:cs typeface="Times New Roman" panose="02020603050405020304" pitchFamily="18" charset="0"/>
              </a:rPr>
              <a:t> </a:t>
            </a:r>
            <a:r>
              <a:rPr lang="en-US" sz="4000" dirty="0" err="1" smtClean="0">
                <a:solidFill>
                  <a:srgbClr val="222222"/>
                </a:solidFill>
                <a:latin typeface="Times New Roman" panose="02020603050405020304" pitchFamily="18" charset="0"/>
                <a:cs typeface="Times New Roman" panose="02020603050405020304" pitchFamily="18" charset="0"/>
              </a:rPr>
              <a:t>khái</a:t>
            </a:r>
            <a:r>
              <a:rPr lang="en-US" sz="4000" dirty="0" smtClean="0">
                <a:solidFill>
                  <a:srgbClr val="222222"/>
                </a:solidFill>
                <a:latin typeface="Times New Roman" panose="02020603050405020304" pitchFamily="18" charset="0"/>
                <a:cs typeface="Times New Roman" panose="02020603050405020304" pitchFamily="18" charset="0"/>
              </a:rPr>
              <a:t> </a:t>
            </a:r>
            <a:r>
              <a:rPr lang="en-US" sz="4000" dirty="0" err="1" smtClean="0">
                <a:solidFill>
                  <a:srgbClr val="222222"/>
                </a:solidFill>
                <a:latin typeface="Times New Roman" panose="02020603050405020304" pitchFamily="18" charset="0"/>
                <a:cs typeface="Times New Roman" panose="02020603050405020304" pitchFamily="18" charset="0"/>
              </a:rPr>
              <a:t>quát</a:t>
            </a:r>
            <a:r>
              <a:rPr lang="en-US" sz="4000" dirty="0" smtClean="0">
                <a:solidFill>
                  <a:srgbClr val="222222"/>
                </a:solidFill>
                <a:latin typeface="Times New Roman" panose="02020603050405020304" pitchFamily="18" charset="0"/>
                <a:cs typeface="Times New Roman" panose="02020603050405020304" pitchFamily="18" charset="0"/>
              </a:rPr>
              <a:t>: </a:t>
            </a:r>
            <a:r>
              <a:rPr lang="en-US" sz="4000" dirty="0" err="1" smtClean="0">
                <a:solidFill>
                  <a:srgbClr val="222222"/>
                </a:solidFill>
                <a:latin typeface="Times New Roman" panose="02020603050405020304" pitchFamily="18" charset="0"/>
                <a:cs typeface="Times New Roman" panose="02020603050405020304" pitchFamily="18" charset="0"/>
              </a:rPr>
              <a:t>nêu</a:t>
            </a:r>
            <a:r>
              <a:rPr lang="en-US" sz="4000" dirty="0" smtClean="0">
                <a:solidFill>
                  <a:srgbClr val="222222"/>
                </a:solidFill>
                <a:latin typeface="Times New Roman" panose="02020603050405020304" pitchFamily="18" charset="0"/>
                <a:cs typeface="Times New Roman" panose="02020603050405020304" pitchFamily="18" charset="0"/>
              </a:rPr>
              <a:t> </a:t>
            </a:r>
            <a:r>
              <a:rPr lang="en-US" sz="4000" dirty="0" err="1" smtClean="0">
                <a:solidFill>
                  <a:srgbClr val="222222"/>
                </a:solidFill>
                <a:latin typeface="Times New Roman" panose="02020603050405020304" pitchFamily="18" charset="0"/>
                <a:cs typeface="Times New Roman" panose="02020603050405020304" pitchFamily="18" charset="0"/>
              </a:rPr>
              <a:t>tên</a:t>
            </a:r>
            <a:r>
              <a:rPr lang="en-US" sz="4000" dirty="0" smtClean="0">
                <a:solidFill>
                  <a:srgbClr val="222222"/>
                </a:solidFill>
                <a:latin typeface="Times New Roman" panose="02020603050405020304" pitchFamily="18" charset="0"/>
                <a:cs typeface="Times New Roman" panose="02020603050405020304" pitchFamily="18" charset="0"/>
              </a:rPr>
              <a:t> </a:t>
            </a:r>
            <a:r>
              <a:rPr lang="en-US" sz="4000" dirty="0" err="1" smtClean="0">
                <a:solidFill>
                  <a:srgbClr val="222222"/>
                </a:solidFill>
                <a:latin typeface="Times New Roman" panose="02020603050405020304" pitchFamily="18" charset="0"/>
                <a:cs typeface="Times New Roman" panose="02020603050405020304" pitchFamily="18" charset="0"/>
              </a:rPr>
              <a:t>một</a:t>
            </a:r>
            <a:r>
              <a:rPr lang="en-US" sz="4000" dirty="0" smtClean="0">
                <a:solidFill>
                  <a:srgbClr val="222222"/>
                </a:solidFill>
                <a:latin typeface="Times New Roman" panose="02020603050405020304" pitchFamily="18" charset="0"/>
                <a:cs typeface="Times New Roman" panose="02020603050405020304" pitchFamily="18" charset="0"/>
              </a:rPr>
              <a:t> </a:t>
            </a:r>
            <a:r>
              <a:rPr lang="en-US" sz="4000" dirty="0" err="1" smtClean="0">
                <a:solidFill>
                  <a:srgbClr val="222222"/>
                </a:solidFill>
                <a:latin typeface="Times New Roman" panose="02020603050405020304" pitchFamily="18" charset="0"/>
                <a:cs typeface="Times New Roman" panose="02020603050405020304" pitchFamily="18" charset="0"/>
              </a:rPr>
              <a:t>hoạt</a:t>
            </a:r>
            <a:r>
              <a:rPr lang="en-US" sz="4000" dirty="0" smtClean="0">
                <a:solidFill>
                  <a:srgbClr val="222222"/>
                </a:solidFill>
                <a:latin typeface="Times New Roman" panose="02020603050405020304" pitchFamily="18" charset="0"/>
                <a:cs typeface="Times New Roman" panose="02020603050405020304" pitchFamily="18" charset="0"/>
              </a:rPr>
              <a:t> </a:t>
            </a:r>
            <a:r>
              <a:rPr lang="en-US" sz="4000" dirty="0" err="1" smtClean="0">
                <a:solidFill>
                  <a:srgbClr val="222222"/>
                </a:solidFill>
                <a:latin typeface="Times New Roman" panose="02020603050405020304" pitchFamily="18" charset="0"/>
                <a:cs typeface="Times New Roman" panose="02020603050405020304" pitchFamily="18" charset="0"/>
              </a:rPr>
              <a:t>động</a:t>
            </a:r>
            <a:r>
              <a:rPr lang="en-US" sz="4000" dirty="0" smtClean="0">
                <a:solidFill>
                  <a:srgbClr val="222222"/>
                </a:solidFill>
                <a:latin typeface="Times New Roman" panose="02020603050405020304" pitchFamily="18" charset="0"/>
                <a:cs typeface="Times New Roman" panose="02020603050405020304" pitchFamily="18" charset="0"/>
              </a:rPr>
              <a:t> </a:t>
            </a:r>
            <a:r>
              <a:rPr lang="en-US" sz="4000" dirty="0" err="1" smtClean="0">
                <a:solidFill>
                  <a:srgbClr val="222222"/>
                </a:solidFill>
                <a:latin typeface="Times New Roman" panose="02020603050405020304" pitchFamily="18" charset="0"/>
                <a:cs typeface="Times New Roman" panose="02020603050405020304" pitchFamily="18" charset="0"/>
              </a:rPr>
              <a:t>xã</a:t>
            </a:r>
            <a:r>
              <a:rPr lang="en-US" sz="4000" dirty="0" smtClean="0">
                <a:solidFill>
                  <a:srgbClr val="222222"/>
                </a:solidFill>
                <a:latin typeface="Times New Roman" panose="02020603050405020304" pitchFamily="18" charset="0"/>
                <a:cs typeface="Times New Roman" panose="02020603050405020304" pitchFamily="18" charset="0"/>
              </a:rPr>
              <a:t> </a:t>
            </a:r>
            <a:r>
              <a:rPr lang="en-US" sz="4000" dirty="0" err="1" smtClean="0">
                <a:solidFill>
                  <a:srgbClr val="222222"/>
                </a:solidFill>
                <a:latin typeface="Times New Roman" panose="02020603050405020304" pitchFamily="18" charset="0"/>
                <a:cs typeface="Times New Roman" panose="02020603050405020304" pitchFamily="18" charset="0"/>
              </a:rPr>
              <a:t>hội</a:t>
            </a:r>
            <a:r>
              <a:rPr lang="en-US" sz="4000" dirty="0" smtClean="0">
                <a:solidFill>
                  <a:srgbClr val="222222"/>
                </a:solidFill>
                <a:latin typeface="Times New Roman" panose="02020603050405020304" pitchFamily="18" charset="0"/>
                <a:cs typeface="Times New Roman" panose="02020603050405020304" pitchFamily="18" charset="0"/>
              </a:rPr>
              <a:t> </a:t>
            </a:r>
            <a:r>
              <a:rPr lang="en-US" sz="4000" dirty="0" err="1" smtClean="0">
                <a:solidFill>
                  <a:srgbClr val="222222"/>
                </a:solidFill>
                <a:latin typeface="Times New Roman" panose="02020603050405020304" pitchFamily="18" charset="0"/>
                <a:cs typeface="Times New Roman" panose="02020603050405020304" pitchFamily="18" charset="0"/>
              </a:rPr>
              <a:t>giàu</a:t>
            </a:r>
            <a:r>
              <a:rPr lang="en-US" sz="4000" dirty="0" smtClean="0">
                <a:solidFill>
                  <a:srgbClr val="222222"/>
                </a:solidFill>
                <a:latin typeface="Times New Roman" panose="02020603050405020304" pitchFamily="18" charset="0"/>
                <a:cs typeface="Times New Roman" panose="02020603050405020304" pitchFamily="18" charset="0"/>
              </a:rPr>
              <a:t> ý </a:t>
            </a:r>
            <a:r>
              <a:rPr lang="en-US" sz="4000" dirty="0" err="1" smtClean="0">
                <a:solidFill>
                  <a:srgbClr val="222222"/>
                </a:solidFill>
                <a:latin typeface="Times New Roman" panose="02020603050405020304" pitchFamily="18" charset="0"/>
                <a:cs typeface="Times New Roman" panose="02020603050405020304" pitchFamily="18" charset="0"/>
              </a:rPr>
              <a:t>nghĩa</a:t>
            </a:r>
            <a:r>
              <a:rPr lang="en-US" sz="4000" dirty="0" smtClean="0">
                <a:solidFill>
                  <a:srgbClr val="222222"/>
                </a:solidFill>
                <a:latin typeface="Times New Roman" panose="02020603050405020304" pitchFamily="18" charset="0"/>
                <a:cs typeface="Times New Roman" panose="02020603050405020304" pitchFamily="18" charset="0"/>
              </a:rPr>
              <a:t> </a:t>
            </a:r>
            <a:r>
              <a:rPr lang="en-US" sz="4000" dirty="0" err="1" smtClean="0">
                <a:solidFill>
                  <a:srgbClr val="222222"/>
                </a:solidFill>
                <a:latin typeface="Times New Roman" panose="02020603050405020304" pitchFamily="18" charset="0"/>
                <a:cs typeface="Times New Roman" panose="02020603050405020304" pitchFamily="18" charset="0"/>
              </a:rPr>
              <a:t>mà</a:t>
            </a:r>
            <a:r>
              <a:rPr lang="en-US" sz="4000" dirty="0" smtClean="0">
                <a:solidFill>
                  <a:srgbClr val="222222"/>
                </a:solidFill>
                <a:latin typeface="Times New Roman" panose="02020603050405020304" pitchFamily="18" charset="0"/>
                <a:cs typeface="Times New Roman" panose="02020603050405020304" pitchFamily="18" charset="0"/>
              </a:rPr>
              <a:t> </a:t>
            </a:r>
            <a:r>
              <a:rPr lang="en-US" sz="4000" dirty="0" err="1" smtClean="0">
                <a:solidFill>
                  <a:srgbClr val="222222"/>
                </a:solidFill>
                <a:latin typeface="Times New Roman" panose="02020603050405020304" pitchFamily="18" charset="0"/>
                <a:cs typeface="Times New Roman" panose="02020603050405020304" pitchFamily="18" charset="0"/>
              </a:rPr>
              <a:t>em</a:t>
            </a:r>
            <a:r>
              <a:rPr lang="en-US" sz="4000" dirty="0" smtClean="0">
                <a:solidFill>
                  <a:srgbClr val="222222"/>
                </a:solidFill>
                <a:latin typeface="Times New Roman" panose="02020603050405020304" pitchFamily="18" charset="0"/>
                <a:cs typeface="Times New Roman" panose="02020603050405020304" pitchFamily="18" charset="0"/>
              </a:rPr>
              <a:t> </a:t>
            </a:r>
            <a:r>
              <a:rPr lang="en-US" sz="4000" dirty="0" err="1" smtClean="0">
                <a:solidFill>
                  <a:srgbClr val="222222"/>
                </a:solidFill>
                <a:latin typeface="Times New Roman" panose="02020603050405020304" pitchFamily="18" charset="0"/>
                <a:cs typeface="Times New Roman" panose="02020603050405020304" pitchFamily="18" charset="0"/>
              </a:rPr>
              <a:t>đã</a:t>
            </a:r>
            <a:r>
              <a:rPr lang="en-US" sz="4000" dirty="0" smtClean="0">
                <a:solidFill>
                  <a:srgbClr val="222222"/>
                </a:solidFill>
                <a:latin typeface="Times New Roman" panose="02020603050405020304" pitchFamily="18" charset="0"/>
                <a:cs typeface="Times New Roman" panose="02020603050405020304" pitchFamily="18" charset="0"/>
              </a:rPr>
              <a:t> </a:t>
            </a:r>
            <a:r>
              <a:rPr lang="en-US" sz="4000" dirty="0" err="1" smtClean="0">
                <a:solidFill>
                  <a:srgbClr val="222222"/>
                </a:solidFill>
                <a:latin typeface="Times New Roman" panose="02020603050405020304" pitchFamily="18" charset="0"/>
                <a:cs typeface="Times New Roman" panose="02020603050405020304" pitchFamily="18" charset="0"/>
              </a:rPr>
              <a:t>tham</a:t>
            </a:r>
            <a:r>
              <a:rPr lang="en-US" sz="4000" dirty="0" smtClean="0">
                <a:solidFill>
                  <a:srgbClr val="222222"/>
                </a:solidFill>
                <a:latin typeface="Times New Roman" panose="02020603050405020304" pitchFamily="18" charset="0"/>
                <a:cs typeface="Times New Roman" panose="02020603050405020304" pitchFamily="18" charset="0"/>
              </a:rPr>
              <a:t> </a:t>
            </a:r>
            <a:r>
              <a:rPr lang="en-US" sz="4000" dirty="0" err="1" smtClean="0">
                <a:solidFill>
                  <a:srgbClr val="222222"/>
                </a:solidFill>
                <a:latin typeface="Times New Roman" panose="02020603050405020304" pitchFamily="18" charset="0"/>
                <a:cs typeface="Times New Roman" panose="02020603050405020304" pitchFamily="18" charset="0"/>
              </a:rPr>
              <a:t>gia</a:t>
            </a:r>
            <a:r>
              <a:rPr lang="en-US" sz="4000" dirty="0" smtClean="0">
                <a:solidFill>
                  <a:srgbClr val="222222"/>
                </a:solidFill>
                <a:latin typeface="Times New Roman" panose="02020603050405020304" pitchFamily="18" charset="0"/>
                <a:cs typeface="Times New Roman" panose="02020603050405020304" pitchFamily="18" charset="0"/>
              </a:rPr>
              <a:t>.</a:t>
            </a:r>
          </a:p>
        </p:txBody>
      </p:sp>
      <p:sp>
        <p:nvSpPr>
          <p:cNvPr id="9" name="Rectangle 8"/>
          <p:cNvSpPr/>
          <p:nvPr/>
        </p:nvSpPr>
        <p:spPr>
          <a:xfrm>
            <a:off x="3257107" y="4460235"/>
            <a:ext cx="14859000" cy="3785652"/>
          </a:xfrm>
          <a:prstGeom prst="rect">
            <a:avLst/>
          </a:prstGeom>
        </p:spPr>
        <p:txBody>
          <a:bodyPr wrap="square">
            <a:spAutoFit/>
          </a:bodyPr>
          <a:lstStyle/>
          <a:p>
            <a:pPr algn="just"/>
            <a:r>
              <a:rPr lang="en-US" sz="4000" dirty="0" smtClean="0">
                <a:solidFill>
                  <a:srgbClr val="222222"/>
                </a:solidFill>
                <a:latin typeface="Times New Roman" panose="02020603050405020304" pitchFamily="18" charset="0"/>
                <a:cs typeface="Times New Roman" panose="02020603050405020304" pitchFamily="18" charset="0"/>
              </a:rPr>
              <a:t>- </a:t>
            </a:r>
            <a:r>
              <a:rPr lang="en-US" sz="4000" dirty="0" err="1" smtClean="0">
                <a:solidFill>
                  <a:srgbClr val="222222"/>
                </a:solidFill>
                <a:latin typeface="Times New Roman" panose="02020603050405020304" pitchFamily="18" charset="0"/>
                <a:cs typeface="Times New Roman" panose="02020603050405020304" pitchFamily="18" charset="0"/>
              </a:rPr>
              <a:t>Đoạn</a:t>
            </a:r>
            <a:r>
              <a:rPr lang="en-US" sz="4000" dirty="0" smtClean="0">
                <a:solidFill>
                  <a:srgbClr val="222222"/>
                </a:solidFill>
                <a:latin typeface="Times New Roman" panose="02020603050405020304" pitchFamily="18" charset="0"/>
                <a:cs typeface="Times New Roman" panose="02020603050405020304" pitchFamily="18" charset="0"/>
              </a:rPr>
              <a:t> </a:t>
            </a:r>
            <a:r>
              <a:rPr lang="en-US" sz="4000" b="1" dirty="0" smtClean="0">
                <a:solidFill>
                  <a:srgbClr val="222222"/>
                </a:solidFill>
                <a:latin typeface="Times New Roman" panose="02020603050405020304" pitchFamily="18" charset="0"/>
                <a:cs typeface="Times New Roman" panose="02020603050405020304" pitchFamily="18" charset="0"/>
              </a:rPr>
              <a:t>1</a:t>
            </a:r>
            <a:r>
              <a:rPr lang="en-US" sz="4000" dirty="0" smtClean="0">
                <a:solidFill>
                  <a:srgbClr val="222222"/>
                </a:solidFill>
                <a:latin typeface="Times New Roman" panose="02020603050405020304" pitchFamily="18" charset="0"/>
                <a:cs typeface="Times New Roman" panose="02020603050405020304" pitchFamily="18" charset="0"/>
              </a:rPr>
              <a:t>: </a:t>
            </a:r>
            <a:r>
              <a:rPr lang="en-US" sz="4000" dirty="0" err="1" smtClean="0">
                <a:solidFill>
                  <a:srgbClr val="222222"/>
                </a:solidFill>
                <a:latin typeface="Times New Roman" panose="02020603050405020304" pitchFamily="18" charset="0"/>
                <a:cs typeface="Times New Roman" panose="02020603050405020304" pitchFamily="18" charset="0"/>
              </a:rPr>
              <a:t>nêu</a:t>
            </a:r>
            <a:r>
              <a:rPr lang="en-US" sz="4000" dirty="0" smtClean="0">
                <a:solidFill>
                  <a:srgbClr val="222222"/>
                </a:solidFill>
                <a:latin typeface="Times New Roman" panose="02020603050405020304" pitchFamily="18" charset="0"/>
                <a:cs typeface="Times New Roman" panose="02020603050405020304" pitchFamily="18" charset="0"/>
              </a:rPr>
              <a:t> </a:t>
            </a:r>
            <a:r>
              <a:rPr lang="en-US" sz="4000" dirty="0" err="1" smtClean="0">
                <a:solidFill>
                  <a:srgbClr val="222222"/>
                </a:solidFill>
                <a:latin typeface="Times New Roman" panose="02020603050405020304" pitchFamily="18" charset="0"/>
                <a:cs typeface="Times New Roman" panose="02020603050405020304" pitchFamily="18" charset="0"/>
              </a:rPr>
              <a:t>mục</a:t>
            </a:r>
            <a:r>
              <a:rPr lang="en-US" sz="4000" dirty="0" smtClean="0">
                <a:solidFill>
                  <a:srgbClr val="222222"/>
                </a:solidFill>
                <a:latin typeface="Times New Roman" panose="02020603050405020304" pitchFamily="18" charset="0"/>
                <a:cs typeface="Times New Roman" panose="02020603050405020304" pitchFamily="18" charset="0"/>
              </a:rPr>
              <a:t> </a:t>
            </a:r>
            <a:r>
              <a:rPr lang="en-US" sz="4000" dirty="0" err="1" smtClean="0">
                <a:solidFill>
                  <a:srgbClr val="222222"/>
                </a:solidFill>
                <a:latin typeface="Times New Roman" panose="02020603050405020304" pitchFamily="18" charset="0"/>
                <a:cs typeface="Times New Roman" panose="02020603050405020304" pitchFamily="18" charset="0"/>
              </a:rPr>
              <a:t>đích</a:t>
            </a:r>
            <a:r>
              <a:rPr lang="en-US" sz="4000" dirty="0" smtClean="0">
                <a:solidFill>
                  <a:srgbClr val="222222"/>
                </a:solidFill>
                <a:latin typeface="Times New Roman" panose="02020603050405020304" pitchFamily="18" charset="0"/>
                <a:cs typeface="Times New Roman" panose="02020603050405020304" pitchFamily="18" charset="0"/>
              </a:rPr>
              <a:t> </a:t>
            </a:r>
            <a:r>
              <a:rPr lang="en-US" sz="4000" dirty="0" err="1" smtClean="0">
                <a:solidFill>
                  <a:srgbClr val="222222"/>
                </a:solidFill>
                <a:latin typeface="Times New Roman" panose="02020603050405020304" pitchFamily="18" charset="0"/>
                <a:cs typeface="Times New Roman" panose="02020603050405020304" pitchFamily="18" charset="0"/>
              </a:rPr>
              <a:t>của</a:t>
            </a:r>
            <a:r>
              <a:rPr lang="en-US" sz="4000" dirty="0" smtClean="0">
                <a:solidFill>
                  <a:srgbClr val="222222"/>
                </a:solidFill>
                <a:latin typeface="Times New Roman" panose="02020603050405020304" pitchFamily="18" charset="0"/>
                <a:cs typeface="Times New Roman" panose="02020603050405020304" pitchFamily="18" charset="0"/>
              </a:rPr>
              <a:t> </a:t>
            </a:r>
            <a:r>
              <a:rPr lang="en-US" sz="4000" dirty="0" err="1" smtClean="0">
                <a:solidFill>
                  <a:srgbClr val="222222"/>
                </a:solidFill>
                <a:latin typeface="Times New Roman" panose="02020603050405020304" pitchFamily="18" charset="0"/>
                <a:cs typeface="Times New Roman" panose="02020603050405020304" pitchFamily="18" charset="0"/>
              </a:rPr>
              <a:t>hoạt</a:t>
            </a:r>
            <a:r>
              <a:rPr lang="en-US" sz="4000" dirty="0" smtClean="0">
                <a:solidFill>
                  <a:srgbClr val="222222"/>
                </a:solidFill>
                <a:latin typeface="Times New Roman" panose="02020603050405020304" pitchFamily="18" charset="0"/>
                <a:cs typeface="Times New Roman" panose="02020603050405020304" pitchFamily="18" charset="0"/>
              </a:rPr>
              <a:t> </a:t>
            </a:r>
            <a:r>
              <a:rPr lang="en-US" sz="4000" dirty="0" err="1" smtClean="0">
                <a:solidFill>
                  <a:srgbClr val="222222"/>
                </a:solidFill>
                <a:latin typeface="Times New Roman" panose="02020603050405020304" pitchFamily="18" charset="0"/>
                <a:cs typeface="Times New Roman" panose="02020603050405020304" pitchFamily="18" charset="0"/>
              </a:rPr>
              <a:t>động</a:t>
            </a:r>
            <a:r>
              <a:rPr lang="en-US" sz="4000" dirty="0" smtClean="0">
                <a:solidFill>
                  <a:srgbClr val="222222"/>
                </a:solidFill>
                <a:latin typeface="Times New Roman" panose="02020603050405020304" pitchFamily="18" charset="0"/>
                <a:cs typeface="Times New Roman" panose="02020603050405020304" pitchFamily="18" charset="0"/>
              </a:rPr>
              <a:t>, </a:t>
            </a:r>
            <a:r>
              <a:rPr lang="en-US" sz="4000" dirty="0" err="1" smtClean="0">
                <a:solidFill>
                  <a:srgbClr val="222222"/>
                </a:solidFill>
                <a:latin typeface="Times New Roman" panose="02020603050405020304" pitchFamily="18" charset="0"/>
                <a:cs typeface="Times New Roman" panose="02020603050405020304" pitchFamily="18" charset="0"/>
              </a:rPr>
              <a:t>lí</a:t>
            </a:r>
            <a:r>
              <a:rPr lang="en-US" sz="4000" dirty="0" smtClean="0">
                <a:solidFill>
                  <a:srgbClr val="222222"/>
                </a:solidFill>
                <a:latin typeface="Times New Roman" panose="02020603050405020304" pitchFamily="18" charset="0"/>
                <a:cs typeface="Times New Roman" panose="02020603050405020304" pitchFamily="18" charset="0"/>
              </a:rPr>
              <a:t> do </a:t>
            </a:r>
            <a:r>
              <a:rPr lang="en-US" sz="4000" dirty="0" err="1" smtClean="0">
                <a:solidFill>
                  <a:srgbClr val="222222"/>
                </a:solidFill>
                <a:latin typeface="Times New Roman" panose="02020603050405020304" pitchFamily="18" charset="0"/>
                <a:cs typeface="Times New Roman" panose="02020603050405020304" pitchFamily="18" charset="0"/>
              </a:rPr>
              <a:t>em</a:t>
            </a:r>
            <a:r>
              <a:rPr lang="en-US" sz="4000" dirty="0" smtClean="0">
                <a:solidFill>
                  <a:srgbClr val="222222"/>
                </a:solidFill>
                <a:latin typeface="Times New Roman" panose="02020603050405020304" pitchFamily="18" charset="0"/>
                <a:cs typeface="Times New Roman" panose="02020603050405020304" pitchFamily="18" charset="0"/>
              </a:rPr>
              <a:t> </a:t>
            </a:r>
            <a:r>
              <a:rPr lang="en-US" sz="4000" dirty="0" err="1" smtClean="0">
                <a:solidFill>
                  <a:srgbClr val="222222"/>
                </a:solidFill>
                <a:latin typeface="Times New Roman" panose="02020603050405020304" pitchFamily="18" charset="0"/>
                <a:cs typeface="Times New Roman" panose="02020603050405020304" pitchFamily="18" charset="0"/>
              </a:rPr>
              <a:t>tham</a:t>
            </a:r>
            <a:r>
              <a:rPr lang="en-US" sz="4000" dirty="0" smtClean="0">
                <a:solidFill>
                  <a:srgbClr val="222222"/>
                </a:solidFill>
                <a:latin typeface="Times New Roman" panose="02020603050405020304" pitchFamily="18" charset="0"/>
                <a:cs typeface="Times New Roman" panose="02020603050405020304" pitchFamily="18" charset="0"/>
              </a:rPr>
              <a:t> </a:t>
            </a:r>
            <a:r>
              <a:rPr lang="en-US" sz="4000" dirty="0" err="1" smtClean="0">
                <a:solidFill>
                  <a:srgbClr val="222222"/>
                </a:solidFill>
                <a:latin typeface="Times New Roman" panose="02020603050405020304" pitchFamily="18" charset="0"/>
                <a:cs typeface="Times New Roman" panose="02020603050405020304" pitchFamily="18" charset="0"/>
              </a:rPr>
              <a:t>gia</a:t>
            </a:r>
            <a:r>
              <a:rPr lang="en-US" sz="4000" dirty="0" smtClean="0">
                <a:solidFill>
                  <a:srgbClr val="222222"/>
                </a:solidFill>
                <a:latin typeface="Times New Roman" panose="02020603050405020304" pitchFamily="18" charset="0"/>
                <a:cs typeface="Times New Roman" panose="02020603050405020304" pitchFamily="18" charset="0"/>
              </a:rPr>
              <a:t> </a:t>
            </a:r>
            <a:r>
              <a:rPr lang="en-US" sz="4000" dirty="0" err="1" smtClean="0">
                <a:solidFill>
                  <a:srgbClr val="222222"/>
                </a:solidFill>
                <a:latin typeface="Times New Roman" panose="02020603050405020304" pitchFamily="18" charset="0"/>
                <a:cs typeface="Times New Roman" panose="02020603050405020304" pitchFamily="18" charset="0"/>
              </a:rPr>
              <a:t>hoạt</a:t>
            </a:r>
            <a:r>
              <a:rPr lang="en-US" sz="4000" dirty="0" smtClean="0">
                <a:solidFill>
                  <a:srgbClr val="222222"/>
                </a:solidFill>
                <a:latin typeface="Times New Roman" panose="02020603050405020304" pitchFamily="18" charset="0"/>
                <a:cs typeface="Times New Roman" panose="02020603050405020304" pitchFamily="18" charset="0"/>
              </a:rPr>
              <a:t> </a:t>
            </a:r>
            <a:r>
              <a:rPr lang="en-US" sz="4000" dirty="0" err="1" smtClean="0">
                <a:solidFill>
                  <a:srgbClr val="222222"/>
                </a:solidFill>
                <a:latin typeface="Times New Roman" panose="02020603050405020304" pitchFamily="18" charset="0"/>
                <a:cs typeface="Times New Roman" panose="02020603050405020304" pitchFamily="18" charset="0"/>
              </a:rPr>
              <a:t>động</a:t>
            </a:r>
            <a:r>
              <a:rPr lang="en-US" sz="4000" dirty="0" smtClean="0">
                <a:solidFill>
                  <a:srgbClr val="222222"/>
                </a:solidFill>
                <a:latin typeface="Times New Roman" panose="02020603050405020304" pitchFamily="18" charset="0"/>
                <a:cs typeface="Times New Roman" panose="02020603050405020304" pitchFamily="18" charset="0"/>
              </a:rPr>
              <a:t> </a:t>
            </a:r>
            <a:r>
              <a:rPr lang="en-US" sz="4000" dirty="0" err="1" smtClean="0">
                <a:solidFill>
                  <a:srgbClr val="222222"/>
                </a:solidFill>
                <a:latin typeface="Times New Roman" panose="02020603050405020304" pitchFamily="18" charset="0"/>
                <a:cs typeface="Times New Roman" panose="02020603050405020304" pitchFamily="18" charset="0"/>
              </a:rPr>
              <a:t>đó</a:t>
            </a:r>
            <a:r>
              <a:rPr lang="en-US" sz="4000" dirty="0" smtClean="0">
                <a:solidFill>
                  <a:srgbClr val="222222"/>
                </a:solidFill>
                <a:latin typeface="Times New Roman" panose="02020603050405020304" pitchFamily="18" charset="0"/>
                <a:cs typeface="Times New Roman" panose="02020603050405020304" pitchFamily="18" charset="0"/>
              </a:rPr>
              <a:t>.</a:t>
            </a:r>
          </a:p>
          <a:p>
            <a:pPr algn="just"/>
            <a:r>
              <a:rPr lang="en-US" sz="4000" dirty="0" smtClean="0">
                <a:solidFill>
                  <a:srgbClr val="222222"/>
                </a:solidFill>
                <a:latin typeface="Times New Roman" panose="02020603050405020304" pitchFamily="18" charset="0"/>
                <a:cs typeface="Times New Roman" panose="02020603050405020304" pitchFamily="18" charset="0"/>
              </a:rPr>
              <a:t>- </a:t>
            </a:r>
            <a:r>
              <a:rPr lang="en-US" sz="4000" dirty="0" err="1" smtClean="0">
                <a:solidFill>
                  <a:srgbClr val="222222"/>
                </a:solidFill>
                <a:latin typeface="Times New Roman" panose="02020603050405020304" pitchFamily="18" charset="0"/>
                <a:cs typeface="Times New Roman" panose="02020603050405020304" pitchFamily="18" charset="0"/>
              </a:rPr>
              <a:t>Đoạn</a:t>
            </a:r>
            <a:r>
              <a:rPr lang="en-US" sz="4000" dirty="0" smtClean="0">
                <a:solidFill>
                  <a:srgbClr val="222222"/>
                </a:solidFill>
                <a:latin typeface="Times New Roman" panose="02020603050405020304" pitchFamily="18" charset="0"/>
                <a:cs typeface="Times New Roman" panose="02020603050405020304" pitchFamily="18" charset="0"/>
              </a:rPr>
              <a:t> </a:t>
            </a:r>
            <a:r>
              <a:rPr lang="en-US" sz="4000" b="1" dirty="0" smtClean="0">
                <a:solidFill>
                  <a:srgbClr val="222222"/>
                </a:solidFill>
                <a:latin typeface="Times New Roman" panose="02020603050405020304" pitchFamily="18" charset="0"/>
                <a:cs typeface="Times New Roman" panose="02020603050405020304" pitchFamily="18" charset="0"/>
              </a:rPr>
              <a:t>2</a:t>
            </a:r>
            <a:r>
              <a:rPr lang="en-US" sz="4000" dirty="0" smtClean="0">
                <a:solidFill>
                  <a:srgbClr val="222222"/>
                </a:solidFill>
                <a:latin typeface="Times New Roman" panose="02020603050405020304" pitchFamily="18" charset="0"/>
                <a:cs typeface="Times New Roman" panose="02020603050405020304" pitchFamily="18" charset="0"/>
              </a:rPr>
              <a:t>: </a:t>
            </a:r>
            <a:r>
              <a:rPr lang="en-US" sz="4000" dirty="0" err="1" smtClean="0">
                <a:solidFill>
                  <a:srgbClr val="222222"/>
                </a:solidFill>
                <a:latin typeface="Times New Roman" panose="02020603050405020304" pitchFamily="18" charset="0"/>
                <a:cs typeface="Times New Roman" panose="02020603050405020304" pitchFamily="18" charset="0"/>
              </a:rPr>
              <a:t>kể</a:t>
            </a:r>
            <a:r>
              <a:rPr lang="en-US" sz="4000" dirty="0" smtClean="0">
                <a:solidFill>
                  <a:srgbClr val="222222"/>
                </a:solidFill>
                <a:latin typeface="Times New Roman" panose="02020603050405020304" pitchFamily="18" charset="0"/>
                <a:cs typeface="Times New Roman" panose="02020603050405020304" pitchFamily="18" charset="0"/>
              </a:rPr>
              <a:t> </a:t>
            </a:r>
            <a:r>
              <a:rPr lang="en-US" sz="4000" dirty="0" err="1" smtClean="0">
                <a:solidFill>
                  <a:srgbClr val="222222"/>
                </a:solidFill>
                <a:latin typeface="Times New Roman" panose="02020603050405020304" pitchFamily="18" charset="0"/>
                <a:cs typeface="Times New Roman" panose="02020603050405020304" pitchFamily="18" charset="0"/>
              </a:rPr>
              <a:t>về</a:t>
            </a:r>
            <a:r>
              <a:rPr lang="en-US" sz="4000" dirty="0" smtClean="0">
                <a:solidFill>
                  <a:srgbClr val="222222"/>
                </a:solidFill>
                <a:latin typeface="Times New Roman" panose="02020603050405020304" pitchFamily="18" charset="0"/>
                <a:cs typeface="Times New Roman" panose="02020603050405020304" pitchFamily="18" charset="0"/>
              </a:rPr>
              <a:t> </a:t>
            </a:r>
            <a:r>
              <a:rPr lang="en-US" sz="4000" dirty="0" err="1" smtClean="0">
                <a:solidFill>
                  <a:srgbClr val="222222"/>
                </a:solidFill>
                <a:latin typeface="Times New Roman" panose="02020603050405020304" pitchFamily="18" charset="0"/>
                <a:cs typeface="Times New Roman" panose="02020603050405020304" pitchFamily="18" charset="0"/>
              </a:rPr>
              <a:t>hình</a:t>
            </a:r>
            <a:r>
              <a:rPr lang="en-US" sz="4000" dirty="0" smtClean="0">
                <a:solidFill>
                  <a:srgbClr val="222222"/>
                </a:solidFill>
                <a:latin typeface="Times New Roman" panose="02020603050405020304" pitchFamily="18" charset="0"/>
                <a:cs typeface="Times New Roman" panose="02020603050405020304" pitchFamily="18" charset="0"/>
              </a:rPr>
              <a:t> </a:t>
            </a:r>
            <a:r>
              <a:rPr lang="en-US" sz="4000" dirty="0" err="1" smtClean="0">
                <a:solidFill>
                  <a:srgbClr val="222222"/>
                </a:solidFill>
                <a:latin typeface="Times New Roman" panose="02020603050405020304" pitchFamily="18" charset="0"/>
                <a:cs typeface="Times New Roman" panose="02020603050405020304" pitchFamily="18" charset="0"/>
              </a:rPr>
              <a:t>thức</a:t>
            </a:r>
            <a:r>
              <a:rPr lang="en-US" sz="4000" dirty="0" smtClean="0">
                <a:solidFill>
                  <a:srgbClr val="222222"/>
                </a:solidFill>
                <a:latin typeface="Times New Roman" panose="02020603050405020304" pitchFamily="18" charset="0"/>
                <a:cs typeface="Times New Roman" panose="02020603050405020304" pitchFamily="18" charset="0"/>
              </a:rPr>
              <a:t> </a:t>
            </a:r>
            <a:r>
              <a:rPr lang="en-US" sz="4000" dirty="0" err="1" smtClean="0">
                <a:solidFill>
                  <a:srgbClr val="222222"/>
                </a:solidFill>
                <a:latin typeface="Times New Roman" panose="02020603050405020304" pitchFamily="18" charset="0"/>
                <a:cs typeface="Times New Roman" panose="02020603050405020304" pitchFamily="18" charset="0"/>
              </a:rPr>
              <a:t>tổ</a:t>
            </a:r>
            <a:r>
              <a:rPr lang="en-US" sz="4000" dirty="0" smtClean="0">
                <a:solidFill>
                  <a:srgbClr val="222222"/>
                </a:solidFill>
                <a:latin typeface="Times New Roman" panose="02020603050405020304" pitchFamily="18" charset="0"/>
                <a:cs typeface="Times New Roman" panose="02020603050405020304" pitchFamily="18" charset="0"/>
              </a:rPr>
              <a:t> </a:t>
            </a:r>
            <a:r>
              <a:rPr lang="en-US" sz="4000" dirty="0" err="1" smtClean="0">
                <a:solidFill>
                  <a:srgbClr val="222222"/>
                </a:solidFill>
                <a:latin typeface="Times New Roman" panose="02020603050405020304" pitchFamily="18" charset="0"/>
                <a:cs typeface="Times New Roman" panose="02020603050405020304" pitchFamily="18" charset="0"/>
              </a:rPr>
              <a:t>chức</a:t>
            </a:r>
            <a:r>
              <a:rPr lang="en-US" sz="4000" dirty="0" smtClean="0">
                <a:solidFill>
                  <a:srgbClr val="222222"/>
                </a:solidFill>
                <a:latin typeface="Times New Roman" panose="02020603050405020304" pitchFamily="18" charset="0"/>
                <a:cs typeface="Times New Roman" panose="02020603050405020304" pitchFamily="18" charset="0"/>
              </a:rPr>
              <a:t> </a:t>
            </a:r>
            <a:r>
              <a:rPr lang="en-US" sz="4000" dirty="0" err="1" smtClean="0">
                <a:solidFill>
                  <a:srgbClr val="222222"/>
                </a:solidFill>
                <a:latin typeface="Times New Roman" panose="02020603050405020304" pitchFamily="18" charset="0"/>
                <a:cs typeface="Times New Roman" panose="02020603050405020304" pitchFamily="18" charset="0"/>
              </a:rPr>
              <a:t>hoạt</a:t>
            </a:r>
            <a:r>
              <a:rPr lang="en-US" sz="4000" dirty="0" smtClean="0">
                <a:solidFill>
                  <a:srgbClr val="222222"/>
                </a:solidFill>
                <a:latin typeface="Times New Roman" panose="02020603050405020304" pitchFamily="18" charset="0"/>
                <a:cs typeface="Times New Roman" panose="02020603050405020304" pitchFamily="18" charset="0"/>
              </a:rPr>
              <a:t> </a:t>
            </a:r>
            <a:r>
              <a:rPr lang="en-US" sz="4000" dirty="0" err="1" smtClean="0">
                <a:solidFill>
                  <a:srgbClr val="222222"/>
                </a:solidFill>
                <a:latin typeface="Times New Roman" panose="02020603050405020304" pitchFamily="18" charset="0"/>
                <a:cs typeface="Times New Roman" panose="02020603050405020304" pitchFamily="18" charset="0"/>
              </a:rPr>
              <a:t>động</a:t>
            </a:r>
            <a:r>
              <a:rPr lang="en-US" sz="4000" dirty="0" smtClean="0">
                <a:solidFill>
                  <a:srgbClr val="222222"/>
                </a:solidFill>
                <a:latin typeface="Times New Roman" panose="02020603050405020304" pitchFamily="18" charset="0"/>
                <a:cs typeface="Times New Roman" panose="02020603050405020304" pitchFamily="18" charset="0"/>
              </a:rPr>
              <a:t> (</a:t>
            </a:r>
            <a:r>
              <a:rPr lang="en-US" sz="4000" dirty="0" err="1" smtClean="0">
                <a:solidFill>
                  <a:srgbClr val="222222"/>
                </a:solidFill>
                <a:latin typeface="Times New Roman" panose="02020603050405020304" pitchFamily="18" charset="0"/>
                <a:cs typeface="Times New Roman" panose="02020603050405020304" pitchFamily="18" charset="0"/>
              </a:rPr>
              <a:t>thành</a:t>
            </a:r>
            <a:r>
              <a:rPr lang="en-US" sz="4000" dirty="0" smtClean="0">
                <a:solidFill>
                  <a:srgbClr val="222222"/>
                </a:solidFill>
                <a:latin typeface="Times New Roman" panose="02020603050405020304" pitchFamily="18" charset="0"/>
                <a:cs typeface="Times New Roman" panose="02020603050405020304" pitchFamily="18" charset="0"/>
              </a:rPr>
              <a:t> </a:t>
            </a:r>
            <a:r>
              <a:rPr lang="en-US" sz="4000" dirty="0" err="1" smtClean="0">
                <a:solidFill>
                  <a:srgbClr val="222222"/>
                </a:solidFill>
                <a:latin typeface="Times New Roman" panose="02020603050405020304" pitchFamily="18" charset="0"/>
                <a:cs typeface="Times New Roman" panose="02020603050405020304" pitchFamily="18" charset="0"/>
              </a:rPr>
              <a:t>phần</a:t>
            </a:r>
            <a:r>
              <a:rPr lang="en-US" sz="4000" dirty="0" smtClean="0">
                <a:solidFill>
                  <a:srgbClr val="222222"/>
                </a:solidFill>
                <a:latin typeface="Times New Roman" panose="02020603050405020304" pitchFamily="18" charset="0"/>
                <a:cs typeface="Times New Roman" panose="02020603050405020304" pitchFamily="18" charset="0"/>
              </a:rPr>
              <a:t> </a:t>
            </a:r>
            <a:r>
              <a:rPr lang="en-US" sz="4000" dirty="0" err="1" smtClean="0">
                <a:solidFill>
                  <a:srgbClr val="222222"/>
                </a:solidFill>
                <a:latin typeface="Times New Roman" panose="02020603050405020304" pitchFamily="18" charset="0"/>
                <a:cs typeface="Times New Roman" panose="02020603050405020304" pitchFamily="18" charset="0"/>
              </a:rPr>
              <a:t>tham</a:t>
            </a:r>
            <a:r>
              <a:rPr lang="en-US" sz="4000" dirty="0" smtClean="0">
                <a:solidFill>
                  <a:srgbClr val="222222"/>
                </a:solidFill>
                <a:latin typeface="Times New Roman" panose="02020603050405020304" pitchFamily="18" charset="0"/>
                <a:cs typeface="Times New Roman" panose="02020603050405020304" pitchFamily="18" charset="0"/>
              </a:rPr>
              <a:t> </a:t>
            </a:r>
            <a:r>
              <a:rPr lang="en-US" sz="4000" dirty="0" err="1" smtClean="0">
                <a:solidFill>
                  <a:srgbClr val="222222"/>
                </a:solidFill>
                <a:latin typeface="Times New Roman" panose="02020603050405020304" pitchFamily="18" charset="0"/>
                <a:cs typeface="Times New Roman" panose="02020603050405020304" pitchFamily="18" charset="0"/>
              </a:rPr>
              <a:t>gia</a:t>
            </a:r>
            <a:r>
              <a:rPr lang="en-US" sz="4000" dirty="0" smtClean="0">
                <a:solidFill>
                  <a:srgbClr val="222222"/>
                </a:solidFill>
                <a:latin typeface="Times New Roman" panose="02020603050405020304" pitchFamily="18" charset="0"/>
                <a:cs typeface="Times New Roman" panose="02020603050405020304" pitchFamily="18" charset="0"/>
              </a:rPr>
              <a:t>, </a:t>
            </a:r>
            <a:r>
              <a:rPr lang="en-US" sz="4000" dirty="0" err="1" smtClean="0">
                <a:solidFill>
                  <a:srgbClr val="222222"/>
                </a:solidFill>
                <a:latin typeface="Times New Roman" panose="02020603050405020304" pitchFamily="18" charset="0"/>
                <a:cs typeface="Times New Roman" panose="02020603050405020304" pitchFamily="18" charset="0"/>
              </a:rPr>
              <a:t>thời</a:t>
            </a:r>
            <a:r>
              <a:rPr lang="en-US" sz="4000" dirty="0" smtClean="0">
                <a:solidFill>
                  <a:srgbClr val="222222"/>
                </a:solidFill>
                <a:latin typeface="Times New Roman" panose="02020603050405020304" pitchFamily="18" charset="0"/>
                <a:cs typeface="Times New Roman" panose="02020603050405020304" pitchFamily="18" charset="0"/>
              </a:rPr>
              <a:t> </a:t>
            </a:r>
            <a:r>
              <a:rPr lang="en-US" sz="4000" dirty="0" err="1" smtClean="0">
                <a:solidFill>
                  <a:srgbClr val="222222"/>
                </a:solidFill>
                <a:latin typeface="Times New Roman" panose="02020603050405020304" pitchFamily="18" charset="0"/>
                <a:cs typeface="Times New Roman" panose="02020603050405020304" pitchFamily="18" charset="0"/>
              </a:rPr>
              <a:t>gian</a:t>
            </a:r>
            <a:r>
              <a:rPr lang="en-US" sz="4000" dirty="0" smtClean="0">
                <a:solidFill>
                  <a:srgbClr val="222222"/>
                </a:solidFill>
                <a:latin typeface="Times New Roman" panose="02020603050405020304" pitchFamily="18" charset="0"/>
                <a:cs typeface="Times New Roman" panose="02020603050405020304" pitchFamily="18" charset="0"/>
              </a:rPr>
              <a:t>, </a:t>
            </a:r>
            <a:r>
              <a:rPr lang="en-US" sz="4000" dirty="0" err="1" smtClean="0">
                <a:solidFill>
                  <a:srgbClr val="222222"/>
                </a:solidFill>
                <a:latin typeface="Times New Roman" panose="02020603050405020304" pitchFamily="18" charset="0"/>
                <a:cs typeface="Times New Roman" panose="02020603050405020304" pitchFamily="18" charset="0"/>
              </a:rPr>
              <a:t>địa</a:t>
            </a:r>
            <a:r>
              <a:rPr lang="en-US" sz="4000" dirty="0" smtClean="0">
                <a:solidFill>
                  <a:srgbClr val="222222"/>
                </a:solidFill>
                <a:latin typeface="Times New Roman" panose="02020603050405020304" pitchFamily="18" charset="0"/>
                <a:cs typeface="Times New Roman" panose="02020603050405020304" pitchFamily="18" charset="0"/>
              </a:rPr>
              <a:t> </a:t>
            </a:r>
            <a:r>
              <a:rPr lang="en-US" sz="4000" dirty="0" err="1" smtClean="0">
                <a:solidFill>
                  <a:srgbClr val="222222"/>
                </a:solidFill>
                <a:latin typeface="Times New Roman" panose="02020603050405020304" pitchFamily="18" charset="0"/>
                <a:cs typeface="Times New Roman" panose="02020603050405020304" pitchFamily="18" charset="0"/>
              </a:rPr>
              <a:t>điểm</a:t>
            </a:r>
            <a:r>
              <a:rPr lang="en-US" sz="4000" dirty="0" smtClean="0">
                <a:solidFill>
                  <a:srgbClr val="222222"/>
                </a:solidFill>
                <a:latin typeface="Times New Roman" panose="02020603050405020304" pitchFamily="18" charset="0"/>
                <a:cs typeface="Times New Roman" panose="02020603050405020304" pitchFamily="18" charset="0"/>
              </a:rPr>
              <a:t>…)</a:t>
            </a:r>
          </a:p>
          <a:p>
            <a:pPr algn="just"/>
            <a:r>
              <a:rPr lang="en-US" sz="4000" dirty="0" smtClean="0">
                <a:solidFill>
                  <a:srgbClr val="222222"/>
                </a:solidFill>
                <a:latin typeface="Times New Roman" panose="02020603050405020304" pitchFamily="18" charset="0"/>
                <a:cs typeface="Times New Roman" panose="02020603050405020304" pitchFamily="18" charset="0"/>
              </a:rPr>
              <a:t>- </a:t>
            </a:r>
            <a:r>
              <a:rPr lang="en-US" sz="4000" dirty="0" err="1" smtClean="0">
                <a:solidFill>
                  <a:srgbClr val="222222"/>
                </a:solidFill>
                <a:latin typeface="Times New Roman" panose="02020603050405020304" pitchFamily="18" charset="0"/>
                <a:cs typeface="Times New Roman" panose="02020603050405020304" pitchFamily="18" charset="0"/>
              </a:rPr>
              <a:t>Đoạn</a:t>
            </a:r>
            <a:r>
              <a:rPr lang="en-US" sz="4000" dirty="0" smtClean="0">
                <a:solidFill>
                  <a:srgbClr val="222222"/>
                </a:solidFill>
                <a:latin typeface="Times New Roman" panose="02020603050405020304" pitchFamily="18" charset="0"/>
                <a:cs typeface="Times New Roman" panose="02020603050405020304" pitchFamily="18" charset="0"/>
              </a:rPr>
              <a:t> </a:t>
            </a:r>
            <a:r>
              <a:rPr lang="en-US" sz="4000" b="1" dirty="0" smtClean="0">
                <a:solidFill>
                  <a:srgbClr val="222222"/>
                </a:solidFill>
                <a:latin typeface="Times New Roman" panose="02020603050405020304" pitchFamily="18" charset="0"/>
                <a:cs typeface="Times New Roman" panose="02020603050405020304" pitchFamily="18" charset="0"/>
              </a:rPr>
              <a:t>3</a:t>
            </a:r>
            <a:r>
              <a:rPr lang="en-US" sz="4000" dirty="0" smtClean="0">
                <a:solidFill>
                  <a:srgbClr val="222222"/>
                </a:solidFill>
                <a:latin typeface="Times New Roman" panose="02020603050405020304" pitchFamily="18" charset="0"/>
                <a:cs typeface="Times New Roman" panose="02020603050405020304" pitchFamily="18" charset="0"/>
              </a:rPr>
              <a:t>: </a:t>
            </a:r>
            <a:r>
              <a:rPr lang="en-US" sz="4000" dirty="0" err="1" smtClean="0">
                <a:solidFill>
                  <a:srgbClr val="222222"/>
                </a:solidFill>
                <a:latin typeface="Times New Roman" panose="02020603050405020304" pitchFamily="18" charset="0"/>
                <a:cs typeface="Times New Roman" panose="02020603050405020304" pitchFamily="18" charset="0"/>
              </a:rPr>
              <a:t>kể</a:t>
            </a:r>
            <a:r>
              <a:rPr lang="en-US" sz="4000" dirty="0" smtClean="0">
                <a:solidFill>
                  <a:srgbClr val="222222"/>
                </a:solidFill>
                <a:latin typeface="Times New Roman" panose="02020603050405020304" pitchFamily="18" charset="0"/>
                <a:cs typeface="Times New Roman" panose="02020603050405020304" pitchFamily="18" charset="0"/>
              </a:rPr>
              <a:t> </a:t>
            </a:r>
            <a:r>
              <a:rPr lang="en-US" sz="4000" dirty="0" err="1" smtClean="0">
                <a:solidFill>
                  <a:srgbClr val="222222"/>
                </a:solidFill>
                <a:latin typeface="Times New Roman" panose="02020603050405020304" pitchFamily="18" charset="0"/>
                <a:cs typeface="Times New Roman" panose="02020603050405020304" pitchFamily="18" charset="0"/>
              </a:rPr>
              <a:t>về</a:t>
            </a:r>
            <a:r>
              <a:rPr lang="en-US" sz="4000" dirty="0" smtClean="0">
                <a:solidFill>
                  <a:srgbClr val="222222"/>
                </a:solidFill>
                <a:latin typeface="Times New Roman" panose="02020603050405020304" pitchFamily="18" charset="0"/>
                <a:cs typeface="Times New Roman" panose="02020603050405020304" pitchFamily="18" charset="0"/>
              </a:rPr>
              <a:t> </a:t>
            </a:r>
            <a:r>
              <a:rPr lang="en-US" sz="4000" dirty="0" err="1" smtClean="0">
                <a:solidFill>
                  <a:srgbClr val="222222"/>
                </a:solidFill>
                <a:latin typeface="Times New Roman" panose="02020603050405020304" pitchFamily="18" charset="0"/>
                <a:cs typeface="Times New Roman" panose="02020603050405020304" pitchFamily="18" charset="0"/>
              </a:rPr>
              <a:t>quá</a:t>
            </a:r>
            <a:r>
              <a:rPr lang="en-US" sz="4000" dirty="0" smtClean="0">
                <a:solidFill>
                  <a:srgbClr val="222222"/>
                </a:solidFill>
                <a:latin typeface="Times New Roman" panose="02020603050405020304" pitchFamily="18" charset="0"/>
                <a:cs typeface="Times New Roman" panose="02020603050405020304" pitchFamily="18" charset="0"/>
              </a:rPr>
              <a:t> </a:t>
            </a:r>
            <a:r>
              <a:rPr lang="en-US" sz="4000" dirty="0" err="1" smtClean="0">
                <a:solidFill>
                  <a:srgbClr val="222222"/>
                </a:solidFill>
                <a:latin typeface="Times New Roman" panose="02020603050405020304" pitchFamily="18" charset="0"/>
                <a:cs typeface="Times New Roman" panose="02020603050405020304" pitchFamily="18" charset="0"/>
              </a:rPr>
              <a:t>trình</a:t>
            </a:r>
            <a:r>
              <a:rPr lang="en-US" sz="4000" dirty="0" smtClean="0">
                <a:solidFill>
                  <a:srgbClr val="222222"/>
                </a:solidFill>
                <a:latin typeface="Times New Roman" panose="02020603050405020304" pitchFamily="18" charset="0"/>
                <a:cs typeface="Times New Roman" panose="02020603050405020304" pitchFamily="18" charset="0"/>
              </a:rPr>
              <a:t> </a:t>
            </a:r>
            <a:r>
              <a:rPr lang="en-US" sz="4000" dirty="0" err="1" smtClean="0">
                <a:solidFill>
                  <a:srgbClr val="222222"/>
                </a:solidFill>
                <a:latin typeface="Times New Roman" panose="02020603050405020304" pitchFamily="18" charset="0"/>
                <a:cs typeface="Times New Roman" panose="02020603050405020304" pitchFamily="18" charset="0"/>
              </a:rPr>
              <a:t>tiến</a:t>
            </a:r>
            <a:r>
              <a:rPr lang="en-US" sz="4000" dirty="0" smtClean="0">
                <a:solidFill>
                  <a:srgbClr val="222222"/>
                </a:solidFill>
                <a:latin typeface="Times New Roman" panose="02020603050405020304" pitchFamily="18" charset="0"/>
                <a:cs typeface="Times New Roman" panose="02020603050405020304" pitchFamily="18" charset="0"/>
              </a:rPr>
              <a:t> </a:t>
            </a:r>
            <a:r>
              <a:rPr lang="en-US" sz="4000" dirty="0" err="1" smtClean="0">
                <a:solidFill>
                  <a:srgbClr val="222222"/>
                </a:solidFill>
                <a:latin typeface="Times New Roman" panose="02020603050405020304" pitchFamily="18" charset="0"/>
                <a:cs typeface="Times New Roman" panose="02020603050405020304" pitchFamily="18" charset="0"/>
              </a:rPr>
              <a:t>hành</a:t>
            </a:r>
            <a:r>
              <a:rPr lang="en-US" sz="4000" dirty="0" smtClean="0">
                <a:solidFill>
                  <a:srgbClr val="222222"/>
                </a:solidFill>
                <a:latin typeface="Times New Roman" panose="02020603050405020304" pitchFamily="18" charset="0"/>
                <a:cs typeface="Times New Roman" panose="02020603050405020304" pitchFamily="18" charset="0"/>
              </a:rPr>
              <a:t> </a:t>
            </a:r>
            <a:r>
              <a:rPr lang="en-US" sz="4000" dirty="0" err="1" smtClean="0">
                <a:solidFill>
                  <a:srgbClr val="222222"/>
                </a:solidFill>
                <a:latin typeface="Times New Roman" panose="02020603050405020304" pitchFamily="18" charset="0"/>
                <a:cs typeface="Times New Roman" panose="02020603050405020304" pitchFamily="18" charset="0"/>
              </a:rPr>
              <a:t>hoạt</a:t>
            </a:r>
            <a:r>
              <a:rPr lang="en-US" sz="4000" dirty="0" smtClean="0">
                <a:solidFill>
                  <a:srgbClr val="222222"/>
                </a:solidFill>
                <a:latin typeface="Times New Roman" panose="02020603050405020304" pitchFamily="18" charset="0"/>
                <a:cs typeface="Times New Roman" panose="02020603050405020304" pitchFamily="18" charset="0"/>
              </a:rPr>
              <a:t> </a:t>
            </a:r>
            <a:r>
              <a:rPr lang="en-US" sz="4000" dirty="0" err="1" smtClean="0">
                <a:solidFill>
                  <a:srgbClr val="222222"/>
                </a:solidFill>
                <a:latin typeface="Times New Roman" panose="02020603050405020304" pitchFamily="18" charset="0"/>
                <a:cs typeface="Times New Roman" panose="02020603050405020304" pitchFamily="18" charset="0"/>
              </a:rPr>
              <a:t>động</a:t>
            </a:r>
            <a:r>
              <a:rPr lang="en-US" sz="4000" dirty="0" smtClean="0">
                <a:solidFill>
                  <a:srgbClr val="222222"/>
                </a:solidFill>
                <a:latin typeface="Times New Roman" panose="02020603050405020304" pitchFamily="18" charset="0"/>
                <a:cs typeface="Times New Roman" panose="02020603050405020304" pitchFamily="18" charset="0"/>
              </a:rPr>
              <a:t> (</a:t>
            </a:r>
            <a:r>
              <a:rPr lang="en-US" sz="4000" dirty="0" err="1" smtClean="0">
                <a:solidFill>
                  <a:srgbClr val="222222"/>
                </a:solidFill>
                <a:latin typeface="Times New Roman" panose="02020603050405020304" pitchFamily="18" charset="0"/>
                <a:cs typeface="Times New Roman" panose="02020603050405020304" pitchFamily="18" charset="0"/>
              </a:rPr>
              <a:t>bắt</a:t>
            </a:r>
            <a:r>
              <a:rPr lang="en-US" sz="4000" dirty="0" smtClean="0">
                <a:solidFill>
                  <a:srgbClr val="222222"/>
                </a:solidFill>
                <a:latin typeface="Times New Roman" panose="02020603050405020304" pitchFamily="18" charset="0"/>
                <a:cs typeface="Times New Roman" panose="02020603050405020304" pitchFamily="18" charset="0"/>
              </a:rPr>
              <a:t> </a:t>
            </a:r>
            <a:r>
              <a:rPr lang="en-US" sz="4000" dirty="0" err="1" smtClean="0">
                <a:solidFill>
                  <a:srgbClr val="222222"/>
                </a:solidFill>
                <a:latin typeface="Times New Roman" panose="02020603050405020304" pitchFamily="18" charset="0"/>
                <a:cs typeface="Times New Roman" panose="02020603050405020304" pitchFamily="18" charset="0"/>
              </a:rPr>
              <a:t>đầu</a:t>
            </a:r>
            <a:r>
              <a:rPr lang="en-US" sz="4000" dirty="0" smtClean="0">
                <a:solidFill>
                  <a:srgbClr val="222222"/>
                </a:solidFill>
                <a:latin typeface="Times New Roman" panose="02020603050405020304" pitchFamily="18" charset="0"/>
                <a:cs typeface="Times New Roman" panose="02020603050405020304" pitchFamily="18" charset="0"/>
              </a:rPr>
              <a:t>, </a:t>
            </a:r>
            <a:r>
              <a:rPr lang="en-US" sz="4000" dirty="0" err="1" smtClean="0">
                <a:solidFill>
                  <a:srgbClr val="222222"/>
                </a:solidFill>
                <a:latin typeface="Times New Roman" panose="02020603050405020304" pitchFamily="18" charset="0"/>
                <a:cs typeface="Times New Roman" panose="02020603050405020304" pitchFamily="18" charset="0"/>
              </a:rPr>
              <a:t>hoạt</a:t>
            </a:r>
            <a:r>
              <a:rPr lang="en-US" sz="4000" dirty="0" smtClean="0">
                <a:solidFill>
                  <a:srgbClr val="222222"/>
                </a:solidFill>
                <a:latin typeface="Times New Roman" panose="02020603050405020304" pitchFamily="18" charset="0"/>
                <a:cs typeface="Times New Roman" panose="02020603050405020304" pitchFamily="18" charset="0"/>
              </a:rPr>
              <a:t> </a:t>
            </a:r>
            <a:r>
              <a:rPr lang="en-US" sz="4000" dirty="0" err="1" smtClean="0">
                <a:solidFill>
                  <a:srgbClr val="222222"/>
                </a:solidFill>
                <a:latin typeface="Times New Roman" panose="02020603050405020304" pitchFamily="18" charset="0"/>
                <a:cs typeface="Times New Roman" panose="02020603050405020304" pitchFamily="18" charset="0"/>
              </a:rPr>
              <a:t>động</a:t>
            </a:r>
            <a:r>
              <a:rPr lang="en-US" sz="4000" dirty="0" smtClean="0">
                <a:solidFill>
                  <a:srgbClr val="222222"/>
                </a:solidFill>
                <a:latin typeface="Times New Roman" panose="02020603050405020304" pitchFamily="18" charset="0"/>
                <a:cs typeface="Times New Roman" panose="02020603050405020304" pitchFamily="18" charset="0"/>
              </a:rPr>
              <a:t> </a:t>
            </a:r>
            <a:r>
              <a:rPr lang="en-US" sz="4000" dirty="0" err="1" smtClean="0">
                <a:solidFill>
                  <a:srgbClr val="222222"/>
                </a:solidFill>
                <a:latin typeface="Times New Roman" panose="02020603050405020304" pitchFamily="18" charset="0"/>
                <a:cs typeface="Times New Roman" panose="02020603050405020304" pitchFamily="18" charset="0"/>
              </a:rPr>
              <a:t>chính</a:t>
            </a:r>
            <a:r>
              <a:rPr lang="en-US" sz="4000" dirty="0" smtClean="0">
                <a:solidFill>
                  <a:srgbClr val="222222"/>
                </a:solidFill>
                <a:latin typeface="Times New Roman" panose="02020603050405020304" pitchFamily="18" charset="0"/>
                <a:cs typeface="Times New Roman" panose="02020603050405020304" pitchFamily="18" charset="0"/>
              </a:rPr>
              <a:t>, </a:t>
            </a:r>
            <a:r>
              <a:rPr lang="en-US" sz="4000" dirty="0" err="1" smtClean="0">
                <a:solidFill>
                  <a:srgbClr val="222222"/>
                </a:solidFill>
                <a:latin typeface="Times New Roman" panose="02020603050405020304" pitchFamily="18" charset="0"/>
                <a:cs typeface="Times New Roman" panose="02020603050405020304" pitchFamily="18" charset="0"/>
              </a:rPr>
              <a:t>kết</a:t>
            </a:r>
            <a:r>
              <a:rPr lang="en-US" sz="4000" dirty="0" smtClean="0">
                <a:solidFill>
                  <a:srgbClr val="222222"/>
                </a:solidFill>
                <a:latin typeface="Times New Roman" panose="02020603050405020304" pitchFamily="18" charset="0"/>
                <a:cs typeface="Times New Roman" panose="02020603050405020304" pitchFamily="18" charset="0"/>
              </a:rPr>
              <a:t> </a:t>
            </a:r>
            <a:r>
              <a:rPr lang="en-US" sz="4000" dirty="0" err="1" smtClean="0">
                <a:solidFill>
                  <a:srgbClr val="222222"/>
                </a:solidFill>
                <a:latin typeface="Times New Roman" panose="02020603050405020304" pitchFamily="18" charset="0"/>
                <a:cs typeface="Times New Roman" panose="02020603050405020304" pitchFamily="18" charset="0"/>
              </a:rPr>
              <a:t>thúc</a:t>
            </a:r>
            <a:r>
              <a:rPr lang="en-US" sz="4000" dirty="0" smtClean="0">
                <a:solidFill>
                  <a:srgbClr val="222222"/>
                </a:solidFill>
                <a:latin typeface="Times New Roman" panose="02020603050405020304" pitchFamily="18" charset="0"/>
                <a:cs typeface="Times New Roman" panose="02020603050405020304" pitchFamily="18" charset="0"/>
              </a:rPr>
              <a:t>)</a:t>
            </a:r>
          </a:p>
          <a:p>
            <a:pPr algn="just"/>
            <a:r>
              <a:rPr lang="en-US" sz="4000" dirty="0" smtClean="0">
                <a:solidFill>
                  <a:srgbClr val="222222"/>
                </a:solidFill>
                <a:latin typeface="Times New Roman" panose="02020603050405020304" pitchFamily="18" charset="0"/>
                <a:cs typeface="Times New Roman" panose="02020603050405020304" pitchFamily="18" charset="0"/>
              </a:rPr>
              <a:t>- </a:t>
            </a:r>
            <a:r>
              <a:rPr lang="en-US" sz="4000" dirty="0" err="1" smtClean="0">
                <a:solidFill>
                  <a:srgbClr val="222222"/>
                </a:solidFill>
                <a:latin typeface="Times New Roman" panose="02020603050405020304" pitchFamily="18" charset="0"/>
                <a:cs typeface="Times New Roman" panose="02020603050405020304" pitchFamily="18" charset="0"/>
              </a:rPr>
              <a:t>Đoạn</a:t>
            </a:r>
            <a:r>
              <a:rPr lang="en-US" sz="4000" dirty="0" smtClean="0">
                <a:solidFill>
                  <a:srgbClr val="222222"/>
                </a:solidFill>
                <a:latin typeface="Times New Roman" panose="02020603050405020304" pitchFamily="18" charset="0"/>
                <a:cs typeface="Times New Roman" panose="02020603050405020304" pitchFamily="18" charset="0"/>
              </a:rPr>
              <a:t> </a:t>
            </a:r>
            <a:r>
              <a:rPr lang="en-US" sz="4000" b="1" dirty="0" smtClean="0">
                <a:solidFill>
                  <a:srgbClr val="222222"/>
                </a:solidFill>
                <a:latin typeface="Times New Roman" panose="02020603050405020304" pitchFamily="18" charset="0"/>
                <a:cs typeface="Times New Roman" panose="02020603050405020304" pitchFamily="18" charset="0"/>
              </a:rPr>
              <a:t>4</a:t>
            </a:r>
            <a:r>
              <a:rPr lang="en-US" sz="4000" dirty="0" smtClean="0">
                <a:solidFill>
                  <a:srgbClr val="222222"/>
                </a:solidFill>
                <a:latin typeface="Times New Roman" panose="02020603050405020304" pitchFamily="18" charset="0"/>
                <a:cs typeface="Times New Roman" panose="02020603050405020304" pitchFamily="18" charset="0"/>
              </a:rPr>
              <a:t>: </a:t>
            </a:r>
            <a:r>
              <a:rPr lang="en-US" sz="4000" dirty="0" err="1" smtClean="0">
                <a:solidFill>
                  <a:srgbClr val="222222"/>
                </a:solidFill>
                <a:latin typeface="Times New Roman" panose="02020603050405020304" pitchFamily="18" charset="0"/>
                <a:cs typeface="Times New Roman" panose="02020603050405020304" pitchFamily="18" charset="0"/>
              </a:rPr>
              <a:t>nêu</a:t>
            </a:r>
            <a:r>
              <a:rPr lang="en-US" sz="4000" dirty="0" smtClean="0">
                <a:solidFill>
                  <a:srgbClr val="222222"/>
                </a:solidFill>
                <a:latin typeface="Times New Roman" panose="02020603050405020304" pitchFamily="18" charset="0"/>
                <a:cs typeface="Times New Roman" panose="02020603050405020304" pitchFamily="18" charset="0"/>
              </a:rPr>
              <a:t> </a:t>
            </a:r>
            <a:r>
              <a:rPr lang="en-US" sz="4000" dirty="0" err="1" smtClean="0">
                <a:solidFill>
                  <a:srgbClr val="222222"/>
                </a:solidFill>
                <a:latin typeface="Times New Roman" panose="02020603050405020304" pitchFamily="18" charset="0"/>
                <a:cs typeface="Times New Roman" panose="02020603050405020304" pitchFamily="18" charset="0"/>
              </a:rPr>
              <a:t>kết</a:t>
            </a:r>
            <a:r>
              <a:rPr lang="en-US" sz="4000" dirty="0" smtClean="0">
                <a:solidFill>
                  <a:srgbClr val="222222"/>
                </a:solidFill>
                <a:latin typeface="Times New Roman" panose="02020603050405020304" pitchFamily="18" charset="0"/>
                <a:cs typeface="Times New Roman" panose="02020603050405020304" pitchFamily="18" charset="0"/>
              </a:rPr>
              <a:t> </a:t>
            </a:r>
            <a:r>
              <a:rPr lang="en-US" sz="4000" dirty="0" err="1" smtClean="0">
                <a:solidFill>
                  <a:srgbClr val="222222"/>
                </a:solidFill>
                <a:latin typeface="Times New Roman" panose="02020603050405020304" pitchFamily="18" charset="0"/>
                <a:cs typeface="Times New Roman" panose="02020603050405020304" pitchFamily="18" charset="0"/>
              </a:rPr>
              <a:t>quả</a:t>
            </a:r>
            <a:r>
              <a:rPr lang="en-US" sz="4000" dirty="0" smtClean="0">
                <a:solidFill>
                  <a:srgbClr val="222222"/>
                </a:solidFill>
                <a:latin typeface="Times New Roman" panose="02020603050405020304" pitchFamily="18" charset="0"/>
                <a:cs typeface="Times New Roman" panose="02020603050405020304" pitchFamily="18" charset="0"/>
              </a:rPr>
              <a:t> </a:t>
            </a:r>
            <a:r>
              <a:rPr lang="en-US" sz="4000" dirty="0" err="1" smtClean="0">
                <a:solidFill>
                  <a:srgbClr val="222222"/>
                </a:solidFill>
                <a:latin typeface="Times New Roman" panose="02020603050405020304" pitchFamily="18" charset="0"/>
                <a:cs typeface="Times New Roman" panose="02020603050405020304" pitchFamily="18" charset="0"/>
              </a:rPr>
              <a:t>của</a:t>
            </a:r>
            <a:r>
              <a:rPr lang="en-US" sz="4000" dirty="0" smtClean="0">
                <a:solidFill>
                  <a:srgbClr val="222222"/>
                </a:solidFill>
                <a:latin typeface="Times New Roman" panose="02020603050405020304" pitchFamily="18" charset="0"/>
                <a:cs typeface="Times New Roman" panose="02020603050405020304" pitchFamily="18" charset="0"/>
              </a:rPr>
              <a:t> </a:t>
            </a:r>
            <a:r>
              <a:rPr lang="en-US" sz="4000" dirty="0" err="1" smtClean="0">
                <a:solidFill>
                  <a:srgbClr val="222222"/>
                </a:solidFill>
                <a:latin typeface="Times New Roman" panose="02020603050405020304" pitchFamily="18" charset="0"/>
                <a:cs typeface="Times New Roman" panose="02020603050405020304" pitchFamily="18" charset="0"/>
              </a:rPr>
              <a:t>hoạt</a:t>
            </a:r>
            <a:r>
              <a:rPr lang="en-US" sz="4000" dirty="0" smtClean="0">
                <a:solidFill>
                  <a:srgbClr val="222222"/>
                </a:solidFill>
                <a:latin typeface="Times New Roman" panose="02020603050405020304" pitchFamily="18" charset="0"/>
                <a:cs typeface="Times New Roman" panose="02020603050405020304" pitchFamily="18" charset="0"/>
              </a:rPr>
              <a:t> </a:t>
            </a:r>
            <a:r>
              <a:rPr lang="en-US" sz="4000" dirty="0" err="1" smtClean="0">
                <a:solidFill>
                  <a:srgbClr val="222222"/>
                </a:solidFill>
                <a:latin typeface="Times New Roman" panose="02020603050405020304" pitchFamily="18" charset="0"/>
                <a:cs typeface="Times New Roman" panose="02020603050405020304" pitchFamily="18" charset="0"/>
              </a:rPr>
              <a:t>động</a:t>
            </a:r>
            <a:r>
              <a:rPr lang="en-US" sz="4000" dirty="0" smtClean="0">
                <a:solidFill>
                  <a:srgbClr val="222222"/>
                </a:solidFill>
                <a:latin typeface="Times New Roman" panose="02020603050405020304" pitchFamily="18" charset="0"/>
                <a:cs typeface="Times New Roman" panose="02020603050405020304" pitchFamily="18" charset="0"/>
              </a:rPr>
              <a:t> (</a:t>
            </a:r>
            <a:r>
              <a:rPr lang="en-US" sz="4000" dirty="0" err="1" smtClean="0">
                <a:solidFill>
                  <a:srgbClr val="222222"/>
                </a:solidFill>
                <a:latin typeface="Times New Roman" panose="02020603050405020304" pitchFamily="18" charset="0"/>
                <a:cs typeface="Times New Roman" panose="02020603050405020304" pitchFamily="18" charset="0"/>
              </a:rPr>
              <a:t>vật</a:t>
            </a:r>
            <a:r>
              <a:rPr lang="en-US" sz="4000" dirty="0" smtClean="0">
                <a:solidFill>
                  <a:srgbClr val="222222"/>
                </a:solidFill>
                <a:latin typeface="Times New Roman" panose="02020603050405020304" pitchFamily="18" charset="0"/>
                <a:cs typeface="Times New Roman" panose="02020603050405020304" pitchFamily="18" charset="0"/>
              </a:rPr>
              <a:t> </a:t>
            </a:r>
            <a:r>
              <a:rPr lang="en-US" sz="4000" dirty="0" err="1" smtClean="0">
                <a:solidFill>
                  <a:srgbClr val="222222"/>
                </a:solidFill>
                <a:latin typeface="Times New Roman" panose="02020603050405020304" pitchFamily="18" charset="0"/>
                <a:cs typeface="Times New Roman" panose="02020603050405020304" pitchFamily="18" charset="0"/>
              </a:rPr>
              <a:t>chất</a:t>
            </a:r>
            <a:r>
              <a:rPr lang="en-US" sz="4000" dirty="0" smtClean="0">
                <a:solidFill>
                  <a:srgbClr val="222222"/>
                </a:solidFill>
                <a:latin typeface="Times New Roman" panose="02020603050405020304" pitchFamily="18" charset="0"/>
                <a:cs typeface="Times New Roman" panose="02020603050405020304" pitchFamily="18" charset="0"/>
              </a:rPr>
              <a:t>, </a:t>
            </a:r>
            <a:r>
              <a:rPr lang="en-US" sz="4000" dirty="0" err="1" smtClean="0">
                <a:solidFill>
                  <a:srgbClr val="222222"/>
                </a:solidFill>
                <a:latin typeface="Times New Roman" panose="02020603050405020304" pitchFamily="18" charset="0"/>
                <a:cs typeface="Times New Roman" panose="02020603050405020304" pitchFamily="18" charset="0"/>
              </a:rPr>
              <a:t>tinh</a:t>
            </a:r>
            <a:r>
              <a:rPr lang="en-US" sz="4000" dirty="0" smtClean="0">
                <a:solidFill>
                  <a:srgbClr val="222222"/>
                </a:solidFill>
                <a:latin typeface="Times New Roman" panose="02020603050405020304" pitchFamily="18" charset="0"/>
                <a:cs typeface="Times New Roman" panose="02020603050405020304" pitchFamily="18" charset="0"/>
              </a:rPr>
              <a:t> </a:t>
            </a:r>
            <a:r>
              <a:rPr lang="en-US" sz="4000" dirty="0" err="1" smtClean="0">
                <a:solidFill>
                  <a:srgbClr val="222222"/>
                </a:solidFill>
                <a:latin typeface="Times New Roman" panose="02020603050405020304" pitchFamily="18" charset="0"/>
                <a:cs typeface="Times New Roman" panose="02020603050405020304" pitchFamily="18" charset="0"/>
              </a:rPr>
              <a:t>thần</a:t>
            </a:r>
            <a:r>
              <a:rPr lang="en-US" sz="4000" dirty="0" smtClean="0">
                <a:solidFill>
                  <a:srgbClr val="222222"/>
                </a:solidFill>
                <a:latin typeface="Times New Roman" panose="02020603050405020304" pitchFamily="18" charset="0"/>
                <a:cs typeface="Times New Roman" panose="02020603050405020304" pitchFamily="18" charset="0"/>
              </a:rPr>
              <a:t>)</a:t>
            </a:r>
          </a:p>
        </p:txBody>
      </p:sp>
      <p:sp>
        <p:nvSpPr>
          <p:cNvPr id="12" name="Rectangle 11"/>
          <p:cNvSpPr/>
          <p:nvPr/>
        </p:nvSpPr>
        <p:spPr>
          <a:xfrm>
            <a:off x="3276600" y="9029700"/>
            <a:ext cx="14554200" cy="707886"/>
          </a:xfrm>
          <a:prstGeom prst="rect">
            <a:avLst/>
          </a:prstGeom>
        </p:spPr>
        <p:txBody>
          <a:bodyPr wrap="square">
            <a:spAutoFit/>
          </a:bodyPr>
          <a:lstStyle/>
          <a:p>
            <a:pPr algn="just"/>
            <a:r>
              <a:rPr lang="en-US" sz="4000" dirty="0" smtClean="0">
                <a:solidFill>
                  <a:srgbClr val="222222"/>
                </a:solidFill>
                <a:latin typeface="Times New Roman" panose="02020603050405020304" pitchFamily="18" charset="0"/>
                <a:cs typeface="Times New Roman" panose="02020603050405020304" pitchFamily="18" charset="0"/>
              </a:rPr>
              <a:t>- </a:t>
            </a:r>
            <a:r>
              <a:rPr lang="en-US" sz="4000" dirty="0" err="1" smtClean="0">
                <a:solidFill>
                  <a:srgbClr val="222222"/>
                </a:solidFill>
                <a:latin typeface="Times New Roman" panose="02020603050405020304" pitchFamily="18" charset="0"/>
                <a:cs typeface="Times New Roman" panose="02020603050405020304" pitchFamily="18" charset="0"/>
              </a:rPr>
              <a:t>Khẳng</a:t>
            </a:r>
            <a:r>
              <a:rPr lang="en-US" sz="4000" dirty="0" smtClean="0">
                <a:solidFill>
                  <a:srgbClr val="222222"/>
                </a:solidFill>
                <a:latin typeface="Times New Roman" panose="02020603050405020304" pitchFamily="18" charset="0"/>
                <a:cs typeface="Times New Roman" panose="02020603050405020304" pitchFamily="18" charset="0"/>
              </a:rPr>
              <a:t> </a:t>
            </a:r>
            <a:r>
              <a:rPr lang="en-US" sz="4000" dirty="0" err="1" smtClean="0">
                <a:solidFill>
                  <a:srgbClr val="222222"/>
                </a:solidFill>
                <a:latin typeface="Times New Roman" panose="02020603050405020304" pitchFamily="18" charset="0"/>
                <a:cs typeface="Times New Roman" panose="02020603050405020304" pitchFamily="18" charset="0"/>
              </a:rPr>
              <a:t>định</a:t>
            </a:r>
            <a:r>
              <a:rPr lang="en-US" sz="4000" dirty="0" smtClean="0">
                <a:solidFill>
                  <a:srgbClr val="222222"/>
                </a:solidFill>
                <a:latin typeface="Times New Roman" panose="02020603050405020304" pitchFamily="18" charset="0"/>
                <a:cs typeface="Times New Roman" panose="02020603050405020304" pitchFamily="18" charset="0"/>
              </a:rPr>
              <a:t> ý </a:t>
            </a:r>
            <a:r>
              <a:rPr lang="en-US" sz="4000" dirty="0" err="1" smtClean="0">
                <a:solidFill>
                  <a:srgbClr val="222222"/>
                </a:solidFill>
                <a:latin typeface="Times New Roman" panose="02020603050405020304" pitchFamily="18" charset="0"/>
                <a:cs typeface="Times New Roman" panose="02020603050405020304" pitchFamily="18" charset="0"/>
              </a:rPr>
              <a:t>nghĩa</a:t>
            </a:r>
            <a:r>
              <a:rPr lang="en-US" sz="4000" dirty="0" smtClean="0">
                <a:solidFill>
                  <a:srgbClr val="222222"/>
                </a:solidFill>
                <a:latin typeface="Times New Roman" panose="02020603050405020304" pitchFamily="18" charset="0"/>
                <a:cs typeface="Times New Roman" panose="02020603050405020304" pitchFamily="18" charset="0"/>
              </a:rPr>
              <a:t> </a:t>
            </a:r>
            <a:r>
              <a:rPr lang="en-US" sz="4000" dirty="0" err="1" smtClean="0">
                <a:solidFill>
                  <a:srgbClr val="222222"/>
                </a:solidFill>
                <a:latin typeface="Times New Roman" panose="02020603050405020304" pitchFamily="18" charset="0"/>
                <a:cs typeface="Times New Roman" panose="02020603050405020304" pitchFamily="18" charset="0"/>
              </a:rPr>
              <a:t>và</a:t>
            </a:r>
            <a:r>
              <a:rPr lang="en-US" sz="4000" dirty="0" smtClean="0">
                <a:solidFill>
                  <a:srgbClr val="222222"/>
                </a:solidFill>
                <a:latin typeface="Times New Roman" panose="02020603050405020304" pitchFamily="18" charset="0"/>
                <a:cs typeface="Times New Roman" panose="02020603050405020304" pitchFamily="18" charset="0"/>
              </a:rPr>
              <a:t> </a:t>
            </a:r>
            <a:r>
              <a:rPr lang="en-US" sz="4000" dirty="0" err="1" smtClean="0">
                <a:solidFill>
                  <a:srgbClr val="222222"/>
                </a:solidFill>
                <a:latin typeface="Times New Roman" panose="02020603050405020304" pitchFamily="18" charset="0"/>
                <a:cs typeface="Times New Roman" panose="02020603050405020304" pitchFamily="18" charset="0"/>
              </a:rPr>
              <a:t>bài</a:t>
            </a:r>
            <a:r>
              <a:rPr lang="en-US" sz="4000" dirty="0" smtClean="0">
                <a:solidFill>
                  <a:srgbClr val="222222"/>
                </a:solidFill>
                <a:latin typeface="Times New Roman" panose="02020603050405020304" pitchFamily="18" charset="0"/>
                <a:cs typeface="Times New Roman" panose="02020603050405020304" pitchFamily="18" charset="0"/>
              </a:rPr>
              <a:t> </a:t>
            </a:r>
            <a:r>
              <a:rPr lang="en-US" sz="4000" dirty="0" err="1" smtClean="0">
                <a:solidFill>
                  <a:srgbClr val="222222"/>
                </a:solidFill>
                <a:latin typeface="Times New Roman" panose="02020603050405020304" pitchFamily="18" charset="0"/>
                <a:cs typeface="Times New Roman" panose="02020603050405020304" pitchFamily="18" charset="0"/>
              </a:rPr>
              <a:t>học</a:t>
            </a:r>
            <a:r>
              <a:rPr lang="en-US" sz="4000" dirty="0" smtClean="0">
                <a:solidFill>
                  <a:srgbClr val="222222"/>
                </a:solidFill>
                <a:latin typeface="Times New Roman" panose="02020603050405020304" pitchFamily="18" charset="0"/>
                <a:cs typeface="Times New Roman" panose="02020603050405020304" pitchFamily="18" charset="0"/>
              </a:rPr>
              <a:t> </a:t>
            </a:r>
            <a:r>
              <a:rPr lang="en-US" sz="4000" dirty="0" err="1" smtClean="0">
                <a:solidFill>
                  <a:srgbClr val="222222"/>
                </a:solidFill>
                <a:latin typeface="Times New Roman" panose="02020603050405020304" pitchFamily="18" charset="0"/>
                <a:cs typeface="Times New Roman" panose="02020603050405020304" pitchFamily="18" charset="0"/>
              </a:rPr>
              <a:t>sau</a:t>
            </a:r>
            <a:r>
              <a:rPr lang="en-US" sz="4000" dirty="0" smtClean="0">
                <a:solidFill>
                  <a:srgbClr val="222222"/>
                </a:solidFill>
                <a:latin typeface="Times New Roman" panose="02020603050405020304" pitchFamily="18" charset="0"/>
                <a:cs typeface="Times New Roman" panose="02020603050405020304" pitchFamily="18" charset="0"/>
              </a:rPr>
              <a:t> </a:t>
            </a:r>
            <a:r>
              <a:rPr lang="en-US" sz="4000" dirty="0" err="1" smtClean="0">
                <a:solidFill>
                  <a:srgbClr val="222222"/>
                </a:solidFill>
                <a:latin typeface="Times New Roman" panose="02020603050405020304" pitchFamily="18" charset="0"/>
                <a:cs typeface="Times New Roman" panose="02020603050405020304" pitchFamily="18" charset="0"/>
              </a:rPr>
              <a:t>khi</a:t>
            </a:r>
            <a:r>
              <a:rPr lang="en-US" sz="4000" dirty="0" smtClean="0">
                <a:solidFill>
                  <a:srgbClr val="222222"/>
                </a:solidFill>
                <a:latin typeface="Times New Roman" panose="02020603050405020304" pitchFamily="18" charset="0"/>
                <a:cs typeface="Times New Roman" panose="02020603050405020304" pitchFamily="18" charset="0"/>
              </a:rPr>
              <a:t> </a:t>
            </a:r>
            <a:r>
              <a:rPr lang="en-US" sz="4000" dirty="0" err="1" smtClean="0">
                <a:solidFill>
                  <a:srgbClr val="222222"/>
                </a:solidFill>
                <a:latin typeface="Times New Roman" panose="02020603050405020304" pitchFamily="18" charset="0"/>
                <a:cs typeface="Times New Roman" panose="02020603050405020304" pitchFamily="18" charset="0"/>
              </a:rPr>
              <a:t>tham</a:t>
            </a:r>
            <a:r>
              <a:rPr lang="en-US" sz="4000" dirty="0" smtClean="0">
                <a:solidFill>
                  <a:srgbClr val="222222"/>
                </a:solidFill>
                <a:latin typeface="Times New Roman" panose="02020603050405020304" pitchFamily="18" charset="0"/>
                <a:cs typeface="Times New Roman" panose="02020603050405020304" pitchFamily="18" charset="0"/>
              </a:rPr>
              <a:t> </a:t>
            </a:r>
            <a:r>
              <a:rPr lang="en-US" sz="4000" dirty="0" err="1" smtClean="0">
                <a:solidFill>
                  <a:srgbClr val="222222"/>
                </a:solidFill>
                <a:latin typeface="Times New Roman" panose="02020603050405020304" pitchFamily="18" charset="0"/>
                <a:cs typeface="Times New Roman" panose="02020603050405020304" pitchFamily="18" charset="0"/>
              </a:rPr>
              <a:t>gia</a:t>
            </a:r>
            <a:r>
              <a:rPr lang="en-US" sz="4000" dirty="0" smtClean="0">
                <a:solidFill>
                  <a:srgbClr val="222222"/>
                </a:solidFill>
                <a:latin typeface="Times New Roman" panose="02020603050405020304" pitchFamily="18" charset="0"/>
                <a:cs typeface="Times New Roman" panose="02020603050405020304" pitchFamily="18" charset="0"/>
              </a:rPr>
              <a:t> </a:t>
            </a:r>
            <a:r>
              <a:rPr lang="en-US" sz="4000" dirty="0" err="1" smtClean="0">
                <a:solidFill>
                  <a:srgbClr val="222222"/>
                </a:solidFill>
                <a:latin typeface="Times New Roman" panose="02020603050405020304" pitchFamily="18" charset="0"/>
                <a:cs typeface="Times New Roman" panose="02020603050405020304" pitchFamily="18" charset="0"/>
              </a:rPr>
              <a:t>hoạt</a:t>
            </a:r>
            <a:r>
              <a:rPr lang="en-US" sz="4000" dirty="0" smtClean="0">
                <a:solidFill>
                  <a:srgbClr val="222222"/>
                </a:solidFill>
                <a:latin typeface="Times New Roman" panose="02020603050405020304" pitchFamily="18" charset="0"/>
                <a:cs typeface="Times New Roman" panose="02020603050405020304" pitchFamily="18" charset="0"/>
              </a:rPr>
              <a:t> </a:t>
            </a:r>
            <a:r>
              <a:rPr lang="en-US" sz="4000" dirty="0" err="1" smtClean="0">
                <a:solidFill>
                  <a:srgbClr val="222222"/>
                </a:solidFill>
                <a:latin typeface="Times New Roman" panose="02020603050405020304" pitchFamily="18" charset="0"/>
                <a:cs typeface="Times New Roman" panose="02020603050405020304" pitchFamily="18" charset="0"/>
              </a:rPr>
              <a:t>động</a:t>
            </a:r>
            <a:r>
              <a:rPr lang="en-US" sz="4000" dirty="0" smtClean="0">
                <a:solidFill>
                  <a:srgbClr val="222222"/>
                </a:solidFill>
                <a:latin typeface="Times New Roman" panose="02020603050405020304" pitchFamily="18" charset="0"/>
                <a:cs typeface="Times New Roman" panose="02020603050405020304" pitchFamily="18" charset="0"/>
              </a:rPr>
              <a:t> </a:t>
            </a:r>
            <a:r>
              <a:rPr lang="en-US" sz="4000" dirty="0" err="1" smtClean="0">
                <a:solidFill>
                  <a:srgbClr val="222222"/>
                </a:solidFill>
                <a:latin typeface="Times New Roman" panose="02020603050405020304" pitchFamily="18" charset="0"/>
                <a:cs typeface="Times New Roman" panose="02020603050405020304" pitchFamily="18" charset="0"/>
              </a:rPr>
              <a:t>xã</a:t>
            </a:r>
            <a:r>
              <a:rPr lang="en-US" sz="4000" dirty="0" smtClean="0">
                <a:solidFill>
                  <a:srgbClr val="222222"/>
                </a:solidFill>
                <a:latin typeface="Times New Roman" panose="02020603050405020304" pitchFamily="18" charset="0"/>
                <a:cs typeface="Times New Roman" panose="02020603050405020304" pitchFamily="18" charset="0"/>
              </a:rPr>
              <a:t> </a:t>
            </a:r>
            <a:r>
              <a:rPr lang="en-US" sz="4000" dirty="0" err="1" smtClean="0">
                <a:solidFill>
                  <a:srgbClr val="222222"/>
                </a:solidFill>
                <a:latin typeface="Times New Roman" panose="02020603050405020304" pitchFamily="18" charset="0"/>
                <a:cs typeface="Times New Roman" panose="02020603050405020304" pitchFamily="18" charset="0"/>
              </a:rPr>
              <a:t>hội</a:t>
            </a:r>
            <a:endParaRPr lang="en-US" sz="4000" dirty="0" smtClean="0">
              <a:solidFill>
                <a:srgbClr val="222222"/>
              </a:solidFill>
              <a:latin typeface="Times New Roman" panose="02020603050405020304" pitchFamily="18" charset="0"/>
              <a:cs typeface="Times New Roman" panose="02020603050405020304" pitchFamily="18" charset="0"/>
            </a:endParaRPr>
          </a:p>
        </p:txBody>
      </p:sp>
      <p:sp>
        <p:nvSpPr>
          <p:cNvPr id="14" name="Freeform 23"/>
          <p:cNvSpPr/>
          <p:nvPr/>
        </p:nvSpPr>
        <p:spPr>
          <a:xfrm>
            <a:off x="216047" y="2489947"/>
            <a:ext cx="2684721" cy="1144919"/>
          </a:xfrm>
          <a:custGeom>
            <a:avLst/>
            <a:gdLst/>
            <a:ahLst/>
            <a:cxnLst/>
            <a:rect l="l" t="t" r="r" b="b"/>
            <a:pathLst>
              <a:path w="1294918" h="914656">
                <a:moveTo>
                  <a:pt x="80306" y="0"/>
                </a:moveTo>
                <a:lnTo>
                  <a:pt x="1214611" y="0"/>
                </a:lnTo>
                <a:cubicBezTo>
                  <a:pt x="1258963" y="0"/>
                  <a:pt x="1294918" y="35954"/>
                  <a:pt x="1294918" y="80306"/>
                </a:cubicBezTo>
                <a:lnTo>
                  <a:pt x="1294918" y="834349"/>
                </a:lnTo>
                <a:cubicBezTo>
                  <a:pt x="1294918" y="855648"/>
                  <a:pt x="1286457" y="876074"/>
                  <a:pt x="1271396" y="891135"/>
                </a:cubicBezTo>
                <a:cubicBezTo>
                  <a:pt x="1256336" y="906195"/>
                  <a:pt x="1235910" y="914656"/>
                  <a:pt x="1214611" y="914656"/>
                </a:cubicBezTo>
                <a:lnTo>
                  <a:pt x="80306" y="914656"/>
                </a:lnTo>
                <a:cubicBezTo>
                  <a:pt x="59008" y="914656"/>
                  <a:pt x="38582" y="906195"/>
                  <a:pt x="23521" y="891135"/>
                </a:cubicBezTo>
                <a:cubicBezTo>
                  <a:pt x="8461" y="876074"/>
                  <a:pt x="0" y="855648"/>
                  <a:pt x="0" y="834349"/>
                </a:cubicBezTo>
                <a:lnTo>
                  <a:pt x="0" y="80306"/>
                </a:lnTo>
                <a:cubicBezTo>
                  <a:pt x="0" y="59008"/>
                  <a:pt x="8461" y="38582"/>
                  <a:pt x="23521" y="23521"/>
                </a:cubicBezTo>
                <a:cubicBezTo>
                  <a:pt x="38582" y="8461"/>
                  <a:pt x="59008" y="0"/>
                  <a:pt x="80306" y="0"/>
                </a:cubicBezTo>
                <a:close/>
              </a:path>
            </a:pathLst>
          </a:custGeom>
          <a:solidFill>
            <a:srgbClr val="F4E8D4"/>
          </a:solidFill>
        </p:spPr>
        <p:txBody>
          <a:bodyPr anchor="ctr"/>
          <a:lstStyle/>
          <a:p>
            <a:pPr algn="ctr"/>
            <a:r>
              <a:rPr lang="en-US" sz="4800" b="1" dirty="0" err="1" smtClean="0">
                <a:latin typeface="Times New Roman" panose="02020603050405020304" pitchFamily="18" charset="0"/>
                <a:cs typeface="Times New Roman" panose="02020603050405020304" pitchFamily="18" charset="0"/>
              </a:rPr>
              <a:t>Mở</a:t>
            </a:r>
            <a:r>
              <a:rPr lang="en-US" sz="4800" b="1" dirty="0" smtClean="0">
                <a:latin typeface="Times New Roman" panose="02020603050405020304" pitchFamily="18" charset="0"/>
                <a:cs typeface="Times New Roman" panose="02020603050405020304" pitchFamily="18" charset="0"/>
              </a:rPr>
              <a:t> </a:t>
            </a:r>
            <a:r>
              <a:rPr lang="en-US" sz="4800" b="1" dirty="0" err="1" smtClean="0">
                <a:latin typeface="Times New Roman" panose="02020603050405020304" pitchFamily="18" charset="0"/>
                <a:cs typeface="Times New Roman" panose="02020603050405020304" pitchFamily="18" charset="0"/>
              </a:rPr>
              <a:t>bài</a:t>
            </a:r>
            <a:endParaRPr lang="en-US" sz="4800" b="1" dirty="0">
              <a:latin typeface="Times New Roman" panose="02020603050405020304" pitchFamily="18" charset="0"/>
              <a:cs typeface="Times New Roman" panose="02020603050405020304" pitchFamily="18" charset="0"/>
            </a:endParaRPr>
          </a:p>
        </p:txBody>
      </p:sp>
      <p:sp>
        <p:nvSpPr>
          <p:cNvPr id="16" name="Freeform 23"/>
          <p:cNvSpPr/>
          <p:nvPr/>
        </p:nvSpPr>
        <p:spPr>
          <a:xfrm>
            <a:off x="216047" y="5638497"/>
            <a:ext cx="2684721" cy="1144919"/>
          </a:xfrm>
          <a:custGeom>
            <a:avLst/>
            <a:gdLst/>
            <a:ahLst/>
            <a:cxnLst/>
            <a:rect l="l" t="t" r="r" b="b"/>
            <a:pathLst>
              <a:path w="1294918" h="914656">
                <a:moveTo>
                  <a:pt x="80306" y="0"/>
                </a:moveTo>
                <a:lnTo>
                  <a:pt x="1214611" y="0"/>
                </a:lnTo>
                <a:cubicBezTo>
                  <a:pt x="1258963" y="0"/>
                  <a:pt x="1294918" y="35954"/>
                  <a:pt x="1294918" y="80306"/>
                </a:cubicBezTo>
                <a:lnTo>
                  <a:pt x="1294918" y="834349"/>
                </a:lnTo>
                <a:cubicBezTo>
                  <a:pt x="1294918" y="855648"/>
                  <a:pt x="1286457" y="876074"/>
                  <a:pt x="1271396" y="891135"/>
                </a:cubicBezTo>
                <a:cubicBezTo>
                  <a:pt x="1256336" y="906195"/>
                  <a:pt x="1235910" y="914656"/>
                  <a:pt x="1214611" y="914656"/>
                </a:cubicBezTo>
                <a:lnTo>
                  <a:pt x="80306" y="914656"/>
                </a:lnTo>
                <a:cubicBezTo>
                  <a:pt x="59008" y="914656"/>
                  <a:pt x="38582" y="906195"/>
                  <a:pt x="23521" y="891135"/>
                </a:cubicBezTo>
                <a:cubicBezTo>
                  <a:pt x="8461" y="876074"/>
                  <a:pt x="0" y="855648"/>
                  <a:pt x="0" y="834349"/>
                </a:cubicBezTo>
                <a:lnTo>
                  <a:pt x="0" y="80306"/>
                </a:lnTo>
                <a:cubicBezTo>
                  <a:pt x="0" y="59008"/>
                  <a:pt x="8461" y="38582"/>
                  <a:pt x="23521" y="23521"/>
                </a:cubicBezTo>
                <a:cubicBezTo>
                  <a:pt x="38582" y="8461"/>
                  <a:pt x="59008" y="0"/>
                  <a:pt x="80306" y="0"/>
                </a:cubicBezTo>
                <a:close/>
              </a:path>
            </a:pathLst>
          </a:custGeom>
          <a:solidFill>
            <a:srgbClr val="F4E8D4"/>
          </a:solidFill>
        </p:spPr>
        <p:txBody>
          <a:bodyPr anchor="ctr"/>
          <a:lstStyle/>
          <a:p>
            <a:pPr algn="ctr"/>
            <a:r>
              <a:rPr lang="en-US" sz="4800" b="1" dirty="0" err="1" smtClean="0">
                <a:latin typeface="Times New Roman" panose="02020603050405020304" pitchFamily="18" charset="0"/>
                <a:cs typeface="Times New Roman" panose="02020603050405020304" pitchFamily="18" charset="0"/>
              </a:rPr>
              <a:t>Thân</a:t>
            </a:r>
            <a:r>
              <a:rPr lang="en-US" sz="4800" b="1" dirty="0" smtClean="0">
                <a:latin typeface="Times New Roman" panose="02020603050405020304" pitchFamily="18" charset="0"/>
                <a:cs typeface="Times New Roman" panose="02020603050405020304" pitchFamily="18" charset="0"/>
              </a:rPr>
              <a:t> </a:t>
            </a:r>
            <a:r>
              <a:rPr lang="en-US" sz="4800" b="1" dirty="0" err="1" smtClean="0">
                <a:latin typeface="Times New Roman" panose="02020603050405020304" pitchFamily="18" charset="0"/>
                <a:cs typeface="Times New Roman" panose="02020603050405020304" pitchFamily="18" charset="0"/>
              </a:rPr>
              <a:t>bài</a:t>
            </a:r>
            <a:endParaRPr lang="en-US" sz="4800" b="1" dirty="0">
              <a:latin typeface="Times New Roman" panose="02020603050405020304" pitchFamily="18" charset="0"/>
              <a:cs typeface="Times New Roman" panose="02020603050405020304" pitchFamily="18" charset="0"/>
            </a:endParaRPr>
          </a:p>
        </p:txBody>
      </p:sp>
      <p:sp>
        <p:nvSpPr>
          <p:cNvPr id="17" name="Freeform 23"/>
          <p:cNvSpPr/>
          <p:nvPr/>
        </p:nvSpPr>
        <p:spPr>
          <a:xfrm>
            <a:off x="216047" y="8877300"/>
            <a:ext cx="2684721" cy="1144919"/>
          </a:xfrm>
          <a:custGeom>
            <a:avLst/>
            <a:gdLst/>
            <a:ahLst/>
            <a:cxnLst/>
            <a:rect l="l" t="t" r="r" b="b"/>
            <a:pathLst>
              <a:path w="1294918" h="914656">
                <a:moveTo>
                  <a:pt x="80306" y="0"/>
                </a:moveTo>
                <a:lnTo>
                  <a:pt x="1214611" y="0"/>
                </a:lnTo>
                <a:cubicBezTo>
                  <a:pt x="1258963" y="0"/>
                  <a:pt x="1294918" y="35954"/>
                  <a:pt x="1294918" y="80306"/>
                </a:cubicBezTo>
                <a:lnTo>
                  <a:pt x="1294918" y="834349"/>
                </a:lnTo>
                <a:cubicBezTo>
                  <a:pt x="1294918" y="855648"/>
                  <a:pt x="1286457" y="876074"/>
                  <a:pt x="1271396" y="891135"/>
                </a:cubicBezTo>
                <a:cubicBezTo>
                  <a:pt x="1256336" y="906195"/>
                  <a:pt x="1235910" y="914656"/>
                  <a:pt x="1214611" y="914656"/>
                </a:cubicBezTo>
                <a:lnTo>
                  <a:pt x="80306" y="914656"/>
                </a:lnTo>
                <a:cubicBezTo>
                  <a:pt x="59008" y="914656"/>
                  <a:pt x="38582" y="906195"/>
                  <a:pt x="23521" y="891135"/>
                </a:cubicBezTo>
                <a:cubicBezTo>
                  <a:pt x="8461" y="876074"/>
                  <a:pt x="0" y="855648"/>
                  <a:pt x="0" y="834349"/>
                </a:cubicBezTo>
                <a:lnTo>
                  <a:pt x="0" y="80306"/>
                </a:lnTo>
                <a:cubicBezTo>
                  <a:pt x="0" y="59008"/>
                  <a:pt x="8461" y="38582"/>
                  <a:pt x="23521" y="23521"/>
                </a:cubicBezTo>
                <a:cubicBezTo>
                  <a:pt x="38582" y="8461"/>
                  <a:pt x="59008" y="0"/>
                  <a:pt x="80306" y="0"/>
                </a:cubicBezTo>
                <a:close/>
              </a:path>
            </a:pathLst>
          </a:custGeom>
          <a:solidFill>
            <a:srgbClr val="F4E8D4"/>
          </a:solidFill>
        </p:spPr>
        <p:txBody>
          <a:bodyPr anchor="ctr"/>
          <a:lstStyle/>
          <a:p>
            <a:pPr algn="ctr"/>
            <a:r>
              <a:rPr lang="en-US" sz="4800" b="1" dirty="0" err="1" smtClean="0">
                <a:latin typeface="Times New Roman" panose="02020603050405020304" pitchFamily="18" charset="0"/>
                <a:cs typeface="Times New Roman" panose="02020603050405020304" pitchFamily="18" charset="0"/>
              </a:rPr>
              <a:t>Kết</a:t>
            </a:r>
            <a:r>
              <a:rPr lang="en-US" sz="4800" b="1" dirty="0" smtClean="0">
                <a:latin typeface="Times New Roman" panose="02020603050405020304" pitchFamily="18" charset="0"/>
                <a:cs typeface="Times New Roman" panose="02020603050405020304" pitchFamily="18" charset="0"/>
              </a:rPr>
              <a:t> </a:t>
            </a:r>
            <a:r>
              <a:rPr lang="en-US" sz="4800" b="1" dirty="0" err="1" smtClean="0">
                <a:latin typeface="Times New Roman" panose="02020603050405020304" pitchFamily="18" charset="0"/>
                <a:cs typeface="Times New Roman" panose="02020603050405020304" pitchFamily="18" charset="0"/>
              </a:rPr>
              <a:t>bài</a:t>
            </a:r>
            <a:endParaRPr lang="en-US" sz="4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43235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circle(in)">
                                      <p:cBhvr>
                                        <p:cTn id="17" dur="20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 calcmode="lin" valueType="num">
                                      <p:cBhvr additive="base">
                                        <p:cTn id="22" dur="500" fill="hold"/>
                                        <p:tgtEl>
                                          <p:spTgt spid="16"/>
                                        </p:tgtEl>
                                        <p:attrNameLst>
                                          <p:attrName>ppt_x</p:attrName>
                                        </p:attrNameLst>
                                      </p:cBhvr>
                                      <p:tavLst>
                                        <p:tav tm="0">
                                          <p:val>
                                            <p:strVal val="#ppt_x"/>
                                          </p:val>
                                        </p:tav>
                                        <p:tav tm="100000">
                                          <p:val>
                                            <p:strVal val="#ppt_x"/>
                                          </p:val>
                                        </p:tav>
                                      </p:tavLst>
                                    </p:anim>
                                    <p:anim calcmode="lin" valueType="num">
                                      <p:cBhvr additive="base">
                                        <p:cTn id="23"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circle(in)">
                                      <p:cBhvr>
                                        <p:cTn id="28" dur="20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17"/>
                                        </p:tgtEl>
                                        <p:attrNameLst>
                                          <p:attrName>style.visibility</p:attrName>
                                        </p:attrNameLst>
                                      </p:cBhvr>
                                      <p:to>
                                        <p:strVal val="visible"/>
                                      </p:to>
                                    </p:set>
                                    <p:anim calcmode="lin" valueType="num">
                                      <p:cBhvr additive="base">
                                        <p:cTn id="33" dur="500" fill="hold"/>
                                        <p:tgtEl>
                                          <p:spTgt spid="17"/>
                                        </p:tgtEl>
                                        <p:attrNameLst>
                                          <p:attrName>ppt_x</p:attrName>
                                        </p:attrNameLst>
                                      </p:cBhvr>
                                      <p:tavLst>
                                        <p:tav tm="0">
                                          <p:val>
                                            <p:strVal val="#ppt_x"/>
                                          </p:val>
                                        </p:tav>
                                        <p:tav tm="100000">
                                          <p:val>
                                            <p:strVal val="#ppt_x"/>
                                          </p:val>
                                        </p:tav>
                                      </p:tavLst>
                                    </p:anim>
                                    <p:anim calcmode="lin" valueType="num">
                                      <p:cBhvr additive="base">
                                        <p:cTn id="34"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fade">
                                      <p:cBhvr>
                                        <p:cTn id="39" dur="1000"/>
                                        <p:tgtEl>
                                          <p:spTgt spid="12"/>
                                        </p:tgtEl>
                                      </p:cBhvr>
                                    </p:animEffect>
                                    <p:anim calcmode="lin" valueType="num">
                                      <p:cBhvr>
                                        <p:cTn id="40" dur="1000" fill="hold"/>
                                        <p:tgtEl>
                                          <p:spTgt spid="12"/>
                                        </p:tgtEl>
                                        <p:attrNameLst>
                                          <p:attrName>ppt_x</p:attrName>
                                        </p:attrNameLst>
                                      </p:cBhvr>
                                      <p:tavLst>
                                        <p:tav tm="0">
                                          <p:val>
                                            <p:strVal val="#ppt_x"/>
                                          </p:val>
                                        </p:tav>
                                        <p:tav tm="100000">
                                          <p:val>
                                            <p:strVal val="#ppt_x"/>
                                          </p:val>
                                        </p:tav>
                                      </p:tavLst>
                                    </p:anim>
                                    <p:anim calcmode="lin" valueType="num">
                                      <p:cBhvr>
                                        <p:cTn id="41"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p:bldP spid="9" grpId="0"/>
      <p:bldP spid="12" grpId="0"/>
      <p:bldP spid="14" grpId="0" animBg="1"/>
      <p:bldP spid="16" grpId="0" animBg="1"/>
      <p:bldP spid="1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681592" y="3081694"/>
            <a:ext cx="20965496" cy="4884960"/>
          </a:xfrm>
          <a:prstGeom prst="rect">
            <a:avLst/>
          </a:prstGeom>
        </p:spPr>
      </p:pic>
      <p:pic>
        <p:nvPicPr>
          <p:cNvPr id="11" name="Picture 6"/>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5621000" y="-1081949"/>
            <a:ext cx="3778135" cy="4114800"/>
          </a:xfrm>
          <a:prstGeom prst="rect">
            <a:avLst/>
          </a:prstGeom>
        </p:spPr>
      </p:pic>
      <p:pic>
        <p:nvPicPr>
          <p:cNvPr id="12" name="Picture 2"/>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rot="860099">
            <a:off x="-2623895" y="6935225"/>
            <a:ext cx="5247787" cy="4915427"/>
          </a:xfrm>
          <a:prstGeom prst="rect">
            <a:avLst/>
          </a:prstGeom>
        </p:spPr>
      </p:pic>
      <p:pic>
        <p:nvPicPr>
          <p:cNvPr id="13" name="Picture 9"/>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rot="8527196">
            <a:off x="-4228781" y="-1705009"/>
            <a:ext cx="9271364" cy="4473433"/>
          </a:xfrm>
          <a:prstGeom prst="rect">
            <a:avLst/>
          </a:prstGeom>
        </p:spPr>
      </p:pic>
      <p:sp>
        <p:nvSpPr>
          <p:cNvPr id="6" name="TextBox 5"/>
          <p:cNvSpPr txBox="1"/>
          <p:nvPr/>
        </p:nvSpPr>
        <p:spPr>
          <a:xfrm>
            <a:off x="974813" y="1234965"/>
            <a:ext cx="14646187" cy="830997"/>
          </a:xfrm>
          <a:prstGeom prst="rect">
            <a:avLst/>
          </a:prstGeom>
          <a:noFill/>
        </p:spPr>
        <p:txBody>
          <a:bodyPr wrap="square" rtlCol="0">
            <a:spAutoFit/>
          </a:bodyPr>
          <a:lstStyle/>
          <a:p>
            <a:pPr algn="ctr"/>
            <a:r>
              <a:rPr lang="en-US" sz="4800" b="1" dirty="0" smtClean="0">
                <a:latin typeface="Times New Roman" panose="02020603050405020304" pitchFamily="18" charset="0"/>
                <a:cs typeface="Times New Roman" panose="02020603050405020304" pitchFamily="18" charset="0"/>
              </a:rPr>
              <a:t>c. </a:t>
            </a:r>
            <a:r>
              <a:rPr lang="en-US" sz="4800" b="1" dirty="0" err="1" smtClean="0">
                <a:latin typeface="Times New Roman" panose="02020603050405020304" pitchFamily="18" charset="0"/>
                <a:cs typeface="Times New Roman" panose="02020603050405020304" pitchFamily="18" charset="0"/>
              </a:rPr>
              <a:t>Viết</a:t>
            </a:r>
            <a:endParaRPr lang="en-US" sz="4800" b="1" dirty="0" smtClean="0">
              <a:latin typeface="Times New Roman" panose="02020603050405020304" pitchFamily="18" charset="0"/>
              <a:cs typeface="Times New Roman" panose="02020603050405020304" pitchFamily="18" charset="0"/>
            </a:endParaRPr>
          </a:p>
        </p:txBody>
      </p:sp>
      <p:sp>
        <p:nvSpPr>
          <p:cNvPr id="14" name="TextBox 13"/>
          <p:cNvSpPr txBox="1"/>
          <p:nvPr/>
        </p:nvSpPr>
        <p:spPr>
          <a:xfrm>
            <a:off x="2133600" y="3633162"/>
            <a:ext cx="15087600" cy="3785652"/>
          </a:xfrm>
          <a:prstGeom prst="rect">
            <a:avLst/>
          </a:prstGeom>
          <a:noFill/>
        </p:spPr>
        <p:txBody>
          <a:bodyPr wrap="square" rtlCol="0">
            <a:spAutoFit/>
          </a:bodyPr>
          <a:lstStyle/>
          <a:p>
            <a:pPr algn="just"/>
            <a:r>
              <a:rPr lang="en-US" sz="4800" b="1" dirty="0" err="1" smtClean="0">
                <a:latin typeface="Times New Roman" panose="02020603050405020304" pitchFamily="18" charset="0"/>
                <a:cs typeface="Times New Roman" panose="02020603050405020304" pitchFamily="18" charset="0"/>
              </a:rPr>
              <a:t>Cần</a:t>
            </a:r>
            <a:r>
              <a:rPr lang="en-US" sz="4800" b="1" dirty="0" smtClean="0">
                <a:latin typeface="Times New Roman" panose="02020603050405020304" pitchFamily="18" charset="0"/>
                <a:cs typeface="Times New Roman" panose="02020603050405020304" pitchFamily="18" charset="0"/>
              </a:rPr>
              <a:t> </a:t>
            </a:r>
            <a:r>
              <a:rPr lang="en-US" sz="4800" b="1" dirty="0" err="1" smtClean="0">
                <a:latin typeface="Times New Roman" panose="02020603050405020304" pitchFamily="18" charset="0"/>
                <a:cs typeface="Times New Roman" panose="02020603050405020304" pitchFamily="18" charset="0"/>
              </a:rPr>
              <a:t>lưu</a:t>
            </a:r>
            <a:r>
              <a:rPr lang="en-US" sz="4800" b="1" dirty="0" smtClean="0">
                <a:latin typeface="Times New Roman" panose="02020603050405020304" pitchFamily="18" charset="0"/>
                <a:cs typeface="Times New Roman" panose="02020603050405020304" pitchFamily="18" charset="0"/>
              </a:rPr>
              <a:t> ý:</a:t>
            </a:r>
          </a:p>
          <a:p>
            <a:pPr algn="just"/>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Đủ</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cấu</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trúc</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ba</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phần</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mở</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bài</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thân</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bài</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kết</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bài</a:t>
            </a:r>
            <a:endParaRPr lang="en-US" sz="4800" dirty="0" smtClean="0">
              <a:latin typeface="Times New Roman" panose="02020603050405020304" pitchFamily="18" charset="0"/>
              <a:cs typeface="Times New Roman" panose="02020603050405020304" pitchFamily="18" charset="0"/>
            </a:endParaRPr>
          </a:p>
          <a:p>
            <a:pPr algn="just"/>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Có</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thể</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mở</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bài</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bằng</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cách</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trực</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tiếp</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hoặc</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gián</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tiếp</a:t>
            </a:r>
            <a:endParaRPr lang="en-US" sz="4800" dirty="0" smtClean="0">
              <a:latin typeface="Times New Roman" panose="02020603050405020304" pitchFamily="18" charset="0"/>
              <a:cs typeface="Times New Roman" panose="02020603050405020304" pitchFamily="18" charset="0"/>
            </a:endParaRPr>
          </a:p>
          <a:p>
            <a:pPr algn="just"/>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Thân</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bài</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gồm</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các</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đoạn</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văn</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mỗi</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đoạn</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văn</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là</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một</a:t>
            </a:r>
            <a:r>
              <a:rPr lang="en-US" sz="4800" dirty="0" smtClean="0">
                <a:latin typeface="Times New Roman" panose="02020603050405020304" pitchFamily="18" charset="0"/>
                <a:cs typeface="Times New Roman" panose="02020603050405020304" pitchFamily="18" charset="0"/>
              </a:rPr>
              <a:t> ý </a:t>
            </a:r>
            <a:r>
              <a:rPr lang="en-US" sz="4800" dirty="0" err="1" smtClean="0">
                <a:latin typeface="Times New Roman" panose="02020603050405020304" pitchFamily="18" charset="0"/>
                <a:cs typeface="Times New Roman" panose="02020603050405020304" pitchFamily="18" charset="0"/>
              </a:rPr>
              <a:t>lớn</a:t>
            </a:r>
            <a:r>
              <a:rPr lang="en-US" sz="4800" dirty="0" smtClean="0">
                <a:latin typeface="Times New Roman" panose="02020603050405020304" pitchFamily="18" charset="0"/>
                <a:cs typeface="Times New Roman" panose="02020603050405020304" pitchFamily="18" charset="0"/>
              </a:rPr>
              <a:t>.</a:t>
            </a:r>
          </a:p>
          <a:p>
            <a:pPr algn="just"/>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Kết</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bài</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cần</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tổng</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hợp</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được</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các</a:t>
            </a:r>
            <a:r>
              <a:rPr lang="en-US" sz="4800" dirty="0" smtClean="0">
                <a:latin typeface="Times New Roman" panose="02020603050405020304" pitchFamily="18" charset="0"/>
                <a:cs typeface="Times New Roman" panose="02020603050405020304" pitchFamily="18" charset="0"/>
              </a:rPr>
              <a:t> ý </a:t>
            </a:r>
            <a:r>
              <a:rPr lang="en-US" sz="4800" dirty="0" err="1" smtClean="0">
                <a:latin typeface="Times New Roman" panose="02020603050405020304" pitchFamily="18" charset="0"/>
                <a:cs typeface="Times New Roman" panose="02020603050405020304" pitchFamily="18" charset="0"/>
              </a:rPr>
              <a:t>kiến</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đã</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nêu</a:t>
            </a:r>
            <a:r>
              <a:rPr lang="en-US" sz="4800" dirty="0" smtClean="0">
                <a:latin typeface="Times New Roman" panose="02020603050405020304" pitchFamily="18" charset="0"/>
                <a:cs typeface="Times New Roman" panose="02020603050405020304" pitchFamily="18" charset="0"/>
              </a:rPr>
              <a:t> ở </a:t>
            </a:r>
            <a:r>
              <a:rPr lang="en-US" sz="4800" dirty="0" err="1" smtClean="0">
                <a:latin typeface="Times New Roman" panose="02020603050405020304" pitchFamily="18" charset="0"/>
                <a:cs typeface="Times New Roman" panose="02020603050405020304" pitchFamily="18" charset="0"/>
              </a:rPr>
              <a:t>thân</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bài</a:t>
            </a:r>
            <a:r>
              <a:rPr lang="en-US" sz="4800" dirty="0" smtClean="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273833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par>
                                <p:cTn id="8" presetID="16" presetClass="entr" presetSubtype="21"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barn(inVertical)">
                                      <p:cBhvr>
                                        <p:cTn id="1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681592" y="3081694"/>
            <a:ext cx="20965496" cy="4884960"/>
          </a:xfrm>
          <a:prstGeom prst="rect">
            <a:avLst/>
          </a:prstGeom>
        </p:spPr>
      </p:pic>
      <p:sp>
        <p:nvSpPr>
          <p:cNvPr id="58" name="TextBox 57"/>
          <p:cNvSpPr txBox="1"/>
          <p:nvPr/>
        </p:nvSpPr>
        <p:spPr>
          <a:xfrm>
            <a:off x="2133600" y="3633162"/>
            <a:ext cx="7324483" cy="3477875"/>
          </a:xfrm>
          <a:prstGeom prst="rect">
            <a:avLst/>
          </a:prstGeom>
          <a:noFill/>
        </p:spPr>
        <p:txBody>
          <a:bodyPr wrap="square" rtlCol="0">
            <a:spAutoFit/>
          </a:bodyPr>
          <a:lstStyle/>
          <a:p>
            <a:pPr algn="just"/>
            <a:r>
              <a:rPr lang="en-US" sz="4400" dirty="0" err="1">
                <a:latin typeface="Times New Roman" panose="02020603050405020304" pitchFamily="18" charset="0"/>
                <a:cs typeface="Times New Roman" panose="02020603050405020304" pitchFamily="18" charset="0"/>
              </a:rPr>
              <a:t>Đọc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lại</a:t>
            </a:r>
            <a:r>
              <a:rPr lang="en-US" sz="4400" dirty="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bài</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văn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đã</a:t>
            </a:r>
            <a:r>
              <a:rPr lang="en-US" sz="4400" dirty="0" smtClean="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viết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Đối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chiếu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nội</a:t>
            </a:r>
            <a:r>
              <a:rPr lang="en-US" sz="4400" dirty="0">
                <a:latin typeface="Times New Roman" panose="02020603050405020304" pitchFamily="18" charset="0"/>
                <a:cs typeface="Times New Roman" panose="02020603050405020304" pitchFamily="18" charset="0"/>
              </a:rPr>
              <a:t> dung </a:t>
            </a:r>
            <a:r>
              <a:rPr lang="en-US" sz="4400" dirty="0" err="1">
                <a:latin typeface="Times New Roman" panose="02020603050405020304" pitchFamily="18" charset="0"/>
                <a:cs typeface="Times New Roman" panose="02020603050405020304" pitchFamily="18" charset="0"/>
              </a:rPr>
              <a:t>với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mục</a:t>
            </a:r>
            <a:r>
              <a:rPr lang="en-US" sz="4400"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Định</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hướng</a:t>
            </a:r>
            <a:r>
              <a:rPr lang="en-US" sz="4400" i="1" dirty="0">
                <a:latin typeface="Times New Roman" panose="02020603050405020304" pitchFamily="18" charset="0"/>
                <a:cs typeface="Times New Roman" panose="02020603050405020304" pitchFamily="18" charset="0"/>
              </a:rPr>
              <a:t> </a:t>
            </a:r>
            <a:r>
              <a:rPr lang="en-US" sz="4400" i="1" dirty="0" err="1" smtClean="0">
                <a:latin typeface="Times New Roman" panose="02020603050405020304" pitchFamily="18" charset="0"/>
                <a:cs typeface="Times New Roman" panose="02020603050405020304" pitchFamily="18" charset="0"/>
              </a:rPr>
              <a:t>và</a:t>
            </a:r>
            <a:r>
              <a:rPr lang="en-US" sz="4400" i="1" dirty="0" smtClean="0">
                <a:latin typeface="Times New Roman" panose="02020603050405020304" pitchFamily="18" charset="0"/>
                <a:cs typeface="Times New Roman" panose="02020603050405020304" pitchFamily="18" charset="0"/>
              </a:rPr>
              <a:t> </a:t>
            </a:r>
            <a:r>
              <a:rPr lang="en-US" sz="4400" i="1" dirty="0" err="1" smtClean="0">
                <a:latin typeface="Times New Roman" panose="02020603050405020304" pitchFamily="18" charset="0"/>
                <a:cs typeface="Times New Roman" panose="02020603050405020304" pitchFamily="18" charset="0"/>
              </a:rPr>
              <a:t>yêu</a:t>
            </a:r>
            <a:r>
              <a:rPr lang="en-US" sz="4400" i="1" dirty="0" smtClean="0">
                <a:latin typeface="Times New Roman" panose="02020603050405020304" pitchFamily="18" charset="0"/>
                <a:cs typeface="Times New Roman" panose="02020603050405020304" pitchFamily="18" charset="0"/>
              </a:rPr>
              <a:t> </a:t>
            </a:r>
            <a:r>
              <a:rPr lang="en-US" sz="4400" i="1" dirty="0" err="1" smtClean="0">
                <a:latin typeface="Times New Roman" panose="02020603050405020304" pitchFamily="18" charset="0"/>
                <a:cs typeface="Times New Roman" panose="02020603050405020304" pitchFamily="18" charset="0"/>
              </a:rPr>
              <a:t>cầu</a:t>
            </a:r>
            <a:r>
              <a:rPr lang="en-US" sz="4400" i="1"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để</a:t>
            </a:r>
            <a:r>
              <a:rPr lang="en-US" sz="4400" dirty="0" smtClean="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tự</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phát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hiện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tìm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cách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sửa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lỗi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về</a:t>
            </a:r>
            <a:r>
              <a:rPr lang="en-US" sz="4400" dirty="0">
                <a:latin typeface="Times New Roman" panose="02020603050405020304" pitchFamily="18" charset="0"/>
                <a:cs typeface="Times New Roman" panose="02020603050405020304" pitchFamily="18" charset="0"/>
              </a:rPr>
              <a:t> ý, </a:t>
            </a:r>
            <a:r>
              <a:rPr lang="en-US" sz="4400" dirty="0" err="1">
                <a:latin typeface="Times New Roman" panose="02020603050405020304" pitchFamily="18" charset="0"/>
                <a:cs typeface="Times New Roman" panose="02020603050405020304" pitchFamily="18" charset="0"/>
              </a:rPr>
              <a:t>diễn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đạt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trình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bày</a:t>
            </a:r>
            <a:r>
              <a:rPr lang="en-US" sz="4400" dirty="0">
                <a:latin typeface="Times New Roman" panose="02020603050405020304" pitchFamily="18" charset="0"/>
                <a:cs typeface="Times New Roman" panose="02020603050405020304" pitchFamily="18" charset="0"/>
              </a:rPr>
              <a:t>.</a:t>
            </a:r>
          </a:p>
        </p:txBody>
      </p:sp>
      <p:pic>
        <p:nvPicPr>
          <p:cNvPr id="39" name="Picture 9"/>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rot="8527196">
            <a:off x="12207619" y="7428672"/>
            <a:ext cx="9271364" cy="4473433"/>
          </a:xfrm>
          <a:prstGeom prst="rect">
            <a:avLst/>
          </a:prstGeom>
        </p:spPr>
      </p:pic>
      <p:pic>
        <p:nvPicPr>
          <p:cNvPr id="36" name="Picture 3"/>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rot="-1825861" flipH="1">
            <a:off x="15262815" y="4206180"/>
            <a:ext cx="3542174" cy="6908495"/>
          </a:xfrm>
          <a:prstGeom prst="rect">
            <a:avLst/>
          </a:prstGeom>
        </p:spPr>
      </p:pic>
      <p:pic>
        <p:nvPicPr>
          <p:cNvPr id="37" name="Picture 6"/>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7181379" y="1479695"/>
            <a:ext cx="3778135" cy="4114800"/>
          </a:xfrm>
          <a:prstGeom prst="rect">
            <a:avLst/>
          </a:prstGeom>
        </p:spPr>
      </p:pic>
      <p:pic>
        <p:nvPicPr>
          <p:cNvPr id="38" name="Picture 2"/>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rot="860099">
            <a:off x="-1039624" y="6935226"/>
            <a:ext cx="5247787" cy="4915427"/>
          </a:xfrm>
          <a:prstGeom prst="rect">
            <a:avLst/>
          </a:prstGeom>
        </p:spPr>
      </p:pic>
      <p:sp>
        <p:nvSpPr>
          <p:cNvPr id="19" name="TextBox 18"/>
          <p:cNvSpPr txBox="1"/>
          <p:nvPr/>
        </p:nvSpPr>
        <p:spPr>
          <a:xfrm>
            <a:off x="-1981200" y="1167034"/>
            <a:ext cx="14646187" cy="830997"/>
          </a:xfrm>
          <a:prstGeom prst="rect">
            <a:avLst/>
          </a:prstGeom>
          <a:noFill/>
        </p:spPr>
        <p:txBody>
          <a:bodyPr wrap="square" rtlCol="0">
            <a:spAutoFit/>
          </a:bodyPr>
          <a:lstStyle/>
          <a:p>
            <a:pPr algn="ctr"/>
            <a:r>
              <a:rPr lang="en-US" sz="4800" b="1" dirty="0">
                <a:latin typeface="Times New Roman" panose="02020603050405020304" pitchFamily="18" charset="0"/>
                <a:cs typeface="Times New Roman" panose="02020603050405020304" pitchFamily="18" charset="0"/>
              </a:rPr>
              <a:t>d</a:t>
            </a:r>
            <a:r>
              <a:rPr lang="en-US" sz="4800" b="1" dirty="0" smtClean="0">
                <a:latin typeface="Times New Roman" panose="02020603050405020304" pitchFamily="18" charset="0"/>
                <a:cs typeface="Times New Roman" panose="02020603050405020304" pitchFamily="18" charset="0"/>
              </a:rPr>
              <a:t>. </a:t>
            </a:r>
            <a:r>
              <a:rPr lang="en-US" sz="4800" b="1" dirty="0" err="1" smtClean="0">
                <a:latin typeface="Times New Roman" panose="02020603050405020304" pitchFamily="18" charset="0"/>
                <a:cs typeface="Times New Roman" panose="02020603050405020304" pitchFamily="18" charset="0"/>
              </a:rPr>
              <a:t>Kiểm</a:t>
            </a:r>
            <a:r>
              <a:rPr lang="en-US" sz="4800" b="1" dirty="0" smtClean="0">
                <a:latin typeface="Times New Roman" panose="02020603050405020304" pitchFamily="18" charset="0"/>
                <a:cs typeface="Times New Roman" panose="02020603050405020304" pitchFamily="18" charset="0"/>
              </a:rPr>
              <a:t> </a:t>
            </a:r>
            <a:r>
              <a:rPr lang="en-US" sz="4800" b="1" dirty="0" err="1" smtClean="0">
                <a:latin typeface="Times New Roman" panose="02020603050405020304" pitchFamily="18" charset="0"/>
                <a:cs typeface="Times New Roman" panose="02020603050405020304" pitchFamily="18" charset="0"/>
              </a:rPr>
              <a:t>tra</a:t>
            </a:r>
            <a:r>
              <a:rPr lang="en-US" sz="4800" b="1" dirty="0" smtClean="0">
                <a:latin typeface="Times New Roman" panose="02020603050405020304" pitchFamily="18" charset="0"/>
                <a:cs typeface="Times New Roman" panose="02020603050405020304" pitchFamily="18" charset="0"/>
              </a:rPr>
              <a:t> </a:t>
            </a:r>
            <a:r>
              <a:rPr lang="en-US" sz="4800" b="1" dirty="0" err="1" smtClean="0">
                <a:latin typeface="Times New Roman" panose="02020603050405020304" pitchFamily="18" charset="0"/>
                <a:cs typeface="Times New Roman" panose="02020603050405020304" pitchFamily="18" charset="0"/>
              </a:rPr>
              <a:t>và</a:t>
            </a:r>
            <a:r>
              <a:rPr lang="en-US" sz="4800" b="1" dirty="0" smtClean="0">
                <a:latin typeface="Times New Roman" panose="02020603050405020304" pitchFamily="18" charset="0"/>
                <a:cs typeface="Times New Roman" panose="02020603050405020304" pitchFamily="18" charset="0"/>
              </a:rPr>
              <a:t> </a:t>
            </a:r>
            <a:r>
              <a:rPr lang="en-US" sz="4800" b="1" dirty="0" err="1" smtClean="0">
                <a:latin typeface="Times New Roman" panose="02020603050405020304" pitchFamily="18" charset="0"/>
                <a:cs typeface="Times New Roman" panose="02020603050405020304" pitchFamily="18" charset="0"/>
              </a:rPr>
              <a:t>chỉnh</a:t>
            </a:r>
            <a:r>
              <a:rPr lang="en-US" sz="4800" b="1" dirty="0" smtClean="0">
                <a:latin typeface="Times New Roman" panose="02020603050405020304" pitchFamily="18" charset="0"/>
                <a:cs typeface="Times New Roman" panose="02020603050405020304" pitchFamily="18" charset="0"/>
              </a:rPr>
              <a:t> </a:t>
            </a:r>
            <a:r>
              <a:rPr lang="en-US" sz="4800" b="1" dirty="0" err="1" smtClean="0">
                <a:latin typeface="Times New Roman" panose="02020603050405020304" pitchFamily="18" charset="0"/>
                <a:cs typeface="Times New Roman" panose="02020603050405020304" pitchFamily="18" charset="0"/>
              </a:rPr>
              <a:t>sửa</a:t>
            </a:r>
            <a:endParaRPr lang="en-US" sz="4800" b="1" dirty="0" smtClean="0">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rotWithShape="1">
          <a:blip r:embed="rId18"/>
          <a:srcRect l="30673" r="30674"/>
          <a:stretch/>
        </p:blipFill>
        <p:spPr>
          <a:xfrm>
            <a:off x="10553790" y="0"/>
            <a:ext cx="6841369" cy="9951080"/>
          </a:xfrm>
          <a:prstGeom prst="rect">
            <a:avLst/>
          </a:prstGeom>
        </p:spPr>
      </p:pic>
    </p:spTree>
    <p:extLst>
      <p:ext uri="{BB962C8B-B14F-4D97-AF65-F5344CB8AC3E}">
        <p14:creationId xmlns:p14="http://schemas.microsoft.com/office/powerpoint/2010/main" val="350908799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8"/>
                                        </p:tgtEl>
                                        <p:attrNameLst>
                                          <p:attrName>style.visibility</p:attrName>
                                        </p:attrNameLst>
                                      </p:cBhvr>
                                      <p:to>
                                        <p:strVal val="visible"/>
                                      </p:to>
                                    </p:set>
                                    <p:animEffect transition="in" filter="barn(inVertical)">
                                      <p:cBhvr>
                                        <p:cTn id="7" dur="500"/>
                                        <p:tgtEl>
                                          <p:spTgt spid="58"/>
                                        </p:tgtEl>
                                      </p:cBhvr>
                                    </p:animEffect>
                                  </p:childTnLst>
                                </p:cTn>
                              </p:par>
                              <p:par>
                                <p:cTn id="8" presetID="16" presetClass="entr" presetSubtype="21" fill="hold" nodeType="withEffect">
                                  <p:stCondLst>
                                    <p:cond delay="0"/>
                                  </p:stCondLst>
                                  <p:childTnLst>
                                    <p:set>
                                      <p:cBhvr>
                                        <p:cTn id="9" dur="1" fill="hold">
                                          <p:stCondLst>
                                            <p:cond delay="0"/>
                                          </p:stCondLst>
                                        </p:cTn>
                                        <p:tgtEl>
                                          <p:spTgt spid="57"/>
                                        </p:tgtEl>
                                        <p:attrNameLst>
                                          <p:attrName>style.visibility</p:attrName>
                                        </p:attrNameLst>
                                      </p:cBhvr>
                                      <p:to>
                                        <p:strVal val="visible"/>
                                      </p:to>
                                    </p:set>
                                    <p:animEffect transition="in" filter="barn(inVertical)">
                                      <p:cBhvr>
                                        <p:cTn id="10" dur="500"/>
                                        <p:tgtEl>
                                          <p:spTgt spid="57"/>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860099">
            <a:off x="-3847904" y="4893751"/>
            <a:ext cx="5247787" cy="4915427"/>
          </a:xfrm>
          <a:prstGeom prst="rect">
            <a:avLst/>
          </a:prstGeom>
        </p:spPr>
      </p:pic>
      <p:pic>
        <p:nvPicPr>
          <p:cNvPr id="3" name="Picture 3"/>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1825861" flipH="1">
            <a:off x="17355194" y="4565683"/>
            <a:ext cx="3542174" cy="6908495"/>
          </a:xfrm>
          <a:prstGeom prst="rect">
            <a:avLst/>
          </a:prstGeom>
        </p:spPr>
      </p:pic>
      <p:pic>
        <p:nvPicPr>
          <p:cNvPr id="6" name="Picture 6"/>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6078200" y="-1660292"/>
            <a:ext cx="3778135" cy="4114800"/>
          </a:xfrm>
          <a:prstGeom prst="rect">
            <a:avLst/>
          </a:prstGeom>
        </p:spPr>
      </p:pic>
      <p:sp>
        <p:nvSpPr>
          <p:cNvPr id="7" name="TextBox 7"/>
          <p:cNvSpPr txBox="1"/>
          <p:nvPr/>
        </p:nvSpPr>
        <p:spPr>
          <a:xfrm>
            <a:off x="4077161" y="659368"/>
            <a:ext cx="11198219" cy="738664"/>
          </a:xfrm>
          <a:prstGeom prst="rect">
            <a:avLst/>
          </a:prstGeom>
        </p:spPr>
        <p:txBody>
          <a:bodyPr wrap="square" lIns="0" tIns="0" rIns="0" bIns="0" rtlCol="0" anchor="t">
            <a:spAutoFit/>
          </a:bodyPr>
          <a:lstStyle/>
          <a:p>
            <a:pPr algn="just"/>
            <a:r>
              <a:rPr lang="en-US" sz="4800" b="1" dirty="0" smtClean="0">
                <a:solidFill>
                  <a:srgbClr val="121212"/>
                </a:solidFill>
                <a:latin typeface="Times New Roman" panose="02020603050405020304" pitchFamily="18" charset="0"/>
                <a:cs typeface="Times New Roman" panose="02020603050405020304" pitchFamily="18" charset="0"/>
              </a:rPr>
              <a:t>2. </a:t>
            </a:r>
            <a:r>
              <a:rPr lang="en-US" sz="4800" b="1" dirty="0" err="1" smtClean="0">
                <a:solidFill>
                  <a:srgbClr val="121212"/>
                </a:solidFill>
                <a:latin typeface="Times New Roman" panose="02020603050405020304" pitchFamily="18" charset="0"/>
                <a:cs typeface="Times New Roman" panose="02020603050405020304" pitchFamily="18" charset="0"/>
              </a:rPr>
              <a:t>Rèn</a:t>
            </a:r>
            <a:r>
              <a:rPr lang="en-US" sz="4800" b="1" dirty="0" smtClean="0">
                <a:solidFill>
                  <a:srgbClr val="121212"/>
                </a:solidFill>
                <a:latin typeface="Times New Roman" panose="02020603050405020304" pitchFamily="18" charset="0"/>
                <a:cs typeface="Times New Roman" panose="02020603050405020304" pitchFamily="18" charset="0"/>
              </a:rPr>
              <a:t> </a:t>
            </a:r>
            <a:r>
              <a:rPr lang="en-US" sz="4800" b="1" dirty="0" err="1" smtClean="0">
                <a:solidFill>
                  <a:srgbClr val="121212"/>
                </a:solidFill>
                <a:latin typeface="Times New Roman" panose="02020603050405020304" pitchFamily="18" charset="0"/>
                <a:cs typeface="Times New Roman" panose="02020603050405020304" pitchFamily="18" charset="0"/>
              </a:rPr>
              <a:t>luyện</a:t>
            </a:r>
            <a:r>
              <a:rPr lang="en-US" sz="4800" b="1" dirty="0" smtClean="0">
                <a:solidFill>
                  <a:srgbClr val="121212"/>
                </a:solidFill>
                <a:latin typeface="Times New Roman" panose="02020603050405020304" pitchFamily="18" charset="0"/>
                <a:cs typeface="Times New Roman" panose="02020603050405020304" pitchFamily="18" charset="0"/>
              </a:rPr>
              <a:t> </a:t>
            </a:r>
            <a:r>
              <a:rPr lang="en-US" sz="4800" b="1" dirty="0" err="1" smtClean="0">
                <a:solidFill>
                  <a:srgbClr val="121212"/>
                </a:solidFill>
                <a:latin typeface="Times New Roman" panose="02020603050405020304" pitchFamily="18" charset="0"/>
                <a:cs typeface="Times New Roman" panose="02020603050405020304" pitchFamily="18" charset="0"/>
              </a:rPr>
              <a:t>kĩ</a:t>
            </a:r>
            <a:r>
              <a:rPr lang="en-US" sz="4800" b="1" dirty="0" smtClean="0">
                <a:solidFill>
                  <a:srgbClr val="121212"/>
                </a:solidFill>
                <a:latin typeface="Times New Roman" panose="02020603050405020304" pitchFamily="18" charset="0"/>
                <a:cs typeface="Times New Roman" panose="02020603050405020304" pitchFamily="18" charset="0"/>
              </a:rPr>
              <a:t> </a:t>
            </a:r>
            <a:r>
              <a:rPr lang="en-US" sz="4800" b="1" dirty="0" err="1" smtClean="0">
                <a:solidFill>
                  <a:srgbClr val="121212"/>
                </a:solidFill>
                <a:latin typeface="Times New Roman" panose="02020603050405020304" pitchFamily="18" charset="0"/>
                <a:cs typeface="Times New Roman" panose="02020603050405020304" pitchFamily="18" charset="0"/>
              </a:rPr>
              <a:t>năng</a:t>
            </a:r>
            <a:r>
              <a:rPr lang="en-US" sz="4800" b="1" dirty="0" smtClean="0">
                <a:solidFill>
                  <a:srgbClr val="121212"/>
                </a:solidFill>
                <a:latin typeface="Times New Roman" panose="02020603050405020304" pitchFamily="18" charset="0"/>
                <a:cs typeface="Times New Roman" panose="02020603050405020304" pitchFamily="18" charset="0"/>
              </a:rPr>
              <a:t> </a:t>
            </a:r>
            <a:r>
              <a:rPr lang="en-US" sz="4800" b="1" dirty="0" err="1" smtClean="0">
                <a:solidFill>
                  <a:srgbClr val="121212"/>
                </a:solidFill>
                <a:latin typeface="Times New Roman" panose="02020603050405020304" pitchFamily="18" charset="0"/>
                <a:cs typeface="Times New Roman" panose="02020603050405020304" pitchFamily="18" charset="0"/>
              </a:rPr>
              <a:t>viết</a:t>
            </a:r>
            <a:r>
              <a:rPr lang="en-US" sz="4800" b="1" dirty="0" smtClean="0">
                <a:solidFill>
                  <a:srgbClr val="121212"/>
                </a:solidFill>
                <a:latin typeface="Times New Roman" panose="02020603050405020304" pitchFamily="18" charset="0"/>
                <a:cs typeface="Times New Roman" panose="02020603050405020304" pitchFamily="18" charset="0"/>
              </a:rPr>
              <a:t> </a:t>
            </a:r>
            <a:r>
              <a:rPr lang="en-US" sz="4800" b="1" dirty="0" err="1" smtClean="0">
                <a:solidFill>
                  <a:srgbClr val="121212"/>
                </a:solidFill>
                <a:latin typeface="Times New Roman" panose="02020603050405020304" pitchFamily="18" charset="0"/>
                <a:cs typeface="Times New Roman" panose="02020603050405020304" pitchFamily="18" charset="0"/>
              </a:rPr>
              <a:t>mở</a:t>
            </a:r>
            <a:r>
              <a:rPr lang="en-US" sz="4800" b="1" dirty="0" smtClean="0">
                <a:solidFill>
                  <a:srgbClr val="121212"/>
                </a:solidFill>
                <a:latin typeface="Times New Roman" panose="02020603050405020304" pitchFamily="18" charset="0"/>
                <a:cs typeface="Times New Roman" panose="02020603050405020304" pitchFamily="18" charset="0"/>
              </a:rPr>
              <a:t> </a:t>
            </a:r>
            <a:r>
              <a:rPr lang="en-US" sz="4800" b="1" dirty="0" err="1" smtClean="0">
                <a:solidFill>
                  <a:srgbClr val="121212"/>
                </a:solidFill>
                <a:latin typeface="Times New Roman" panose="02020603050405020304" pitchFamily="18" charset="0"/>
                <a:cs typeface="Times New Roman" panose="02020603050405020304" pitchFamily="18" charset="0"/>
              </a:rPr>
              <a:t>bài</a:t>
            </a:r>
            <a:r>
              <a:rPr lang="en-US" sz="4800" b="1" dirty="0" smtClean="0">
                <a:solidFill>
                  <a:srgbClr val="121212"/>
                </a:solidFill>
                <a:latin typeface="Times New Roman" panose="02020603050405020304" pitchFamily="18" charset="0"/>
                <a:cs typeface="Times New Roman" panose="02020603050405020304" pitchFamily="18" charset="0"/>
              </a:rPr>
              <a:t>, </a:t>
            </a:r>
            <a:r>
              <a:rPr lang="en-US" sz="4800" b="1" dirty="0" err="1" smtClean="0">
                <a:solidFill>
                  <a:srgbClr val="121212"/>
                </a:solidFill>
                <a:latin typeface="Times New Roman" panose="02020603050405020304" pitchFamily="18" charset="0"/>
                <a:cs typeface="Times New Roman" panose="02020603050405020304" pitchFamily="18" charset="0"/>
              </a:rPr>
              <a:t>kết</a:t>
            </a:r>
            <a:r>
              <a:rPr lang="en-US" sz="4800" b="1" dirty="0" smtClean="0">
                <a:solidFill>
                  <a:srgbClr val="121212"/>
                </a:solidFill>
                <a:latin typeface="Times New Roman" panose="02020603050405020304" pitchFamily="18" charset="0"/>
                <a:cs typeface="Times New Roman" panose="02020603050405020304" pitchFamily="18" charset="0"/>
              </a:rPr>
              <a:t> </a:t>
            </a:r>
            <a:r>
              <a:rPr lang="en-US" sz="4800" b="1" dirty="0" err="1" smtClean="0">
                <a:solidFill>
                  <a:srgbClr val="121212"/>
                </a:solidFill>
                <a:latin typeface="Times New Roman" panose="02020603050405020304" pitchFamily="18" charset="0"/>
                <a:cs typeface="Times New Roman" panose="02020603050405020304" pitchFamily="18" charset="0"/>
              </a:rPr>
              <a:t>bài</a:t>
            </a:r>
            <a:endParaRPr lang="en-US" sz="4800" b="1" dirty="0">
              <a:solidFill>
                <a:srgbClr val="121212"/>
              </a:solidFill>
              <a:latin typeface="Times New Roman" panose="02020603050405020304" pitchFamily="18" charset="0"/>
              <a:cs typeface="Times New Roman" panose="02020603050405020304" pitchFamily="18" charset="0"/>
            </a:endParaRPr>
          </a:p>
        </p:txBody>
      </p:sp>
      <p:pic>
        <p:nvPicPr>
          <p:cNvPr id="10"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860099">
            <a:off x="-2911811" y="6925004"/>
            <a:ext cx="5247787" cy="4915427"/>
          </a:xfrm>
          <a:prstGeom prst="rect">
            <a:avLst/>
          </a:prstGeom>
        </p:spPr>
      </p:pic>
      <p:pic>
        <p:nvPicPr>
          <p:cNvPr id="11" name="Picture 9"/>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rot="8527196">
            <a:off x="-4923599" y="-2387424"/>
            <a:ext cx="9271364" cy="4473433"/>
          </a:xfrm>
          <a:prstGeom prst="rect">
            <a:avLst/>
          </a:prstGeom>
        </p:spPr>
      </p:pic>
      <p:sp>
        <p:nvSpPr>
          <p:cNvPr id="13" name="TextBox 12"/>
          <p:cNvSpPr txBox="1"/>
          <p:nvPr/>
        </p:nvSpPr>
        <p:spPr>
          <a:xfrm>
            <a:off x="990600" y="1733565"/>
            <a:ext cx="16840200" cy="5509200"/>
          </a:xfrm>
          <a:prstGeom prst="rect">
            <a:avLst/>
          </a:prstGeom>
          <a:noFill/>
        </p:spPr>
        <p:txBody>
          <a:bodyPr wrap="square" rtlCol="0">
            <a:spAutoFit/>
          </a:bodyPr>
          <a:lstStyle/>
          <a:p>
            <a:pPr algn="just"/>
            <a:r>
              <a:rPr lang="en-US" sz="4400" b="1" dirty="0" smtClean="0">
                <a:solidFill>
                  <a:prstClr val="black"/>
                </a:solidFill>
                <a:latin typeface="Times New Roman" panose="02020603050405020304" pitchFamily="18" charset="0"/>
                <a:cs typeface="Times New Roman" panose="02020603050405020304" pitchFamily="18" charset="0"/>
              </a:rPr>
              <a:t>a. </a:t>
            </a:r>
            <a:r>
              <a:rPr lang="en-US" sz="4400" b="1" dirty="0" err="1" smtClean="0">
                <a:solidFill>
                  <a:prstClr val="black"/>
                </a:solidFill>
                <a:latin typeface="Times New Roman" panose="02020603050405020304" pitchFamily="18" charset="0"/>
                <a:cs typeface="Times New Roman" panose="02020603050405020304" pitchFamily="18" charset="0"/>
              </a:rPr>
              <a:t>Cách</a:t>
            </a:r>
            <a:r>
              <a:rPr lang="en-US" sz="4400" b="1" dirty="0" smtClean="0">
                <a:solidFill>
                  <a:prstClr val="black"/>
                </a:solidFill>
                <a:latin typeface="Times New Roman" panose="02020603050405020304" pitchFamily="18" charset="0"/>
                <a:cs typeface="Times New Roman" panose="02020603050405020304" pitchFamily="18" charset="0"/>
              </a:rPr>
              <a:t> </a:t>
            </a:r>
            <a:r>
              <a:rPr lang="en-US" sz="4400" b="1" dirty="0" err="1" smtClean="0">
                <a:solidFill>
                  <a:prstClr val="black"/>
                </a:solidFill>
                <a:latin typeface="Times New Roman" panose="02020603050405020304" pitchFamily="18" charset="0"/>
                <a:cs typeface="Times New Roman" panose="02020603050405020304" pitchFamily="18" charset="0"/>
              </a:rPr>
              <a:t>thức</a:t>
            </a:r>
            <a:endParaRPr lang="en-US" sz="4400" b="1" dirty="0" smtClean="0">
              <a:solidFill>
                <a:prstClr val="black"/>
              </a:solidFill>
              <a:latin typeface="Times New Roman" panose="02020603050405020304" pitchFamily="18" charset="0"/>
              <a:cs typeface="Times New Roman" panose="02020603050405020304" pitchFamily="18" charset="0"/>
            </a:endParaRPr>
          </a:p>
          <a:p>
            <a:pPr algn="just"/>
            <a:r>
              <a:rPr lang="en-US" sz="4400" b="1" dirty="0" smtClean="0">
                <a:solidFill>
                  <a:prstClr val="black"/>
                </a:solidFill>
                <a:latin typeface="Times New Roman" panose="02020603050405020304" pitchFamily="18" charset="0"/>
                <a:cs typeface="Times New Roman" panose="02020603050405020304" pitchFamily="18" charset="0"/>
              </a:rPr>
              <a:t>- </a:t>
            </a:r>
            <a:r>
              <a:rPr lang="en-US" sz="4400" b="1" dirty="0" err="1" smtClean="0">
                <a:solidFill>
                  <a:prstClr val="black"/>
                </a:solidFill>
                <a:latin typeface="Times New Roman" panose="02020603050405020304" pitchFamily="18" charset="0"/>
                <a:cs typeface="Times New Roman" panose="02020603050405020304" pitchFamily="18" charset="0"/>
              </a:rPr>
              <a:t>Mở</a:t>
            </a:r>
            <a:r>
              <a:rPr lang="en-US" sz="4400" b="1" dirty="0" smtClean="0">
                <a:solidFill>
                  <a:prstClr val="black"/>
                </a:solidFill>
                <a:latin typeface="Times New Roman" panose="02020603050405020304" pitchFamily="18" charset="0"/>
                <a:cs typeface="Times New Roman" panose="02020603050405020304" pitchFamily="18" charset="0"/>
              </a:rPr>
              <a:t> </a:t>
            </a:r>
            <a:r>
              <a:rPr lang="en-US" sz="4400" b="1" dirty="0" err="1" smtClean="0">
                <a:solidFill>
                  <a:prstClr val="black"/>
                </a:solidFill>
                <a:latin typeface="Times New Roman" panose="02020603050405020304" pitchFamily="18" charset="0"/>
                <a:cs typeface="Times New Roman" panose="02020603050405020304" pitchFamily="18" charset="0"/>
              </a:rPr>
              <a:t>bài</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smtClean="0">
                <a:solidFill>
                  <a:prstClr val="black"/>
                </a:solidFill>
                <a:latin typeface="Times New Roman" panose="02020603050405020304" pitchFamily="18" charset="0"/>
                <a:cs typeface="Times New Roman" panose="02020603050405020304" pitchFamily="18" charset="0"/>
              </a:rPr>
              <a:t>trực</a:t>
            </a:r>
            <a:r>
              <a:rPr lang="en-US" sz="4400" b="1" dirty="0" smtClean="0">
                <a:solidFill>
                  <a:prstClr val="black"/>
                </a:solidFill>
                <a:latin typeface="Times New Roman" panose="02020603050405020304" pitchFamily="18" charset="0"/>
                <a:cs typeface="Times New Roman" panose="02020603050405020304" pitchFamily="18" charset="0"/>
              </a:rPr>
              <a:t> </a:t>
            </a:r>
            <a:r>
              <a:rPr lang="en-US" sz="4400" b="1" dirty="0" err="1" smtClean="0">
                <a:solidFill>
                  <a:prstClr val="black"/>
                </a:solidFill>
                <a:latin typeface="Times New Roman" panose="02020603050405020304" pitchFamily="18" charset="0"/>
                <a:cs typeface="Times New Roman" panose="02020603050405020304" pitchFamily="18" charset="0"/>
              </a:rPr>
              <a:t>tiếp</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người</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viết</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mở</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bài</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bằng</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cách</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nêu</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trực</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tiếp</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vấn</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đề</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của</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bài</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không</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có</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câu</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dẫn</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dắt</a:t>
            </a:r>
            <a:r>
              <a:rPr lang="en-US" sz="4400" dirty="0" smtClean="0">
                <a:solidFill>
                  <a:prstClr val="black"/>
                </a:solidFill>
                <a:latin typeface="Times New Roman" panose="02020603050405020304" pitchFamily="18" charset="0"/>
                <a:cs typeface="Times New Roman" panose="02020603050405020304" pitchFamily="18" charset="0"/>
              </a:rPr>
              <a:t>…)</a:t>
            </a:r>
          </a:p>
          <a:p>
            <a:pPr algn="just"/>
            <a:endParaRPr lang="en-US" sz="4400" b="1" dirty="0" smtClean="0">
              <a:solidFill>
                <a:prstClr val="black"/>
              </a:solidFill>
              <a:latin typeface="Times New Roman" panose="02020603050405020304" pitchFamily="18" charset="0"/>
              <a:cs typeface="Times New Roman" panose="02020603050405020304" pitchFamily="18" charset="0"/>
            </a:endParaRPr>
          </a:p>
          <a:p>
            <a:pPr algn="just"/>
            <a:r>
              <a:rPr lang="en-US" sz="4400" b="1" dirty="0" err="1" smtClean="0">
                <a:solidFill>
                  <a:prstClr val="black"/>
                </a:solidFill>
                <a:latin typeface="Times New Roman" panose="02020603050405020304" pitchFamily="18" charset="0"/>
                <a:cs typeface="Times New Roman" panose="02020603050405020304" pitchFamily="18" charset="0"/>
              </a:rPr>
              <a:t>Ví</a:t>
            </a:r>
            <a:r>
              <a:rPr lang="en-US" sz="4400" b="1" dirty="0" smtClean="0">
                <a:solidFill>
                  <a:prstClr val="black"/>
                </a:solidFill>
                <a:latin typeface="Times New Roman" panose="02020603050405020304" pitchFamily="18" charset="0"/>
                <a:cs typeface="Times New Roman" panose="02020603050405020304" pitchFamily="18" charset="0"/>
              </a:rPr>
              <a:t> </a:t>
            </a:r>
            <a:r>
              <a:rPr lang="en-US" sz="4400" b="1" dirty="0" err="1" smtClean="0">
                <a:solidFill>
                  <a:prstClr val="black"/>
                </a:solidFill>
                <a:latin typeface="Times New Roman" panose="02020603050405020304" pitchFamily="18" charset="0"/>
                <a:cs typeface="Times New Roman" panose="02020603050405020304" pitchFamily="18" charset="0"/>
              </a:rPr>
              <a:t>dụ</a:t>
            </a:r>
            <a:r>
              <a:rPr lang="en-US" sz="4400" b="1"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Hoạt</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động</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thiện</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nguyện</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phong</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trào</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từ</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thiện</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là</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một</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trong</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những</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hoạt</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động</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đẹp</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và</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có</a:t>
            </a:r>
            <a:r>
              <a:rPr lang="en-US" sz="4400" dirty="0" smtClean="0">
                <a:solidFill>
                  <a:prstClr val="black"/>
                </a:solidFill>
                <a:latin typeface="Times New Roman" panose="02020603050405020304" pitchFamily="18" charset="0"/>
                <a:cs typeface="Times New Roman" panose="02020603050405020304" pitchFamily="18" charset="0"/>
              </a:rPr>
              <a:t> ý </a:t>
            </a:r>
            <a:r>
              <a:rPr lang="en-US" sz="4400" dirty="0" err="1" smtClean="0">
                <a:solidFill>
                  <a:prstClr val="black"/>
                </a:solidFill>
                <a:latin typeface="Times New Roman" panose="02020603050405020304" pitchFamily="18" charset="0"/>
                <a:cs typeface="Times New Roman" panose="02020603050405020304" pitchFamily="18" charset="0"/>
              </a:rPr>
              <a:t>nghĩa</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rất</a:t>
            </a:r>
            <a:r>
              <a:rPr lang="en-US" sz="4400" dirty="0" smtClean="0">
                <a:solidFill>
                  <a:prstClr val="black"/>
                </a:solidFill>
                <a:latin typeface="Times New Roman" panose="02020603050405020304" pitchFamily="18" charset="0"/>
                <a:cs typeface="Times New Roman" panose="02020603050405020304" pitchFamily="18" charset="0"/>
              </a:rPr>
              <a:t> to </a:t>
            </a:r>
            <a:r>
              <a:rPr lang="en-US" sz="4400" dirty="0" err="1" smtClean="0">
                <a:solidFill>
                  <a:prstClr val="black"/>
                </a:solidFill>
                <a:latin typeface="Times New Roman" panose="02020603050405020304" pitchFamily="18" charset="0"/>
                <a:cs typeface="Times New Roman" panose="02020603050405020304" pitchFamily="18" charset="0"/>
              </a:rPr>
              <a:t>lớn</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đối</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với</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cộng</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đồng</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Em</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rất</a:t>
            </a:r>
            <a:r>
              <a:rPr lang="en-US" sz="4400" dirty="0" smtClean="0">
                <a:solidFill>
                  <a:prstClr val="black"/>
                </a:solidFill>
                <a:latin typeface="Times New Roman" panose="02020603050405020304" pitchFamily="18" charset="0"/>
                <a:cs typeface="Times New Roman" panose="02020603050405020304" pitchFamily="18" charset="0"/>
              </a:rPr>
              <a:t> may </a:t>
            </a:r>
            <a:r>
              <a:rPr lang="en-US" sz="4400" dirty="0" err="1" smtClean="0">
                <a:solidFill>
                  <a:prstClr val="black"/>
                </a:solidFill>
                <a:latin typeface="Times New Roman" panose="02020603050405020304" pitchFamily="18" charset="0"/>
                <a:cs typeface="Times New Roman" panose="02020603050405020304" pitchFamily="18" charset="0"/>
              </a:rPr>
              <a:t>mắn</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khi</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đã</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góp</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một</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chút</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công</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sức</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của</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mình</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trong</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chuyến</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đi</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thiện</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nguyện</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vào</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mùa</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đông</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năm</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ngoái</a:t>
            </a:r>
            <a:r>
              <a:rPr lang="en-US" sz="4400" dirty="0" smtClean="0">
                <a:solidFill>
                  <a:prstClr val="black"/>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6154791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3">
                                            <p:txEl>
                                              <p:pRg st="0" end="0"/>
                                            </p:txEl>
                                          </p:spTgt>
                                        </p:tgtEl>
                                        <p:attrNameLst>
                                          <p:attrName>style.visibility</p:attrName>
                                        </p:attrNameLst>
                                      </p:cBhvr>
                                      <p:to>
                                        <p:strVal val="visible"/>
                                      </p:to>
                                    </p:set>
                                    <p:animEffect transition="in" filter="wipe(down)">
                                      <p:cBhvr>
                                        <p:cTn id="12" dur="500"/>
                                        <p:tgtEl>
                                          <p:spTgt spid="1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13">
                                            <p:txEl>
                                              <p:pRg st="1" end="1"/>
                                            </p:txEl>
                                          </p:spTgt>
                                        </p:tgtEl>
                                        <p:attrNameLst>
                                          <p:attrName>style.visibility</p:attrName>
                                        </p:attrNameLst>
                                      </p:cBhvr>
                                      <p:to>
                                        <p:strVal val="visible"/>
                                      </p:to>
                                    </p:set>
                                    <p:animEffect transition="in" filter="circle(in)">
                                      <p:cBhvr>
                                        <p:cTn id="17" dur="2000"/>
                                        <p:tgtEl>
                                          <p:spTgt spid="1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13">
                                            <p:txEl>
                                              <p:pRg st="3" end="3"/>
                                            </p:txEl>
                                          </p:spTgt>
                                        </p:tgtEl>
                                        <p:attrNameLst>
                                          <p:attrName>style.visibility</p:attrName>
                                        </p:attrNameLst>
                                      </p:cBhvr>
                                      <p:to>
                                        <p:strVal val="visible"/>
                                      </p:to>
                                    </p:set>
                                    <p:animEffect transition="in" filter="fade">
                                      <p:cBhvr>
                                        <p:cTn id="22" dur="1000"/>
                                        <p:tgtEl>
                                          <p:spTgt spid="13">
                                            <p:txEl>
                                              <p:pRg st="3" end="3"/>
                                            </p:txEl>
                                          </p:spTgt>
                                        </p:tgtEl>
                                      </p:cBhvr>
                                    </p:animEffect>
                                    <p:anim calcmode="lin" valueType="num">
                                      <p:cBhvr>
                                        <p:cTn id="23" dur="1000" fill="hold"/>
                                        <p:tgtEl>
                                          <p:spTgt spid="13">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1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860099">
            <a:off x="-3847904" y="4893751"/>
            <a:ext cx="5247787" cy="4915427"/>
          </a:xfrm>
          <a:prstGeom prst="rect">
            <a:avLst/>
          </a:prstGeom>
        </p:spPr>
      </p:pic>
      <p:pic>
        <p:nvPicPr>
          <p:cNvPr id="3" name="Picture 3"/>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1825861" flipH="1">
            <a:off x="17355194" y="4565683"/>
            <a:ext cx="3542174" cy="6908495"/>
          </a:xfrm>
          <a:prstGeom prst="rect">
            <a:avLst/>
          </a:prstGeom>
        </p:spPr>
      </p:pic>
      <p:pic>
        <p:nvPicPr>
          <p:cNvPr id="6" name="Picture 6"/>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6078200" y="-1660292"/>
            <a:ext cx="3778135" cy="4114800"/>
          </a:xfrm>
          <a:prstGeom prst="rect">
            <a:avLst/>
          </a:prstGeom>
        </p:spPr>
      </p:pic>
      <p:sp>
        <p:nvSpPr>
          <p:cNvPr id="7" name="TextBox 7"/>
          <p:cNvSpPr txBox="1"/>
          <p:nvPr/>
        </p:nvSpPr>
        <p:spPr>
          <a:xfrm>
            <a:off x="4077161" y="659368"/>
            <a:ext cx="11198219" cy="738664"/>
          </a:xfrm>
          <a:prstGeom prst="rect">
            <a:avLst/>
          </a:prstGeom>
        </p:spPr>
        <p:txBody>
          <a:bodyPr wrap="square" lIns="0" tIns="0" rIns="0" bIns="0" rtlCol="0" anchor="t">
            <a:spAutoFit/>
          </a:bodyPr>
          <a:lstStyle/>
          <a:p>
            <a:pPr algn="just"/>
            <a:r>
              <a:rPr lang="en-US" sz="4800" b="1" dirty="0" smtClean="0">
                <a:solidFill>
                  <a:srgbClr val="121212"/>
                </a:solidFill>
                <a:latin typeface="Times New Roman" panose="02020603050405020304" pitchFamily="18" charset="0"/>
                <a:cs typeface="Times New Roman" panose="02020603050405020304" pitchFamily="18" charset="0"/>
              </a:rPr>
              <a:t>2. </a:t>
            </a:r>
            <a:r>
              <a:rPr lang="en-US" sz="4800" b="1" dirty="0" err="1" smtClean="0">
                <a:solidFill>
                  <a:srgbClr val="121212"/>
                </a:solidFill>
                <a:latin typeface="Times New Roman" panose="02020603050405020304" pitchFamily="18" charset="0"/>
                <a:cs typeface="Times New Roman" panose="02020603050405020304" pitchFamily="18" charset="0"/>
              </a:rPr>
              <a:t>Rèn</a:t>
            </a:r>
            <a:r>
              <a:rPr lang="en-US" sz="4800" b="1" dirty="0" smtClean="0">
                <a:solidFill>
                  <a:srgbClr val="121212"/>
                </a:solidFill>
                <a:latin typeface="Times New Roman" panose="02020603050405020304" pitchFamily="18" charset="0"/>
                <a:cs typeface="Times New Roman" panose="02020603050405020304" pitchFamily="18" charset="0"/>
              </a:rPr>
              <a:t> </a:t>
            </a:r>
            <a:r>
              <a:rPr lang="en-US" sz="4800" b="1" dirty="0" err="1" smtClean="0">
                <a:solidFill>
                  <a:srgbClr val="121212"/>
                </a:solidFill>
                <a:latin typeface="Times New Roman" panose="02020603050405020304" pitchFamily="18" charset="0"/>
                <a:cs typeface="Times New Roman" panose="02020603050405020304" pitchFamily="18" charset="0"/>
              </a:rPr>
              <a:t>luyện</a:t>
            </a:r>
            <a:r>
              <a:rPr lang="en-US" sz="4800" b="1" dirty="0" smtClean="0">
                <a:solidFill>
                  <a:srgbClr val="121212"/>
                </a:solidFill>
                <a:latin typeface="Times New Roman" panose="02020603050405020304" pitchFamily="18" charset="0"/>
                <a:cs typeface="Times New Roman" panose="02020603050405020304" pitchFamily="18" charset="0"/>
              </a:rPr>
              <a:t> </a:t>
            </a:r>
            <a:r>
              <a:rPr lang="en-US" sz="4800" b="1" dirty="0" err="1" smtClean="0">
                <a:solidFill>
                  <a:srgbClr val="121212"/>
                </a:solidFill>
                <a:latin typeface="Times New Roman" panose="02020603050405020304" pitchFamily="18" charset="0"/>
                <a:cs typeface="Times New Roman" panose="02020603050405020304" pitchFamily="18" charset="0"/>
              </a:rPr>
              <a:t>kĩ</a:t>
            </a:r>
            <a:r>
              <a:rPr lang="en-US" sz="4800" b="1" dirty="0" smtClean="0">
                <a:solidFill>
                  <a:srgbClr val="121212"/>
                </a:solidFill>
                <a:latin typeface="Times New Roman" panose="02020603050405020304" pitchFamily="18" charset="0"/>
                <a:cs typeface="Times New Roman" panose="02020603050405020304" pitchFamily="18" charset="0"/>
              </a:rPr>
              <a:t> </a:t>
            </a:r>
            <a:r>
              <a:rPr lang="en-US" sz="4800" b="1" dirty="0" err="1" smtClean="0">
                <a:solidFill>
                  <a:srgbClr val="121212"/>
                </a:solidFill>
                <a:latin typeface="Times New Roman" panose="02020603050405020304" pitchFamily="18" charset="0"/>
                <a:cs typeface="Times New Roman" panose="02020603050405020304" pitchFamily="18" charset="0"/>
              </a:rPr>
              <a:t>năng</a:t>
            </a:r>
            <a:r>
              <a:rPr lang="en-US" sz="4800" b="1" dirty="0" smtClean="0">
                <a:solidFill>
                  <a:srgbClr val="121212"/>
                </a:solidFill>
                <a:latin typeface="Times New Roman" panose="02020603050405020304" pitchFamily="18" charset="0"/>
                <a:cs typeface="Times New Roman" panose="02020603050405020304" pitchFamily="18" charset="0"/>
              </a:rPr>
              <a:t> </a:t>
            </a:r>
            <a:r>
              <a:rPr lang="en-US" sz="4800" b="1" dirty="0" err="1" smtClean="0">
                <a:solidFill>
                  <a:srgbClr val="121212"/>
                </a:solidFill>
                <a:latin typeface="Times New Roman" panose="02020603050405020304" pitchFamily="18" charset="0"/>
                <a:cs typeface="Times New Roman" panose="02020603050405020304" pitchFamily="18" charset="0"/>
              </a:rPr>
              <a:t>viết</a:t>
            </a:r>
            <a:r>
              <a:rPr lang="en-US" sz="4800" b="1" dirty="0" smtClean="0">
                <a:solidFill>
                  <a:srgbClr val="121212"/>
                </a:solidFill>
                <a:latin typeface="Times New Roman" panose="02020603050405020304" pitchFamily="18" charset="0"/>
                <a:cs typeface="Times New Roman" panose="02020603050405020304" pitchFamily="18" charset="0"/>
              </a:rPr>
              <a:t> </a:t>
            </a:r>
            <a:r>
              <a:rPr lang="en-US" sz="4800" b="1" dirty="0" err="1" smtClean="0">
                <a:solidFill>
                  <a:srgbClr val="121212"/>
                </a:solidFill>
                <a:latin typeface="Times New Roman" panose="02020603050405020304" pitchFamily="18" charset="0"/>
                <a:cs typeface="Times New Roman" panose="02020603050405020304" pitchFamily="18" charset="0"/>
              </a:rPr>
              <a:t>mở</a:t>
            </a:r>
            <a:r>
              <a:rPr lang="en-US" sz="4800" b="1" dirty="0" smtClean="0">
                <a:solidFill>
                  <a:srgbClr val="121212"/>
                </a:solidFill>
                <a:latin typeface="Times New Roman" panose="02020603050405020304" pitchFamily="18" charset="0"/>
                <a:cs typeface="Times New Roman" panose="02020603050405020304" pitchFamily="18" charset="0"/>
              </a:rPr>
              <a:t> </a:t>
            </a:r>
            <a:r>
              <a:rPr lang="en-US" sz="4800" b="1" dirty="0" err="1" smtClean="0">
                <a:solidFill>
                  <a:srgbClr val="121212"/>
                </a:solidFill>
                <a:latin typeface="Times New Roman" panose="02020603050405020304" pitchFamily="18" charset="0"/>
                <a:cs typeface="Times New Roman" panose="02020603050405020304" pitchFamily="18" charset="0"/>
              </a:rPr>
              <a:t>bài</a:t>
            </a:r>
            <a:r>
              <a:rPr lang="en-US" sz="4800" b="1" dirty="0" smtClean="0">
                <a:solidFill>
                  <a:srgbClr val="121212"/>
                </a:solidFill>
                <a:latin typeface="Times New Roman" panose="02020603050405020304" pitchFamily="18" charset="0"/>
                <a:cs typeface="Times New Roman" panose="02020603050405020304" pitchFamily="18" charset="0"/>
              </a:rPr>
              <a:t>, </a:t>
            </a:r>
            <a:r>
              <a:rPr lang="en-US" sz="4800" b="1" dirty="0" err="1" smtClean="0">
                <a:solidFill>
                  <a:srgbClr val="121212"/>
                </a:solidFill>
                <a:latin typeface="Times New Roman" panose="02020603050405020304" pitchFamily="18" charset="0"/>
                <a:cs typeface="Times New Roman" panose="02020603050405020304" pitchFamily="18" charset="0"/>
              </a:rPr>
              <a:t>kết</a:t>
            </a:r>
            <a:r>
              <a:rPr lang="en-US" sz="4800" b="1" dirty="0" smtClean="0">
                <a:solidFill>
                  <a:srgbClr val="121212"/>
                </a:solidFill>
                <a:latin typeface="Times New Roman" panose="02020603050405020304" pitchFamily="18" charset="0"/>
                <a:cs typeface="Times New Roman" panose="02020603050405020304" pitchFamily="18" charset="0"/>
              </a:rPr>
              <a:t> </a:t>
            </a:r>
            <a:r>
              <a:rPr lang="en-US" sz="4800" b="1" dirty="0" err="1" smtClean="0">
                <a:solidFill>
                  <a:srgbClr val="121212"/>
                </a:solidFill>
                <a:latin typeface="Times New Roman" panose="02020603050405020304" pitchFamily="18" charset="0"/>
                <a:cs typeface="Times New Roman" panose="02020603050405020304" pitchFamily="18" charset="0"/>
              </a:rPr>
              <a:t>bài</a:t>
            </a:r>
            <a:endParaRPr lang="en-US" sz="4800" b="1" dirty="0">
              <a:solidFill>
                <a:srgbClr val="121212"/>
              </a:solidFill>
              <a:latin typeface="Times New Roman" panose="02020603050405020304" pitchFamily="18" charset="0"/>
              <a:cs typeface="Times New Roman" panose="02020603050405020304" pitchFamily="18" charset="0"/>
            </a:endParaRPr>
          </a:p>
        </p:txBody>
      </p:sp>
      <p:pic>
        <p:nvPicPr>
          <p:cNvPr id="10"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860099">
            <a:off x="-2911811" y="6925004"/>
            <a:ext cx="5247787" cy="4915427"/>
          </a:xfrm>
          <a:prstGeom prst="rect">
            <a:avLst/>
          </a:prstGeom>
        </p:spPr>
      </p:pic>
      <p:pic>
        <p:nvPicPr>
          <p:cNvPr id="11" name="Picture 9"/>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rot="8527196">
            <a:off x="-4923599" y="-2387424"/>
            <a:ext cx="9271364" cy="4473433"/>
          </a:xfrm>
          <a:prstGeom prst="rect">
            <a:avLst/>
          </a:prstGeom>
        </p:spPr>
      </p:pic>
      <p:sp>
        <p:nvSpPr>
          <p:cNvPr id="13" name="TextBox 12"/>
          <p:cNvSpPr txBox="1"/>
          <p:nvPr/>
        </p:nvSpPr>
        <p:spPr>
          <a:xfrm>
            <a:off x="990600" y="1733565"/>
            <a:ext cx="16840200" cy="6863417"/>
          </a:xfrm>
          <a:prstGeom prst="rect">
            <a:avLst/>
          </a:prstGeom>
          <a:noFill/>
        </p:spPr>
        <p:txBody>
          <a:bodyPr wrap="square" rtlCol="0">
            <a:spAutoFit/>
          </a:bodyPr>
          <a:lstStyle/>
          <a:p>
            <a:pPr algn="just"/>
            <a:r>
              <a:rPr lang="en-US" sz="4400" b="1" dirty="0" smtClean="0">
                <a:latin typeface="Times New Roman" panose="02020603050405020304" pitchFamily="18" charset="0"/>
                <a:cs typeface="Times New Roman" panose="02020603050405020304" pitchFamily="18" charset="0"/>
              </a:rPr>
              <a:t>a. </a:t>
            </a:r>
            <a:r>
              <a:rPr lang="en-US" sz="4400" b="1" dirty="0" err="1" smtClean="0">
                <a:latin typeface="Times New Roman" panose="02020603050405020304" pitchFamily="18" charset="0"/>
                <a:cs typeface="Times New Roman" panose="02020603050405020304" pitchFamily="18" charset="0"/>
              </a:rPr>
              <a:t>Cách</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thức</a:t>
            </a:r>
            <a:endParaRPr lang="en-US" sz="4400" b="1" dirty="0" smtClean="0">
              <a:latin typeface="Times New Roman" panose="02020603050405020304" pitchFamily="18" charset="0"/>
              <a:cs typeface="Times New Roman" panose="02020603050405020304" pitchFamily="18" charset="0"/>
            </a:endParaRPr>
          </a:p>
          <a:p>
            <a:pPr algn="just"/>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Mở</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bài</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gián</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tiếp</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người</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viết</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mở</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bài</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bằng</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một</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số</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câu</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dẫn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dắt</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và</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từ</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đó</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nêu</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vấn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đề</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trọng</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tâm</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của</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bài</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viết</a:t>
            </a:r>
            <a:r>
              <a:rPr lang="en-US" sz="4400" dirty="0" smtClean="0">
                <a:latin typeface="Times New Roman" panose="02020603050405020304" pitchFamily="18" charset="0"/>
                <a:cs typeface="Times New Roman" panose="02020603050405020304" pitchFamily="18" charset="0"/>
              </a:rPr>
              <a:t>.</a:t>
            </a:r>
          </a:p>
          <a:p>
            <a:pPr algn="just"/>
            <a:endParaRPr lang="en-US" sz="4400" b="1" dirty="0" smtClean="0">
              <a:latin typeface="Times New Roman" panose="02020603050405020304" pitchFamily="18" charset="0"/>
              <a:cs typeface="Times New Roman" panose="02020603050405020304" pitchFamily="18" charset="0"/>
            </a:endParaRPr>
          </a:p>
          <a:p>
            <a:pPr algn="just"/>
            <a:r>
              <a:rPr lang="en-US" sz="4400" b="1" dirty="0" err="1" smtClean="0">
                <a:latin typeface="Times New Roman" panose="02020603050405020304" pitchFamily="18" charset="0"/>
                <a:cs typeface="Times New Roman" panose="02020603050405020304" pitchFamily="18" charset="0"/>
              </a:rPr>
              <a:t>Ví</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dụ</a:t>
            </a:r>
            <a:r>
              <a:rPr lang="en-US" sz="4400" b="1" dirty="0" smtClean="0">
                <a:latin typeface="Times New Roman" panose="02020603050405020304" pitchFamily="18" charset="0"/>
                <a:cs typeface="Times New Roman" panose="02020603050405020304" pitchFamily="18" charset="0"/>
              </a:rPr>
              <a:t>: </a:t>
            </a:r>
            <a:r>
              <a:rPr lang="vi-VN" sz="4400" dirty="0" smtClean="0">
                <a:latin typeface="Times New Roman" panose="02020603050405020304" pitchFamily="18" charset="0"/>
                <a:cs typeface="Times New Roman" panose="02020603050405020304" pitchFamily="18" charset="0"/>
              </a:rPr>
              <a:t>“Sống </a:t>
            </a:r>
            <a:r>
              <a:rPr lang="vi-VN" sz="4400" dirty="0">
                <a:latin typeface="Times New Roman" panose="02020603050405020304" pitchFamily="18" charset="0"/>
                <a:cs typeface="Times New Roman" panose="02020603050405020304" pitchFamily="18" charset="0"/>
              </a:rPr>
              <a:t>trong đời sống cần có một tấm lòng…” - Đó là những lời trong bài “Để gió cuốn đi” của cố nhạc sĩ Trịnh Công Sơn. Lời hát đã giúp em hiểu được ý nghĩa của lòng </a:t>
            </a:r>
            <a:r>
              <a:rPr lang="vi-VN" sz="4400" dirty="0" smtClean="0">
                <a:latin typeface="Times New Roman" panose="02020603050405020304" pitchFamily="18" charset="0"/>
                <a:cs typeface="Times New Roman" panose="02020603050405020304" pitchFamily="18" charset="0"/>
              </a:rPr>
              <a:t>tốt</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để</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rồi</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từ</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đó</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thêm</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yêu</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đời</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yêu</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cuộc</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sống</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và</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yêu</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thêm</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những</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mảnh</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đời</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kém</a:t>
            </a:r>
            <a:r>
              <a:rPr lang="en-US" sz="4400" dirty="0" smtClean="0">
                <a:latin typeface="Times New Roman" panose="02020603050405020304" pitchFamily="18" charset="0"/>
                <a:cs typeface="Times New Roman" panose="02020603050405020304" pitchFamily="18" charset="0"/>
              </a:rPr>
              <a:t> may </a:t>
            </a:r>
            <a:r>
              <a:rPr lang="en-US" sz="4400" dirty="0" err="1" smtClean="0">
                <a:latin typeface="Times New Roman" panose="02020603050405020304" pitchFamily="18" charset="0"/>
                <a:cs typeface="Times New Roman" panose="02020603050405020304" pitchFamily="18" charset="0"/>
              </a:rPr>
              <a:t>mắn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Cũng</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chính</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nhờ</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bài</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hát</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đó</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mà</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em</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luôn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khao</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khát</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được</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giúp</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đỡ</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được</a:t>
            </a:r>
            <a:r>
              <a:rPr lang="en-US" sz="4400" dirty="0" smtClean="0">
                <a:latin typeface="Times New Roman" panose="02020603050405020304" pitchFamily="18" charset="0"/>
                <a:cs typeface="Times New Roman" panose="02020603050405020304" pitchFamily="18" charset="0"/>
              </a:rPr>
              <a:t> chia </a:t>
            </a:r>
            <a:r>
              <a:rPr lang="en-US" sz="4400" dirty="0" err="1" smtClean="0">
                <a:latin typeface="Times New Roman" panose="02020603050405020304" pitchFamily="18" charset="0"/>
                <a:cs typeface="Times New Roman" panose="02020603050405020304" pitchFamily="18" charset="0"/>
              </a:rPr>
              <a:t>sẻ</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và</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những</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chuyến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đi</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thiện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nguyện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của</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em</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được</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bắt</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đầu</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từ</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đó</a:t>
            </a:r>
            <a:r>
              <a:rPr lang="en-US" sz="4400" dirty="0" smtClean="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35390995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xEl>
                                              <p:pRg st="1" end="1"/>
                                            </p:txEl>
                                          </p:spTgt>
                                        </p:tgtEl>
                                        <p:attrNameLst>
                                          <p:attrName>style.visibility</p:attrName>
                                        </p:attrNameLst>
                                      </p:cBhvr>
                                      <p:to>
                                        <p:strVal val="visible"/>
                                      </p:to>
                                    </p:set>
                                    <p:animEffect transition="in" filter="wipe(down)">
                                      <p:cBhvr>
                                        <p:cTn id="7" dur="500"/>
                                        <p:tgtEl>
                                          <p:spTgt spid="1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3">
                                            <p:txEl>
                                              <p:pRg st="3" end="3"/>
                                            </p:txEl>
                                          </p:spTgt>
                                        </p:tgtEl>
                                        <p:attrNameLst>
                                          <p:attrName>style.visibility</p:attrName>
                                        </p:attrNameLst>
                                      </p:cBhvr>
                                      <p:to>
                                        <p:strVal val="visible"/>
                                      </p:to>
                                    </p:set>
                                    <p:animEffect transition="in" filter="circle(in)">
                                      <p:cBhvr>
                                        <p:cTn id="12" dur="2000"/>
                                        <p:tgtEl>
                                          <p:spTgt spid="1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860099">
            <a:off x="-3847904" y="4893751"/>
            <a:ext cx="5247787" cy="4915427"/>
          </a:xfrm>
          <a:prstGeom prst="rect">
            <a:avLst/>
          </a:prstGeom>
        </p:spPr>
      </p:pic>
      <p:pic>
        <p:nvPicPr>
          <p:cNvPr id="3" name="Picture 3"/>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1825861" flipH="1">
            <a:off x="17355194" y="4565683"/>
            <a:ext cx="3542174" cy="6908495"/>
          </a:xfrm>
          <a:prstGeom prst="rect">
            <a:avLst/>
          </a:prstGeom>
        </p:spPr>
      </p:pic>
      <p:pic>
        <p:nvPicPr>
          <p:cNvPr id="6" name="Picture 6"/>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6078200" y="-1660292"/>
            <a:ext cx="3778135" cy="4114800"/>
          </a:xfrm>
          <a:prstGeom prst="rect">
            <a:avLst/>
          </a:prstGeom>
        </p:spPr>
      </p:pic>
      <p:sp>
        <p:nvSpPr>
          <p:cNvPr id="7" name="TextBox 7"/>
          <p:cNvSpPr txBox="1"/>
          <p:nvPr/>
        </p:nvSpPr>
        <p:spPr>
          <a:xfrm>
            <a:off x="4077161" y="659368"/>
            <a:ext cx="11198219" cy="738664"/>
          </a:xfrm>
          <a:prstGeom prst="rect">
            <a:avLst/>
          </a:prstGeom>
        </p:spPr>
        <p:txBody>
          <a:bodyPr wrap="square" lIns="0" tIns="0" rIns="0" bIns="0" rtlCol="0" anchor="t">
            <a:spAutoFit/>
          </a:bodyPr>
          <a:lstStyle/>
          <a:p>
            <a:pPr algn="just"/>
            <a:r>
              <a:rPr lang="en-US" sz="4800" b="1" dirty="0" smtClean="0">
                <a:solidFill>
                  <a:srgbClr val="121212"/>
                </a:solidFill>
                <a:latin typeface="Times New Roman" panose="02020603050405020304" pitchFamily="18" charset="0"/>
                <a:cs typeface="Times New Roman" panose="02020603050405020304" pitchFamily="18" charset="0"/>
              </a:rPr>
              <a:t>2. </a:t>
            </a:r>
            <a:r>
              <a:rPr lang="en-US" sz="4800" b="1" dirty="0" err="1" smtClean="0">
                <a:solidFill>
                  <a:srgbClr val="121212"/>
                </a:solidFill>
                <a:latin typeface="Times New Roman" panose="02020603050405020304" pitchFamily="18" charset="0"/>
                <a:cs typeface="Times New Roman" panose="02020603050405020304" pitchFamily="18" charset="0"/>
              </a:rPr>
              <a:t>Rèn</a:t>
            </a:r>
            <a:r>
              <a:rPr lang="en-US" sz="4800" b="1" dirty="0" smtClean="0">
                <a:solidFill>
                  <a:srgbClr val="121212"/>
                </a:solidFill>
                <a:latin typeface="Times New Roman" panose="02020603050405020304" pitchFamily="18" charset="0"/>
                <a:cs typeface="Times New Roman" panose="02020603050405020304" pitchFamily="18" charset="0"/>
              </a:rPr>
              <a:t> </a:t>
            </a:r>
            <a:r>
              <a:rPr lang="en-US" sz="4800" b="1" dirty="0" err="1" smtClean="0">
                <a:solidFill>
                  <a:srgbClr val="121212"/>
                </a:solidFill>
                <a:latin typeface="Times New Roman" panose="02020603050405020304" pitchFamily="18" charset="0"/>
                <a:cs typeface="Times New Roman" panose="02020603050405020304" pitchFamily="18" charset="0"/>
              </a:rPr>
              <a:t>luyện</a:t>
            </a:r>
            <a:r>
              <a:rPr lang="en-US" sz="4800" b="1" dirty="0" smtClean="0">
                <a:solidFill>
                  <a:srgbClr val="121212"/>
                </a:solidFill>
                <a:latin typeface="Times New Roman" panose="02020603050405020304" pitchFamily="18" charset="0"/>
                <a:cs typeface="Times New Roman" panose="02020603050405020304" pitchFamily="18" charset="0"/>
              </a:rPr>
              <a:t> </a:t>
            </a:r>
            <a:r>
              <a:rPr lang="en-US" sz="4800" b="1" dirty="0" err="1" smtClean="0">
                <a:solidFill>
                  <a:srgbClr val="121212"/>
                </a:solidFill>
                <a:latin typeface="Times New Roman" panose="02020603050405020304" pitchFamily="18" charset="0"/>
                <a:cs typeface="Times New Roman" panose="02020603050405020304" pitchFamily="18" charset="0"/>
              </a:rPr>
              <a:t>kĩ</a:t>
            </a:r>
            <a:r>
              <a:rPr lang="en-US" sz="4800" b="1" dirty="0" smtClean="0">
                <a:solidFill>
                  <a:srgbClr val="121212"/>
                </a:solidFill>
                <a:latin typeface="Times New Roman" panose="02020603050405020304" pitchFamily="18" charset="0"/>
                <a:cs typeface="Times New Roman" panose="02020603050405020304" pitchFamily="18" charset="0"/>
              </a:rPr>
              <a:t> </a:t>
            </a:r>
            <a:r>
              <a:rPr lang="en-US" sz="4800" b="1" dirty="0" err="1" smtClean="0">
                <a:solidFill>
                  <a:srgbClr val="121212"/>
                </a:solidFill>
                <a:latin typeface="Times New Roman" panose="02020603050405020304" pitchFamily="18" charset="0"/>
                <a:cs typeface="Times New Roman" panose="02020603050405020304" pitchFamily="18" charset="0"/>
              </a:rPr>
              <a:t>năng</a:t>
            </a:r>
            <a:r>
              <a:rPr lang="en-US" sz="4800" b="1" dirty="0" smtClean="0">
                <a:solidFill>
                  <a:srgbClr val="121212"/>
                </a:solidFill>
                <a:latin typeface="Times New Roman" panose="02020603050405020304" pitchFamily="18" charset="0"/>
                <a:cs typeface="Times New Roman" panose="02020603050405020304" pitchFamily="18" charset="0"/>
              </a:rPr>
              <a:t> </a:t>
            </a:r>
            <a:r>
              <a:rPr lang="en-US" sz="4800" b="1" dirty="0" err="1" smtClean="0">
                <a:solidFill>
                  <a:srgbClr val="121212"/>
                </a:solidFill>
                <a:latin typeface="Times New Roman" panose="02020603050405020304" pitchFamily="18" charset="0"/>
                <a:cs typeface="Times New Roman" panose="02020603050405020304" pitchFamily="18" charset="0"/>
              </a:rPr>
              <a:t>viết</a:t>
            </a:r>
            <a:r>
              <a:rPr lang="en-US" sz="4800" b="1" dirty="0" smtClean="0">
                <a:solidFill>
                  <a:srgbClr val="121212"/>
                </a:solidFill>
                <a:latin typeface="Times New Roman" panose="02020603050405020304" pitchFamily="18" charset="0"/>
                <a:cs typeface="Times New Roman" panose="02020603050405020304" pitchFamily="18" charset="0"/>
              </a:rPr>
              <a:t> </a:t>
            </a:r>
            <a:r>
              <a:rPr lang="en-US" sz="4800" b="1" dirty="0" err="1" smtClean="0">
                <a:solidFill>
                  <a:srgbClr val="121212"/>
                </a:solidFill>
                <a:latin typeface="Times New Roman" panose="02020603050405020304" pitchFamily="18" charset="0"/>
                <a:cs typeface="Times New Roman" panose="02020603050405020304" pitchFamily="18" charset="0"/>
              </a:rPr>
              <a:t>mở</a:t>
            </a:r>
            <a:r>
              <a:rPr lang="en-US" sz="4800" b="1" dirty="0" smtClean="0">
                <a:solidFill>
                  <a:srgbClr val="121212"/>
                </a:solidFill>
                <a:latin typeface="Times New Roman" panose="02020603050405020304" pitchFamily="18" charset="0"/>
                <a:cs typeface="Times New Roman" panose="02020603050405020304" pitchFamily="18" charset="0"/>
              </a:rPr>
              <a:t> </a:t>
            </a:r>
            <a:r>
              <a:rPr lang="en-US" sz="4800" b="1" dirty="0" err="1" smtClean="0">
                <a:solidFill>
                  <a:srgbClr val="121212"/>
                </a:solidFill>
                <a:latin typeface="Times New Roman" panose="02020603050405020304" pitchFamily="18" charset="0"/>
                <a:cs typeface="Times New Roman" panose="02020603050405020304" pitchFamily="18" charset="0"/>
              </a:rPr>
              <a:t>bài</a:t>
            </a:r>
            <a:r>
              <a:rPr lang="en-US" sz="4800" b="1" dirty="0" smtClean="0">
                <a:solidFill>
                  <a:srgbClr val="121212"/>
                </a:solidFill>
                <a:latin typeface="Times New Roman" panose="02020603050405020304" pitchFamily="18" charset="0"/>
                <a:cs typeface="Times New Roman" panose="02020603050405020304" pitchFamily="18" charset="0"/>
              </a:rPr>
              <a:t>, </a:t>
            </a:r>
            <a:r>
              <a:rPr lang="en-US" sz="4800" b="1" dirty="0" err="1" smtClean="0">
                <a:solidFill>
                  <a:srgbClr val="121212"/>
                </a:solidFill>
                <a:latin typeface="Times New Roman" panose="02020603050405020304" pitchFamily="18" charset="0"/>
                <a:cs typeface="Times New Roman" panose="02020603050405020304" pitchFamily="18" charset="0"/>
              </a:rPr>
              <a:t>kết</a:t>
            </a:r>
            <a:r>
              <a:rPr lang="en-US" sz="4800" b="1" dirty="0" smtClean="0">
                <a:solidFill>
                  <a:srgbClr val="121212"/>
                </a:solidFill>
                <a:latin typeface="Times New Roman" panose="02020603050405020304" pitchFamily="18" charset="0"/>
                <a:cs typeface="Times New Roman" panose="02020603050405020304" pitchFamily="18" charset="0"/>
              </a:rPr>
              <a:t> </a:t>
            </a:r>
            <a:r>
              <a:rPr lang="en-US" sz="4800" b="1" dirty="0" err="1" smtClean="0">
                <a:solidFill>
                  <a:srgbClr val="121212"/>
                </a:solidFill>
                <a:latin typeface="Times New Roman" panose="02020603050405020304" pitchFamily="18" charset="0"/>
                <a:cs typeface="Times New Roman" panose="02020603050405020304" pitchFamily="18" charset="0"/>
              </a:rPr>
              <a:t>bài</a:t>
            </a:r>
            <a:endParaRPr lang="en-US" sz="4800" b="1" dirty="0">
              <a:solidFill>
                <a:srgbClr val="121212"/>
              </a:solidFill>
              <a:latin typeface="Times New Roman" panose="02020603050405020304" pitchFamily="18" charset="0"/>
              <a:cs typeface="Times New Roman" panose="02020603050405020304" pitchFamily="18" charset="0"/>
            </a:endParaRPr>
          </a:p>
        </p:txBody>
      </p:sp>
      <p:pic>
        <p:nvPicPr>
          <p:cNvPr id="10"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860099">
            <a:off x="-2911811" y="6925004"/>
            <a:ext cx="5247787" cy="4915427"/>
          </a:xfrm>
          <a:prstGeom prst="rect">
            <a:avLst/>
          </a:prstGeom>
        </p:spPr>
      </p:pic>
      <p:pic>
        <p:nvPicPr>
          <p:cNvPr id="11" name="Picture 9"/>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rot="8527196">
            <a:off x="-4923599" y="-2387424"/>
            <a:ext cx="9271364" cy="4473433"/>
          </a:xfrm>
          <a:prstGeom prst="rect">
            <a:avLst/>
          </a:prstGeom>
        </p:spPr>
      </p:pic>
      <p:sp>
        <p:nvSpPr>
          <p:cNvPr id="9" name="TextBox 8"/>
          <p:cNvSpPr txBox="1"/>
          <p:nvPr/>
        </p:nvSpPr>
        <p:spPr>
          <a:xfrm>
            <a:off x="990600" y="1733565"/>
            <a:ext cx="16840200" cy="8217634"/>
          </a:xfrm>
          <a:prstGeom prst="rect">
            <a:avLst/>
          </a:prstGeom>
          <a:noFill/>
        </p:spPr>
        <p:txBody>
          <a:bodyPr wrap="square" rtlCol="0">
            <a:spAutoFit/>
          </a:bodyPr>
          <a:lstStyle/>
          <a:p>
            <a:pPr algn="just"/>
            <a:r>
              <a:rPr lang="en-US" sz="4400" b="1" dirty="0" smtClean="0">
                <a:solidFill>
                  <a:prstClr val="black"/>
                </a:solidFill>
                <a:latin typeface="Times New Roman" panose="02020603050405020304" pitchFamily="18" charset="0"/>
                <a:cs typeface="Times New Roman" panose="02020603050405020304" pitchFamily="18" charset="0"/>
              </a:rPr>
              <a:t>a. </a:t>
            </a:r>
            <a:r>
              <a:rPr lang="en-US" sz="4400" b="1" dirty="0" err="1" smtClean="0">
                <a:solidFill>
                  <a:prstClr val="black"/>
                </a:solidFill>
                <a:latin typeface="Times New Roman" panose="02020603050405020304" pitchFamily="18" charset="0"/>
                <a:cs typeface="Times New Roman" panose="02020603050405020304" pitchFamily="18" charset="0"/>
              </a:rPr>
              <a:t>Cách</a:t>
            </a:r>
            <a:r>
              <a:rPr lang="en-US" sz="4400" b="1" dirty="0" smtClean="0">
                <a:solidFill>
                  <a:prstClr val="black"/>
                </a:solidFill>
                <a:latin typeface="Times New Roman" panose="02020603050405020304" pitchFamily="18" charset="0"/>
                <a:cs typeface="Times New Roman" panose="02020603050405020304" pitchFamily="18" charset="0"/>
              </a:rPr>
              <a:t> </a:t>
            </a:r>
            <a:r>
              <a:rPr lang="en-US" sz="4400" b="1" dirty="0" err="1" smtClean="0">
                <a:solidFill>
                  <a:prstClr val="black"/>
                </a:solidFill>
                <a:latin typeface="Times New Roman" panose="02020603050405020304" pitchFamily="18" charset="0"/>
                <a:cs typeface="Times New Roman" panose="02020603050405020304" pitchFamily="18" charset="0"/>
              </a:rPr>
              <a:t>thức</a:t>
            </a:r>
            <a:endParaRPr lang="en-US" sz="4400" b="1" dirty="0" smtClean="0">
              <a:solidFill>
                <a:prstClr val="black"/>
              </a:solidFill>
              <a:latin typeface="Times New Roman" panose="02020603050405020304" pitchFamily="18" charset="0"/>
              <a:cs typeface="Times New Roman" panose="02020603050405020304" pitchFamily="18" charset="0"/>
            </a:endParaRPr>
          </a:p>
          <a:p>
            <a:pPr algn="just"/>
            <a:r>
              <a:rPr lang="en-US" sz="4400" b="1" dirty="0" smtClean="0">
                <a:solidFill>
                  <a:prstClr val="black"/>
                </a:solidFill>
                <a:latin typeface="Times New Roman" panose="02020603050405020304" pitchFamily="18" charset="0"/>
                <a:cs typeface="Times New Roman" panose="02020603050405020304" pitchFamily="18" charset="0"/>
              </a:rPr>
              <a:t>- </a:t>
            </a:r>
            <a:r>
              <a:rPr lang="en-US" sz="4400" b="1" dirty="0" err="1" smtClean="0">
                <a:solidFill>
                  <a:prstClr val="black"/>
                </a:solidFill>
                <a:latin typeface="Times New Roman" panose="02020603050405020304" pitchFamily="18" charset="0"/>
                <a:cs typeface="Times New Roman" panose="02020603050405020304" pitchFamily="18" charset="0"/>
              </a:rPr>
              <a:t>Kết</a:t>
            </a:r>
            <a:r>
              <a:rPr lang="en-US" sz="4400" b="1" dirty="0" smtClean="0">
                <a:solidFill>
                  <a:prstClr val="black"/>
                </a:solidFill>
                <a:latin typeface="Times New Roman" panose="02020603050405020304" pitchFamily="18" charset="0"/>
                <a:cs typeface="Times New Roman" panose="02020603050405020304" pitchFamily="18" charset="0"/>
              </a:rPr>
              <a:t> </a:t>
            </a:r>
            <a:r>
              <a:rPr lang="en-US" sz="4400" b="1" dirty="0" err="1" smtClean="0">
                <a:solidFill>
                  <a:prstClr val="black"/>
                </a:solidFill>
                <a:latin typeface="Times New Roman" panose="02020603050405020304" pitchFamily="18" charset="0"/>
                <a:cs typeface="Times New Roman" panose="02020603050405020304" pitchFamily="18" charset="0"/>
              </a:rPr>
              <a:t>bài</a:t>
            </a:r>
            <a:r>
              <a:rPr lang="en-US" sz="4400" b="1"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người</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viết</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tổng</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hợp</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các</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nội</a:t>
            </a:r>
            <a:r>
              <a:rPr lang="en-US" sz="4400" dirty="0" smtClean="0">
                <a:solidFill>
                  <a:prstClr val="black"/>
                </a:solidFill>
                <a:latin typeface="Times New Roman" panose="02020603050405020304" pitchFamily="18" charset="0"/>
                <a:cs typeface="Times New Roman" panose="02020603050405020304" pitchFamily="18" charset="0"/>
              </a:rPr>
              <a:t> dung </a:t>
            </a:r>
            <a:r>
              <a:rPr lang="en-US" sz="4400" dirty="0" err="1" smtClean="0">
                <a:solidFill>
                  <a:prstClr val="black"/>
                </a:solidFill>
                <a:latin typeface="Times New Roman" panose="02020603050405020304" pitchFamily="18" charset="0"/>
                <a:cs typeface="Times New Roman" panose="02020603050405020304" pitchFamily="18" charset="0"/>
              </a:rPr>
              <a:t>đã</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trình</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bày</a:t>
            </a:r>
            <a:r>
              <a:rPr lang="en-US" sz="4400" dirty="0" smtClean="0">
                <a:solidFill>
                  <a:prstClr val="black"/>
                </a:solidFill>
                <a:latin typeface="Times New Roman" panose="02020603050405020304" pitchFamily="18" charset="0"/>
                <a:cs typeface="Times New Roman" panose="02020603050405020304" pitchFamily="18" charset="0"/>
              </a:rPr>
              <a:t> ở </a:t>
            </a:r>
            <a:r>
              <a:rPr lang="en-US" sz="4400" dirty="0" err="1" smtClean="0">
                <a:solidFill>
                  <a:prstClr val="black"/>
                </a:solidFill>
                <a:latin typeface="Times New Roman" panose="02020603050405020304" pitchFamily="18" charset="0"/>
                <a:cs typeface="Times New Roman" panose="02020603050405020304" pitchFamily="18" charset="0"/>
              </a:rPr>
              <a:t>thân</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bài</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và</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thể</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hiện</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bằng</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một</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đoạn</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văn</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để</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kết</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thúc</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bài</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viết</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Nội</a:t>
            </a:r>
            <a:r>
              <a:rPr lang="en-US" sz="4400" dirty="0" smtClean="0">
                <a:solidFill>
                  <a:prstClr val="black"/>
                </a:solidFill>
                <a:latin typeface="Times New Roman" panose="02020603050405020304" pitchFamily="18" charset="0"/>
                <a:cs typeface="Times New Roman" panose="02020603050405020304" pitchFamily="18" charset="0"/>
              </a:rPr>
              <a:t> dung </a:t>
            </a:r>
            <a:r>
              <a:rPr lang="en-US" sz="4400" dirty="0" err="1" smtClean="0">
                <a:solidFill>
                  <a:prstClr val="black"/>
                </a:solidFill>
                <a:latin typeface="Times New Roman" panose="02020603050405020304" pitchFamily="18" charset="0"/>
                <a:cs typeface="Times New Roman" panose="02020603050405020304" pitchFamily="18" charset="0"/>
              </a:rPr>
              <a:t>của</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đoạn</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kết</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bài</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thường</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nêu</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lên</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suy</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nghĩ</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của</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người</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viết</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về</a:t>
            </a:r>
            <a:r>
              <a:rPr lang="en-US" sz="4400" dirty="0" smtClean="0">
                <a:solidFill>
                  <a:prstClr val="black"/>
                </a:solidFill>
                <a:latin typeface="Times New Roman" panose="02020603050405020304" pitchFamily="18" charset="0"/>
                <a:cs typeface="Times New Roman" panose="02020603050405020304" pitchFamily="18" charset="0"/>
              </a:rPr>
              <a:t> ý </a:t>
            </a:r>
            <a:r>
              <a:rPr lang="en-US" sz="4400" dirty="0" err="1" smtClean="0">
                <a:solidFill>
                  <a:prstClr val="black"/>
                </a:solidFill>
                <a:latin typeface="Times New Roman" panose="02020603050405020304" pitchFamily="18" charset="0"/>
                <a:cs typeface="Times New Roman" panose="02020603050405020304" pitchFamily="18" charset="0"/>
              </a:rPr>
              <a:t>nghĩa</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và</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bài</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học</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từ</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vấn</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đề</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đã</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viết</a:t>
            </a:r>
            <a:r>
              <a:rPr lang="en-US" sz="4400" dirty="0" smtClean="0">
                <a:solidFill>
                  <a:prstClr val="black"/>
                </a:solidFill>
                <a:latin typeface="Times New Roman" panose="02020603050405020304" pitchFamily="18" charset="0"/>
                <a:cs typeface="Times New Roman" panose="02020603050405020304" pitchFamily="18" charset="0"/>
              </a:rPr>
              <a:t>.</a:t>
            </a:r>
          </a:p>
          <a:p>
            <a:pPr algn="just"/>
            <a:endParaRPr lang="en-US" sz="4400" b="1" dirty="0" smtClean="0">
              <a:solidFill>
                <a:prstClr val="black"/>
              </a:solidFill>
              <a:latin typeface="Times New Roman" panose="02020603050405020304" pitchFamily="18" charset="0"/>
              <a:cs typeface="Times New Roman" panose="02020603050405020304" pitchFamily="18" charset="0"/>
            </a:endParaRPr>
          </a:p>
          <a:p>
            <a:pPr algn="just"/>
            <a:r>
              <a:rPr lang="en-US" sz="4400" b="1" dirty="0" err="1" smtClean="0">
                <a:solidFill>
                  <a:prstClr val="black"/>
                </a:solidFill>
                <a:latin typeface="Times New Roman" panose="02020603050405020304" pitchFamily="18" charset="0"/>
                <a:cs typeface="Times New Roman" panose="02020603050405020304" pitchFamily="18" charset="0"/>
              </a:rPr>
              <a:t>Ví</a:t>
            </a:r>
            <a:r>
              <a:rPr lang="en-US" sz="4400" b="1" dirty="0" smtClean="0">
                <a:solidFill>
                  <a:prstClr val="black"/>
                </a:solidFill>
                <a:latin typeface="Times New Roman" panose="02020603050405020304" pitchFamily="18" charset="0"/>
                <a:cs typeface="Times New Roman" panose="02020603050405020304" pitchFamily="18" charset="0"/>
              </a:rPr>
              <a:t> </a:t>
            </a:r>
            <a:r>
              <a:rPr lang="en-US" sz="4400" b="1" dirty="0" err="1" smtClean="0">
                <a:solidFill>
                  <a:prstClr val="black"/>
                </a:solidFill>
                <a:latin typeface="Times New Roman" panose="02020603050405020304" pitchFamily="18" charset="0"/>
                <a:cs typeface="Times New Roman" panose="02020603050405020304" pitchFamily="18" charset="0"/>
              </a:rPr>
              <a:t>dụ</a:t>
            </a:r>
            <a:r>
              <a:rPr lang="en-US" sz="4400" dirty="0" smtClean="0">
                <a:solidFill>
                  <a:prstClr val="black"/>
                </a:solidFill>
                <a:latin typeface="Times New Roman" panose="02020603050405020304" pitchFamily="18" charset="0"/>
                <a:cs typeface="Times New Roman" panose="02020603050405020304" pitchFamily="18" charset="0"/>
              </a:rPr>
              <a:t>: </a:t>
            </a:r>
            <a:r>
              <a:rPr lang="vi-VN" sz="4400" dirty="0" smtClean="0">
                <a:solidFill>
                  <a:prstClr val="black"/>
                </a:solidFill>
                <a:latin typeface="Times New Roman" panose="02020603050405020304" pitchFamily="18" charset="0"/>
                <a:cs typeface="Times New Roman" panose="02020603050405020304" pitchFamily="18" charset="0"/>
              </a:rPr>
              <a:t>Thông </a:t>
            </a:r>
            <a:r>
              <a:rPr lang="vi-VN" sz="4400" dirty="0">
                <a:solidFill>
                  <a:prstClr val="black"/>
                </a:solidFill>
                <a:latin typeface="Times New Roman" panose="02020603050405020304" pitchFamily="18" charset="0"/>
                <a:cs typeface="Times New Roman" panose="02020603050405020304" pitchFamily="18" charset="0"/>
              </a:rPr>
              <a:t>qua </a:t>
            </a:r>
            <a:r>
              <a:rPr lang="en-US" sz="4400" dirty="0" err="1" smtClean="0">
                <a:solidFill>
                  <a:prstClr val="black"/>
                </a:solidFill>
                <a:latin typeface="Times New Roman" panose="02020603050405020304" pitchFamily="18" charset="0"/>
                <a:cs typeface="Times New Roman" panose="02020603050405020304" pitchFamily="18" charset="0"/>
              </a:rPr>
              <a:t>hoạt</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động</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thiện</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nguyện</a:t>
            </a:r>
            <a:r>
              <a:rPr lang="en-US" sz="4400" dirty="0" smtClean="0">
                <a:solidFill>
                  <a:prstClr val="black"/>
                </a:solidFill>
                <a:latin typeface="Times New Roman" panose="02020603050405020304" pitchFamily="18" charset="0"/>
                <a:cs typeface="Times New Roman" panose="02020603050405020304" pitchFamily="18" charset="0"/>
              </a:rPr>
              <a:t> </a:t>
            </a:r>
            <a:r>
              <a:rPr lang="vi-VN" sz="4400" dirty="0" smtClean="0">
                <a:solidFill>
                  <a:prstClr val="black"/>
                </a:solidFill>
                <a:latin typeface="Times New Roman" panose="02020603050405020304" pitchFamily="18" charset="0"/>
                <a:cs typeface="Times New Roman" panose="02020603050405020304" pitchFamily="18" charset="0"/>
              </a:rPr>
              <a:t>này, </a:t>
            </a:r>
            <a:r>
              <a:rPr lang="vi-VN" sz="4400" dirty="0">
                <a:solidFill>
                  <a:prstClr val="black"/>
                </a:solidFill>
                <a:latin typeface="Times New Roman" panose="02020603050405020304" pitchFamily="18" charset="0"/>
                <a:cs typeface="Times New Roman" panose="02020603050405020304" pitchFamily="18" charset="0"/>
              </a:rPr>
              <a:t>em cũng hy vọng bản thân mình đã góp sức và lan tỏa được niềm hạnh phúc, động lực sống giúp cho những em bé được an ủi phần nào. Cũng nhờ việc làm đó mà em cảm thấy đáng sống và cảm thấy mình sống có ý nghĩa hơn. Mong rằng trong tương lai gần, em sẽ có cơ hội tham gia nhiều chuyến đi, nhiều dự án thiện nguyện hơn nữa để góp phần làm đẹp cho đời</a:t>
            </a:r>
            <a:r>
              <a:rPr lang="vi-VN" sz="4400" dirty="0" smtClean="0">
                <a:solidFill>
                  <a:prstClr val="black"/>
                </a:solidFill>
                <a:latin typeface="Times New Roman" panose="02020603050405020304" pitchFamily="18" charset="0"/>
                <a:cs typeface="Times New Roman" panose="02020603050405020304" pitchFamily="18" charset="0"/>
              </a:rPr>
              <a:t>.</a:t>
            </a:r>
            <a:endParaRPr lang="en-US" sz="4400" b="1" dirty="0" smtClean="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2453636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animEffect transition="in" filter="circle(in)">
                                      <p:cBhvr>
                                        <p:cTn id="7" dur="2000"/>
                                        <p:tgtEl>
                                          <p:spTgt spid="9">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9">
                                            <p:txEl>
                                              <p:pRg st="3" end="3"/>
                                            </p:txEl>
                                          </p:spTgt>
                                        </p:tgtEl>
                                        <p:attrNameLst>
                                          <p:attrName>style.visibility</p:attrName>
                                        </p:attrNameLst>
                                      </p:cBhvr>
                                      <p:to>
                                        <p:strVal val="visible"/>
                                      </p:to>
                                    </p:set>
                                    <p:anim calcmode="lin" valueType="num">
                                      <p:cBhvr>
                                        <p:cTn id="12" dur="500" fill="hold"/>
                                        <p:tgtEl>
                                          <p:spTgt spid="9">
                                            <p:txEl>
                                              <p:pRg st="3" end="3"/>
                                            </p:txEl>
                                          </p:spTgt>
                                        </p:tgtEl>
                                        <p:attrNameLst>
                                          <p:attrName>ppt_w</p:attrName>
                                        </p:attrNameLst>
                                      </p:cBhvr>
                                      <p:tavLst>
                                        <p:tav tm="0">
                                          <p:val>
                                            <p:fltVal val="0"/>
                                          </p:val>
                                        </p:tav>
                                        <p:tav tm="100000">
                                          <p:val>
                                            <p:strVal val="#ppt_w"/>
                                          </p:val>
                                        </p:tav>
                                      </p:tavLst>
                                    </p:anim>
                                    <p:anim calcmode="lin" valueType="num">
                                      <p:cBhvr>
                                        <p:cTn id="13" dur="500" fill="hold"/>
                                        <p:tgtEl>
                                          <p:spTgt spid="9">
                                            <p:txEl>
                                              <p:pRg st="3" end="3"/>
                                            </p:txEl>
                                          </p:spTgt>
                                        </p:tgtEl>
                                        <p:attrNameLst>
                                          <p:attrName>ppt_h</p:attrName>
                                        </p:attrNameLst>
                                      </p:cBhvr>
                                      <p:tavLst>
                                        <p:tav tm="0">
                                          <p:val>
                                            <p:fltVal val="0"/>
                                          </p:val>
                                        </p:tav>
                                        <p:tav tm="100000">
                                          <p:val>
                                            <p:strVal val="#ppt_h"/>
                                          </p:val>
                                        </p:tav>
                                      </p:tavLst>
                                    </p:anim>
                                    <p:animEffect transition="in" filter="fade">
                                      <p:cBhvr>
                                        <p:cTn id="14" dur="500"/>
                                        <p:tgtEl>
                                          <p:spTgt spid="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860099">
            <a:off x="-883508" y="6935226"/>
            <a:ext cx="5247787" cy="4915427"/>
          </a:xfrm>
          <a:prstGeom prst="rect">
            <a:avLst/>
          </a:prstGeom>
        </p:spPr>
      </p:pic>
      <p:pic>
        <p:nvPicPr>
          <p:cNvPr id="3" name="Picture 3"/>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1825861" flipH="1">
            <a:off x="15262815" y="4206180"/>
            <a:ext cx="3542174" cy="6908495"/>
          </a:xfrm>
          <a:prstGeom prst="rect">
            <a:avLst/>
          </a:prstGeom>
        </p:spPr>
      </p:pic>
      <p:pic>
        <p:nvPicPr>
          <p:cNvPr id="6" name="Picture 6"/>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5549271" y="-1028700"/>
            <a:ext cx="3778135" cy="4114800"/>
          </a:xfrm>
          <a:prstGeom prst="rect">
            <a:avLst/>
          </a:prstGeom>
        </p:spPr>
      </p:pic>
      <p:sp>
        <p:nvSpPr>
          <p:cNvPr id="7" name="TextBox 7"/>
          <p:cNvSpPr txBox="1"/>
          <p:nvPr/>
        </p:nvSpPr>
        <p:spPr>
          <a:xfrm>
            <a:off x="4077161" y="659368"/>
            <a:ext cx="11198219" cy="738664"/>
          </a:xfrm>
          <a:prstGeom prst="rect">
            <a:avLst/>
          </a:prstGeom>
        </p:spPr>
        <p:txBody>
          <a:bodyPr wrap="square" lIns="0" tIns="0" rIns="0" bIns="0" rtlCol="0" anchor="t">
            <a:spAutoFit/>
          </a:bodyPr>
          <a:lstStyle/>
          <a:p>
            <a:pPr algn="just"/>
            <a:r>
              <a:rPr lang="en-US" sz="4800" b="1" dirty="0" smtClean="0">
                <a:solidFill>
                  <a:srgbClr val="121212"/>
                </a:solidFill>
                <a:latin typeface="Times New Roman" panose="02020603050405020304" pitchFamily="18" charset="0"/>
                <a:cs typeface="Times New Roman" panose="02020603050405020304" pitchFamily="18" charset="0"/>
              </a:rPr>
              <a:t>2. </a:t>
            </a:r>
            <a:r>
              <a:rPr lang="en-US" sz="4800" b="1" dirty="0" err="1" smtClean="0">
                <a:solidFill>
                  <a:srgbClr val="121212"/>
                </a:solidFill>
                <a:latin typeface="Times New Roman" panose="02020603050405020304" pitchFamily="18" charset="0"/>
                <a:cs typeface="Times New Roman" panose="02020603050405020304" pitchFamily="18" charset="0"/>
              </a:rPr>
              <a:t>Rèn</a:t>
            </a:r>
            <a:r>
              <a:rPr lang="en-US" sz="4800" b="1" dirty="0" smtClean="0">
                <a:solidFill>
                  <a:srgbClr val="121212"/>
                </a:solidFill>
                <a:latin typeface="Times New Roman" panose="02020603050405020304" pitchFamily="18" charset="0"/>
                <a:cs typeface="Times New Roman" panose="02020603050405020304" pitchFamily="18" charset="0"/>
              </a:rPr>
              <a:t> </a:t>
            </a:r>
            <a:r>
              <a:rPr lang="en-US" sz="4800" b="1" dirty="0" err="1" smtClean="0">
                <a:solidFill>
                  <a:srgbClr val="121212"/>
                </a:solidFill>
                <a:latin typeface="Times New Roman" panose="02020603050405020304" pitchFamily="18" charset="0"/>
                <a:cs typeface="Times New Roman" panose="02020603050405020304" pitchFamily="18" charset="0"/>
              </a:rPr>
              <a:t>luyện</a:t>
            </a:r>
            <a:r>
              <a:rPr lang="en-US" sz="4800" b="1" dirty="0" smtClean="0">
                <a:solidFill>
                  <a:srgbClr val="121212"/>
                </a:solidFill>
                <a:latin typeface="Times New Roman" panose="02020603050405020304" pitchFamily="18" charset="0"/>
                <a:cs typeface="Times New Roman" panose="02020603050405020304" pitchFamily="18" charset="0"/>
              </a:rPr>
              <a:t> </a:t>
            </a:r>
            <a:r>
              <a:rPr lang="en-US" sz="4800" b="1" dirty="0" err="1" smtClean="0">
                <a:solidFill>
                  <a:srgbClr val="121212"/>
                </a:solidFill>
                <a:latin typeface="Times New Roman" panose="02020603050405020304" pitchFamily="18" charset="0"/>
                <a:cs typeface="Times New Roman" panose="02020603050405020304" pitchFamily="18" charset="0"/>
              </a:rPr>
              <a:t>kĩ</a:t>
            </a:r>
            <a:r>
              <a:rPr lang="en-US" sz="4800" b="1" dirty="0" smtClean="0">
                <a:solidFill>
                  <a:srgbClr val="121212"/>
                </a:solidFill>
                <a:latin typeface="Times New Roman" panose="02020603050405020304" pitchFamily="18" charset="0"/>
                <a:cs typeface="Times New Roman" panose="02020603050405020304" pitchFamily="18" charset="0"/>
              </a:rPr>
              <a:t> </a:t>
            </a:r>
            <a:r>
              <a:rPr lang="en-US" sz="4800" b="1" dirty="0" err="1" smtClean="0">
                <a:solidFill>
                  <a:srgbClr val="121212"/>
                </a:solidFill>
                <a:latin typeface="Times New Roman" panose="02020603050405020304" pitchFamily="18" charset="0"/>
                <a:cs typeface="Times New Roman" panose="02020603050405020304" pitchFamily="18" charset="0"/>
              </a:rPr>
              <a:t>năng</a:t>
            </a:r>
            <a:r>
              <a:rPr lang="en-US" sz="4800" b="1" dirty="0" smtClean="0">
                <a:solidFill>
                  <a:srgbClr val="121212"/>
                </a:solidFill>
                <a:latin typeface="Times New Roman" panose="02020603050405020304" pitchFamily="18" charset="0"/>
                <a:cs typeface="Times New Roman" panose="02020603050405020304" pitchFamily="18" charset="0"/>
              </a:rPr>
              <a:t> </a:t>
            </a:r>
            <a:r>
              <a:rPr lang="en-US" sz="4800" b="1" dirty="0" err="1" smtClean="0">
                <a:solidFill>
                  <a:srgbClr val="121212"/>
                </a:solidFill>
                <a:latin typeface="Times New Roman" panose="02020603050405020304" pitchFamily="18" charset="0"/>
                <a:cs typeface="Times New Roman" panose="02020603050405020304" pitchFamily="18" charset="0"/>
              </a:rPr>
              <a:t>viết</a:t>
            </a:r>
            <a:r>
              <a:rPr lang="en-US" sz="4800" b="1" dirty="0" smtClean="0">
                <a:solidFill>
                  <a:srgbClr val="121212"/>
                </a:solidFill>
                <a:latin typeface="Times New Roman" panose="02020603050405020304" pitchFamily="18" charset="0"/>
                <a:cs typeface="Times New Roman" panose="02020603050405020304" pitchFamily="18" charset="0"/>
              </a:rPr>
              <a:t> </a:t>
            </a:r>
            <a:r>
              <a:rPr lang="en-US" sz="4800" b="1" dirty="0" err="1" smtClean="0">
                <a:solidFill>
                  <a:srgbClr val="121212"/>
                </a:solidFill>
                <a:latin typeface="Times New Roman" panose="02020603050405020304" pitchFamily="18" charset="0"/>
                <a:cs typeface="Times New Roman" panose="02020603050405020304" pitchFamily="18" charset="0"/>
              </a:rPr>
              <a:t>mở</a:t>
            </a:r>
            <a:r>
              <a:rPr lang="en-US" sz="4800" b="1" dirty="0" smtClean="0">
                <a:solidFill>
                  <a:srgbClr val="121212"/>
                </a:solidFill>
                <a:latin typeface="Times New Roman" panose="02020603050405020304" pitchFamily="18" charset="0"/>
                <a:cs typeface="Times New Roman" panose="02020603050405020304" pitchFamily="18" charset="0"/>
              </a:rPr>
              <a:t> </a:t>
            </a:r>
            <a:r>
              <a:rPr lang="en-US" sz="4800" b="1" dirty="0" err="1" smtClean="0">
                <a:solidFill>
                  <a:srgbClr val="121212"/>
                </a:solidFill>
                <a:latin typeface="Times New Roman" panose="02020603050405020304" pitchFamily="18" charset="0"/>
                <a:cs typeface="Times New Roman" panose="02020603050405020304" pitchFamily="18" charset="0"/>
              </a:rPr>
              <a:t>bài</a:t>
            </a:r>
            <a:r>
              <a:rPr lang="en-US" sz="4800" b="1" dirty="0" smtClean="0">
                <a:solidFill>
                  <a:srgbClr val="121212"/>
                </a:solidFill>
                <a:latin typeface="Times New Roman" panose="02020603050405020304" pitchFamily="18" charset="0"/>
                <a:cs typeface="Times New Roman" panose="02020603050405020304" pitchFamily="18" charset="0"/>
              </a:rPr>
              <a:t>, </a:t>
            </a:r>
            <a:r>
              <a:rPr lang="en-US" sz="4800" b="1" dirty="0" err="1" smtClean="0">
                <a:solidFill>
                  <a:srgbClr val="121212"/>
                </a:solidFill>
                <a:latin typeface="Times New Roman" panose="02020603050405020304" pitchFamily="18" charset="0"/>
                <a:cs typeface="Times New Roman" panose="02020603050405020304" pitchFamily="18" charset="0"/>
              </a:rPr>
              <a:t>kết</a:t>
            </a:r>
            <a:r>
              <a:rPr lang="en-US" sz="4800" b="1" dirty="0" smtClean="0">
                <a:solidFill>
                  <a:srgbClr val="121212"/>
                </a:solidFill>
                <a:latin typeface="Times New Roman" panose="02020603050405020304" pitchFamily="18" charset="0"/>
                <a:cs typeface="Times New Roman" panose="02020603050405020304" pitchFamily="18" charset="0"/>
              </a:rPr>
              <a:t> </a:t>
            </a:r>
            <a:r>
              <a:rPr lang="en-US" sz="4800" b="1" dirty="0" err="1" smtClean="0">
                <a:solidFill>
                  <a:srgbClr val="121212"/>
                </a:solidFill>
                <a:latin typeface="Times New Roman" panose="02020603050405020304" pitchFamily="18" charset="0"/>
                <a:cs typeface="Times New Roman" panose="02020603050405020304" pitchFamily="18" charset="0"/>
              </a:rPr>
              <a:t>bài</a:t>
            </a:r>
            <a:endParaRPr lang="en-US" sz="4800" b="1" dirty="0">
              <a:solidFill>
                <a:srgbClr val="121212"/>
              </a:solidFill>
              <a:latin typeface="Times New Roman" panose="02020603050405020304" pitchFamily="18" charset="0"/>
              <a:cs typeface="Times New Roman" panose="02020603050405020304" pitchFamily="18" charset="0"/>
            </a:endParaRPr>
          </a:p>
        </p:txBody>
      </p:sp>
      <p:pic>
        <p:nvPicPr>
          <p:cNvPr id="9" name="Picture 9"/>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rot="8527196">
            <a:off x="-4072665" y="-1705009"/>
            <a:ext cx="9271364" cy="4473433"/>
          </a:xfrm>
          <a:prstGeom prst="rect">
            <a:avLst/>
          </a:prstGeom>
        </p:spPr>
      </p:pic>
      <p:pic>
        <p:nvPicPr>
          <p:cNvPr id="10"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860099">
            <a:off x="-1039624" y="6935226"/>
            <a:ext cx="5247787" cy="4915427"/>
          </a:xfrm>
          <a:prstGeom prst="rect">
            <a:avLst/>
          </a:prstGeom>
        </p:spPr>
      </p:pic>
      <p:pic>
        <p:nvPicPr>
          <p:cNvPr id="11" name="Picture 9"/>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rot="8527196">
            <a:off x="-4228781" y="-1705009"/>
            <a:ext cx="9271364" cy="4473433"/>
          </a:xfrm>
          <a:prstGeom prst="rect">
            <a:avLst/>
          </a:prstGeom>
        </p:spPr>
      </p:pic>
      <p:sp>
        <p:nvSpPr>
          <p:cNvPr id="13" name="TextBox 12"/>
          <p:cNvSpPr txBox="1"/>
          <p:nvPr/>
        </p:nvSpPr>
        <p:spPr>
          <a:xfrm>
            <a:off x="2359329" y="3732391"/>
            <a:ext cx="5972528" cy="3785652"/>
          </a:xfrm>
          <a:prstGeom prst="rect">
            <a:avLst/>
          </a:prstGeom>
          <a:noFill/>
        </p:spPr>
        <p:txBody>
          <a:bodyPr wrap="square" rtlCol="0">
            <a:spAutoFit/>
          </a:bodyPr>
          <a:lstStyle/>
          <a:p>
            <a:pPr algn="just"/>
            <a:r>
              <a:rPr lang="en-US" sz="4800" b="1" dirty="0" smtClean="0">
                <a:solidFill>
                  <a:prstClr val="black"/>
                </a:solidFill>
                <a:latin typeface="Times New Roman" panose="02020603050405020304" pitchFamily="18" charset="0"/>
                <a:cs typeface="Times New Roman" panose="02020603050405020304" pitchFamily="18" charset="0"/>
              </a:rPr>
              <a:t>b. </a:t>
            </a:r>
            <a:r>
              <a:rPr lang="en-US" sz="4800" b="1" dirty="0" err="1" smtClean="0">
                <a:solidFill>
                  <a:prstClr val="black"/>
                </a:solidFill>
                <a:latin typeface="Times New Roman" panose="02020603050405020304" pitchFamily="18" charset="0"/>
                <a:cs typeface="Times New Roman" panose="02020603050405020304" pitchFamily="18" charset="0"/>
              </a:rPr>
              <a:t>Bài</a:t>
            </a:r>
            <a:r>
              <a:rPr lang="en-US" sz="4800" b="1" dirty="0" smtClean="0">
                <a:solidFill>
                  <a:prstClr val="black"/>
                </a:solidFill>
                <a:latin typeface="Times New Roman" panose="02020603050405020304" pitchFamily="18" charset="0"/>
                <a:cs typeface="Times New Roman" panose="02020603050405020304" pitchFamily="18" charset="0"/>
              </a:rPr>
              <a:t> </a:t>
            </a:r>
            <a:r>
              <a:rPr lang="en-US" sz="4800" b="1" dirty="0" err="1" smtClean="0">
                <a:solidFill>
                  <a:prstClr val="black"/>
                </a:solidFill>
                <a:latin typeface="Times New Roman" panose="02020603050405020304" pitchFamily="18" charset="0"/>
                <a:cs typeface="Times New Roman" panose="02020603050405020304" pitchFamily="18" charset="0"/>
              </a:rPr>
              <a:t>tập</a:t>
            </a:r>
            <a:endParaRPr lang="en-US" sz="4800" b="1" dirty="0" smtClean="0">
              <a:solidFill>
                <a:prstClr val="black"/>
              </a:solidFill>
              <a:latin typeface="Times New Roman" panose="02020603050405020304" pitchFamily="18" charset="0"/>
              <a:cs typeface="Times New Roman" panose="02020603050405020304" pitchFamily="18" charset="0"/>
            </a:endParaRPr>
          </a:p>
          <a:p>
            <a:pPr algn="just"/>
            <a:r>
              <a:rPr lang="en-US" sz="4800" dirty="0" err="1" smtClean="0">
                <a:solidFill>
                  <a:prstClr val="black"/>
                </a:solidFill>
                <a:latin typeface="Times New Roman" panose="02020603050405020304" pitchFamily="18" charset="0"/>
                <a:cs typeface="Times New Roman" panose="02020603050405020304" pitchFamily="18" charset="0"/>
              </a:rPr>
              <a:t>Hãy</a:t>
            </a:r>
            <a:r>
              <a:rPr lang="en-US" sz="4800" dirty="0" smtClean="0">
                <a:solidFill>
                  <a:prstClr val="black"/>
                </a:solidFill>
                <a:latin typeface="Times New Roman" panose="02020603050405020304" pitchFamily="18" charset="0"/>
                <a:cs typeface="Times New Roman" panose="02020603050405020304" pitchFamily="18" charset="0"/>
              </a:rPr>
              <a:t> </a:t>
            </a:r>
            <a:r>
              <a:rPr lang="en-US" sz="4800" dirty="0" err="1" smtClean="0">
                <a:solidFill>
                  <a:prstClr val="black"/>
                </a:solidFill>
                <a:latin typeface="Times New Roman" panose="02020603050405020304" pitchFamily="18" charset="0"/>
                <a:cs typeface="Times New Roman" panose="02020603050405020304" pitchFamily="18" charset="0"/>
              </a:rPr>
              <a:t>viết</a:t>
            </a:r>
            <a:r>
              <a:rPr lang="en-US" sz="4800" dirty="0" smtClean="0">
                <a:solidFill>
                  <a:prstClr val="black"/>
                </a:solidFill>
                <a:latin typeface="Times New Roman" panose="02020603050405020304" pitchFamily="18" charset="0"/>
                <a:cs typeface="Times New Roman" panose="02020603050405020304" pitchFamily="18" charset="0"/>
              </a:rPr>
              <a:t> </a:t>
            </a:r>
            <a:r>
              <a:rPr lang="en-US" sz="4800" dirty="0" err="1" smtClean="0">
                <a:solidFill>
                  <a:prstClr val="black"/>
                </a:solidFill>
                <a:latin typeface="Times New Roman" panose="02020603050405020304" pitchFamily="18" charset="0"/>
                <a:cs typeface="Times New Roman" panose="02020603050405020304" pitchFamily="18" charset="0"/>
              </a:rPr>
              <a:t>mở</a:t>
            </a:r>
            <a:r>
              <a:rPr lang="en-US" sz="4800" dirty="0" smtClean="0">
                <a:solidFill>
                  <a:prstClr val="black"/>
                </a:solidFill>
                <a:latin typeface="Times New Roman" panose="02020603050405020304" pitchFamily="18" charset="0"/>
                <a:cs typeface="Times New Roman" panose="02020603050405020304" pitchFamily="18" charset="0"/>
              </a:rPr>
              <a:t> </a:t>
            </a:r>
            <a:r>
              <a:rPr lang="en-US" sz="4800" dirty="0" err="1" smtClean="0">
                <a:solidFill>
                  <a:prstClr val="black"/>
                </a:solidFill>
                <a:latin typeface="Times New Roman" panose="02020603050405020304" pitchFamily="18" charset="0"/>
                <a:cs typeface="Times New Roman" panose="02020603050405020304" pitchFamily="18" charset="0"/>
              </a:rPr>
              <a:t>bài</a:t>
            </a:r>
            <a:r>
              <a:rPr lang="en-US" sz="4800" dirty="0" smtClean="0">
                <a:solidFill>
                  <a:prstClr val="black"/>
                </a:solidFill>
                <a:latin typeface="Times New Roman" panose="02020603050405020304" pitchFamily="18" charset="0"/>
                <a:cs typeface="Times New Roman" panose="02020603050405020304" pitchFamily="18" charset="0"/>
              </a:rPr>
              <a:t> </a:t>
            </a:r>
            <a:r>
              <a:rPr lang="en-US" sz="4800" dirty="0" err="1" smtClean="0">
                <a:solidFill>
                  <a:prstClr val="black"/>
                </a:solidFill>
                <a:latin typeface="Times New Roman" panose="02020603050405020304" pitchFamily="18" charset="0"/>
                <a:cs typeface="Times New Roman" panose="02020603050405020304" pitchFamily="18" charset="0"/>
              </a:rPr>
              <a:t>hoặc</a:t>
            </a:r>
            <a:r>
              <a:rPr lang="en-US" sz="4800" dirty="0" smtClean="0">
                <a:solidFill>
                  <a:prstClr val="black"/>
                </a:solidFill>
                <a:latin typeface="Times New Roman" panose="02020603050405020304" pitchFamily="18" charset="0"/>
                <a:cs typeface="Times New Roman" panose="02020603050405020304" pitchFamily="18" charset="0"/>
              </a:rPr>
              <a:t> </a:t>
            </a:r>
            <a:r>
              <a:rPr lang="en-US" sz="4800" dirty="0" err="1" smtClean="0">
                <a:solidFill>
                  <a:prstClr val="black"/>
                </a:solidFill>
                <a:latin typeface="Times New Roman" panose="02020603050405020304" pitchFamily="18" charset="0"/>
                <a:cs typeface="Times New Roman" panose="02020603050405020304" pitchFamily="18" charset="0"/>
              </a:rPr>
              <a:t>kết</a:t>
            </a:r>
            <a:r>
              <a:rPr lang="en-US" sz="4800" dirty="0" smtClean="0">
                <a:solidFill>
                  <a:prstClr val="black"/>
                </a:solidFill>
                <a:latin typeface="Times New Roman" panose="02020603050405020304" pitchFamily="18" charset="0"/>
                <a:cs typeface="Times New Roman" panose="02020603050405020304" pitchFamily="18" charset="0"/>
              </a:rPr>
              <a:t> </a:t>
            </a:r>
            <a:r>
              <a:rPr lang="en-US" sz="4800" dirty="0" err="1" smtClean="0">
                <a:solidFill>
                  <a:prstClr val="black"/>
                </a:solidFill>
                <a:latin typeface="Times New Roman" panose="02020603050405020304" pitchFamily="18" charset="0"/>
                <a:cs typeface="Times New Roman" panose="02020603050405020304" pitchFamily="18" charset="0"/>
              </a:rPr>
              <a:t>bài</a:t>
            </a:r>
            <a:r>
              <a:rPr lang="en-US" sz="4800" dirty="0" smtClean="0">
                <a:solidFill>
                  <a:prstClr val="black"/>
                </a:solidFill>
                <a:latin typeface="Times New Roman" panose="02020603050405020304" pitchFamily="18" charset="0"/>
                <a:cs typeface="Times New Roman" panose="02020603050405020304" pitchFamily="18" charset="0"/>
              </a:rPr>
              <a:t> </a:t>
            </a:r>
            <a:r>
              <a:rPr lang="en-US" sz="4800" dirty="0" err="1" smtClean="0">
                <a:solidFill>
                  <a:prstClr val="black"/>
                </a:solidFill>
                <a:latin typeface="Times New Roman" panose="02020603050405020304" pitchFamily="18" charset="0"/>
                <a:cs typeface="Times New Roman" panose="02020603050405020304" pitchFamily="18" charset="0"/>
              </a:rPr>
              <a:t>cho</a:t>
            </a:r>
            <a:r>
              <a:rPr lang="en-US" sz="4800" dirty="0" smtClean="0">
                <a:solidFill>
                  <a:prstClr val="black"/>
                </a:solidFill>
                <a:latin typeface="Times New Roman" panose="02020603050405020304" pitchFamily="18" charset="0"/>
                <a:cs typeface="Times New Roman" panose="02020603050405020304" pitchFamily="18" charset="0"/>
              </a:rPr>
              <a:t> </a:t>
            </a:r>
            <a:r>
              <a:rPr lang="en-US" sz="4800" dirty="0" err="1" smtClean="0">
                <a:solidFill>
                  <a:prstClr val="black"/>
                </a:solidFill>
                <a:latin typeface="Times New Roman" panose="02020603050405020304" pitchFamily="18" charset="0"/>
                <a:cs typeface="Times New Roman" panose="02020603050405020304" pitchFamily="18" charset="0"/>
              </a:rPr>
              <a:t>đề</a:t>
            </a:r>
            <a:r>
              <a:rPr lang="en-US" sz="4800" dirty="0" smtClean="0">
                <a:solidFill>
                  <a:prstClr val="black"/>
                </a:solidFill>
                <a:latin typeface="Times New Roman" panose="02020603050405020304" pitchFamily="18" charset="0"/>
                <a:cs typeface="Times New Roman" panose="02020603050405020304" pitchFamily="18" charset="0"/>
              </a:rPr>
              <a:t> </a:t>
            </a:r>
            <a:r>
              <a:rPr lang="en-US" sz="4800" dirty="0" err="1" smtClean="0">
                <a:solidFill>
                  <a:prstClr val="black"/>
                </a:solidFill>
                <a:latin typeface="Times New Roman" panose="02020603050405020304" pitchFamily="18" charset="0"/>
                <a:cs typeface="Times New Roman" panose="02020603050405020304" pitchFamily="18" charset="0"/>
              </a:rPr>
              <a:t>văn</a:t>
            </a:r>
            <a:r>
              <a:rPr lang="en-US" sz="4800" dirty="0" smtClean="0">
                <a:solidFill>
                  <a:prstClr val="black"/>
                </a:solidFill>
                <a:latin typeface="Times New Roman" panose="02020603050405020304" pitchFamily="18" charset="0"/>
                <a:cs typeface="Times New Roman" panose="02020603050405020304" pitchFamily="18" charset="0"/>
              </a:rPr>
              <a:t>: </a:t>
            </a:r>
            <a:r>
              <a:rPr lang="en-US" sz="4800" i="1" dirty="0" err="1" smtClean="0">
                <a:solidFill>
                  <a:prstClr val="black"/>
                </a:solidFill>
                <a:latin typeface="Times New Roman" panose="02020603050405020304" pitchFamily="18" charset="0"/>
                <a:cs typeface="Times New Roman" panose="02020603050405020304" pitchFamily="18" charset="0"/>
              </a:rPr>
              <a:t>Kể</a:t>
            </a:r>
            <a:r>
              <a:rPr lang="en-US" sz="4800" i="1" dirty="0" smtClean="0">
                <a:solidFill>
                  <a:prstClr val="black"/>
                </a:solidFill>
                <a:latin typeface="Times New Roman" panose="02020603050405020304" pitchFamily="18" charset="0"/>
                <a:cs typeface="Times New Roman" panose="02020603050405020304" pitchFamily="18" charset="0"/>
              </a:rPr>
              <a:t> </a:t>
            </a:r>
            <a:r>
              <a:rPr lang="en-US" sz="4800" i="1" dirty="0" err="1" smtClean="0">
                <a:solidFill>
                  <a:prstClr val="black"/>
                </a:solidFill>
                <a:latin typeface="Times New Roman" panose="02020603050405020304" pitchFamily="18" charset="0"/>
                <a:cs typeface="Times New Roman" panose="02020603050405020304" pitchFamily="18" charset="0"/>
              </a:rPr>
              <a:t>lại</a:t>
            </a:r>
            <a:r>
              <a:rPr lang="en-US" sz="4800" i="1" dirty="0">
                <a:solidFill>
                  <a:prstClr val="black"/>
                </a:solidFill>
                <a:latin typeface="Times New Roman" panose="02020603050405020304" pitchFamily="18" charset="0"/>
                <a:cs typeface="Times New Roman" panose="02020603050405020304" pitchFamily="18" charset="0"/>
              </a:rPr>
              <a:t> </a:t>
            </a:r>
            <a:r>
              <a:rPr lang="en-US" sz="4800" i="1" dirty="0" err="1" smtClean="0">
                <a:solidFill>
                  <a:prstClr val="black"/>
                </a:solidFill>
                <a:latin typeface="Times New Roman" panose="02020603050405020304" pitchFamily="18" charset="0"/>
                <a:cs typeface="Times New Roman" panose="02020603050405020304" pitchFamily="18" charset="0"/>
              </a:rPr>
              <a:t>một</a:t>
            </a:r>
            <a:r>
              <a:rPr lang="en-US" sz="4800" i="1" dirty="0" smtClean="0">
                <a:solidFill>
                  <a:prstClr val="black"/>
                </a:solidFill>
                <a:latin typeface="Times New Roman" panose="02020603050405020304" pitchFamily="18" charset="0"/>
                <a:cs typeface="Times New Roman" panose="02020603050405020304" pitchFamily="18" charset="0"/>
              </a:rPr>
              <a:t> </a:t>
            </a:r>
            <a:r>
              <a:rPr lang="en-US" sz="4800" i="1" dirty="0" err="1" smtClean="0">
                <a:solidFill>
                  <a:prstClr val="black"/>
                </a:solidFill>
                <a:latin typeface="Times New Roman" panose="02020603050405020304" pitchFamily="18" charset="0"/>
                <a:cs typeface="Times New Roman" panose="02020603050405020304" pitchFamily="18" charset="0"/>
              </a:rPr>
              <a:t>hoạt</a:t>
            </a:r>
            <a:r>
              <a:rPr lang="en-US" sz="4800" i="1" dirty="0" smtClean="0">
                <a:solidFill>
                  <a:prstClr val="black"/>
                </a:solidFill>
                <a:latin typeface="Times New Roman" panose="02020603050405020304" pitchFamily="18" charset="0"/>
                <a:cs typeface="Times New Roman" panose="02020603050405020304" pitchFamily="18" charset="0"/>
              </a:rPr>
              <a:t> </a:t>
            </a:r>
            <a:r>
              <a:rPr lang="en-US" sz="4800" i="1" dirty="0" err="1" smtClean="0">
                <a:solidFill>
                  <a:prstClr val="black"/>
                </a:solidFill>
                <a:latin typeface="Times New Roman" panose="02020603050405020304" pitchFamily="18" charset="0"/>
                <a:cs typeface="Times New Roman" panose="02020603050405020304" pitchFamily="18" charset="0"/>
              </a:rPr>
              <a:t>động</a:t>
            </a:r>
            <a:r>
              <a:rPr lang="en-US" sz="4800" i="1" dirty="0" smtClean="0">
                <a:solidFill>
                  <a:prstClr val="black"/>
                </a:solidFill>
                <a:latin typeface="Times New Roman" panose="02020603050405020304" pitchFamily="18" charset="0"/>
                <a:cs typeface="Times New Roman" panose="02020603050405020304" pitchFamily="18" charset="0"/>
              </a:rPr>
              <a:t> </a:t>
            </a:r>
            <a:r>
              <a:rPr lang="en-US" sz="4800" i="1" dirty="0" err="1" smtClean="0">
                <a:solidFill>
                  <a:prstClr val="black"/>
                </a:solidFill>
                <a:latin typeface="Times New Roman" panose="02020603050405020304" pitchFamily="18" charset="0"/>
                <a:cs typeface="Times New Roman" panose="02020603050405020304" pitchFamily="18" charset="0"/>
              </a:rPr>
              <a:t>xã</a:t>
            </a:r>
            <a:r>
              <a:rPr lang="en-US" sz="4800" i="1" dirty="0" smtClean="0">
                <a:solidFill>
                  <a:prstClr val="black"/>
                </a:solidFill>
                <a:latin typeface="Times New Roman" panose="02020603050405020304" pitchFamily="18" charset="0"/>
                <a:cs typeface="Times New Roman" panose="02020603050405020304" pitchFamily="18" charset="0"/>
              </a:rPr>
              <a:t> </a:t>
            </a:r>
            <a:r>
              <a:rPr lang="en-US" sz="4800" i="1" dirty="0" err="1" smtClean="0">
                <a:solidFill>
                  <a:prstClr val="black"/>
                </a:solidFill>
                <a:latin typeface="Times New Roman" panose="02020603050405020304" pitchFamily="18" charset="0"/>
                <a:cs typeface="Times New Roman" panose="02020603050405020304" pitchFamily="18" charset="0"/>
              </a:rPr>
              <a:t>hội</a:t>
            </a:r>
            <a:r>
              <a:rPr lang="en-US" sz="4800" i="1" dirty="0" smtClean="0">
                <a:solidFill>
                  <a:prstClr val="black"/>
                </a:solidFill>
                <a:latin typeface="Times New Roman" panose="02020603050405020304" pitchFamily="18" charset="0"/>
                <a:cs typeface="Times New Roman" panose="02020603050405020304" pitchFamily="18" charset="0"/>
              </a:rPr>
              <a:t> </a:t>
            </a:r>
            <a:r>
              <a:rPr lang="en-US" sz="4800" i="1" dirty="0" err="1" smtClean="0">
                <a:solidFill>
                  <a:prstClr val="black"/>
                </a:solidFill>
                <a:latin typeface="Times New Roman" panose="02020603050405020304" pitchFamily="18" charset="0"/>
                <a:cs typeface="Times New Roman" panose="02020603050405020304" pitchFamily="18" charset="0"/>
              </a:rPr>
              <a:t>giàu</a:t>
            </a:r>
            <a:r>
              <a:rPr lang="en-US" sz="4800" i="1" dirty="0" smtClean="0">
                <a:solidFill>
                  <a:prstClr val="black"/>
                </a:solidFill>
                <a:latin typeface="Times New Roman" panose="02020603050405020304" pitchFamily="18" charset="0"/>
                <a:cs typeface="Times New Roman" panose="02020603050405020304" pitchFamily="18" charset="0"/>
              </a:rPr>
              <a:t> ý </a:t>
            </a:r>
            <a:r>
              <a:rPr lang="en-US" sz="4800" i="1" dirty="0" err="1" smtClean="0">
                <a:solidFill>
                  <a:prstClr val="black"/>
                </a:solidFill>
                <a:latin typeface="Times New Roman" panose="02020603050405020304" pitchFamily="18" charset="0"/>
                <a:cs typeface="Times New Roman" panose="02020603050405020304" pitchFamily="18" charset="0"/>
              </a:rPr>
              <a:t>nghĩa</a:t>
            </a:r>
            <a:endParaRPr lang="en-US" sz="4800" i="1" dirty="0" smtClean="0">
              <a:solidFill>
                <a:prstClr val="black"/>
              </a:solidFill>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13"/>
          <a:stretch>
            <a:fillRect/>
          </a:stretch>
        </p:blipFill>
        <p:spPr>
          <a:xfrm>
            <a:off x="8988701" y="2832537"/>
            <a:ext cx="8449637" cy="5281023"/>
          </a:xfrm>
          <a:prstGeom prst="rect">
            <a:avLst/>
          </a:prstGeom>
        </p:spPr>
      </p:pic>
    </p:spTree>
    <p:extLst>
      <p:ext uri="{BB962C8B-B14F-4D97-AF65-F5344CB8AC3E}">
        <p14:creationId xmlns:p14="http://schemas.microsoft.com/office/powerpoint/2010/main" val="234067648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727455" y="7606295"/>
            <a:ext cx="9271364" cy="4473433"/>
          </a:xfrm>
          <a:prstGeom prst="rect">
            <a:avLst/>
          </a:prstGeom>
        </p:spPr>
      </p:pic>
      <p:pic>
        <p:nvPicPr>
          <p:cNvPr id="4" name="Picture 4"/>
          <p:cNvPicPr>
            <a:picLocks noChangeAspect="1"/>
          </p:cNvPicPr>
          <p:nvPr/>
        </p:nvPicPr>
        <p:blipFill>
          <a:blip r:embed="rId5"/>
          <a:srcRect/>
          <a:stretch>
            <a:fillRect/>
          </a:stretch>
        </p:blipFill>
        <p:spPr>
          <a:xfrm>
            <a:off x="710642" y="3755393"/>
            <a:ext cx="6770415" cy="5653297"/>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flipH="1">
            <a:off x="6396481" y="517655"/>
            <a:ext cx="11394988" cy="14177279"/>
          </a:xfrm>
          <a:prstGeom prst="rect">
            <a:avLst/>
          </a:prstGeom>
        </p:spPr>
      </p:pic>
      <p:pic>
        <p:nvPicPr>
          <p:cNvPr id="6" name="Picture 6"/>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flipH="1" flipV="1">
            <a:off x="13626968" y="5946447"/>
            <a:ext cx="5937140" cy="5203094"/>
          </a:xfrm>
          <a:prstGeom prst="rect">
            <a:avLst/>
          </a:prstGeom>
        </p:spPr>
      </p:pic>
      <p:pic>
        <p:nvPicPr>
          <p:cNvPr id="7" name="Picture 7"/>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rot="8934319">
            <a:off x="-2470415" y="494567"/>
            <a:ext cx="7315200" cy="1179576"/>
          </a:xfrm>
          <a:prstGeom prst="rect">
            <a:avLst/>
          </a:prstGeom>
        </p:spPr>
      </p:pic>
      <p:pic>
        <p:nvPicPr>
          <p:cNvPr id="10" name="Picture 10"/>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7193742" y="8547994"/>
            <a:ext cx="2963018" cy="2837090"/>
          </a:xfrm>
          <a:prstGeom prst="rect">
            <a:avLst/>
          </a:prstGeom>
        </p:spPr>
      </p:pic>
      <p:pic>
        <p:nvPicPr>
          <p:cNvPr id="11" name="Picture 6"/>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a:off x="-450726" y="206994"/>
            <a:ext cx="8284815" cy="1969507"/>
          </a:xfrm>
          <a:prstGeom prst="rect">
            <a:avLst/>
          </a:prstGeom>
        </p:spPr>
      </p:pic>
      <p:pic>
        <p:nvPicPr>
          <p:cNvPr id="3" name="Picture 2"/>
          <p:cNvPicPr>
            <a:picLocks noChangeAspect="1"/>
          </p:cNvPicPr>
          <p:nvPr/>
        </p:nvPicPr>
        <p:blipFill>
          <a:blip r:embed="rId17"/>
          <a:stretch>
            <a:fillRect/>
          </a:stretch>
        </p:blipFill>
        <p:spPr>
          <a:xfrm>
            <a:off x="-172306" y="237626"/>
            <a:ext cx="8847557" cy="2160569"/>
          </a:xfrm>
          <a:prstGeom prst="rect">
            <a:avLst/>
          </a:prstGeom>
        </p:spPr>
      </p:pic>
      <p:pic>
        <p:nvPicPr>
          <p:cNvPr id="9" name="Picture 8"/>
          <p:cNvPicPr>
            <a:picLocks noChangeAspect="1"/>
          </p:cNvPicPr>
          <p:nvPr/>
        </p:nvPicPr>
        <p:blipFill>
          <a:blip r:embed="rId18"/>
          <a:stretch>
            <a:fillRect/>
          </a:stretch>
        </p:blipFill>
        <p:spPr>
          <a:xfrm>
            <a:off x="7374959" y="2244603"/>
            <a:ext cx="10522608" cy="5492972"/>
          </a:xfrm>
          <a:prstGeom prst="rect">
            <a:avLst/>
          </a:prstGeom>
        </p:spPr>
      </p:pic>
    </p:spTree>
  </p:cSld>
  <p:clrMapOvr>
    <a:masterClrMapping/>
  </p:clrMapOvr>
  <p:transition spd="med">
    <p:pull/>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1482996">
            <a:off x="7551038" y="6658870"/>
            <a:ext cx="12767842" cy="6160484"/>
          </a:xfrm>
          <a:prstGeom prst="rect">
            <a:avLst/>
          </a:prstGeom>
        </p:spPr>
      </p:pic>
      <p:pic>
        <p:nvPicPr>
          <p:cNvPr id="3" name="Picture 3"/>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t="27823" r="44139"/>
          <a:stretch>
            <a:fillRect/>
          </a:stretch>
        </p:blipFill>
        <p:spPr>
          <a:xfrm rot="-5317407">
            <a:off x="295215" y="-1635834"/>
            <a:ext cx="8559999" cy="10161562"/>
          </a:xfrm>
          <a:prstGeom prst="rect">
            <a:avLst/>
          </a:prstGeom>
        </p:spPr>
      </p:pic>
      <p:pic>
        <p:nvPicPr>
          <p:cNvPr id="4" name="Picture 4"/>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7222831" y="685090"/>
            <a:ext cx="8894529" cy="8916821"/>
          </a:xfrm>
          <a:prstGeom prst="rect">
            <a:avLst/>
          </a:prstGeom>
        </p:spPr>
      </p:pic>
      <p:pic>
        <p:nvPicPr>
          <p:cNvPr id="6" name="Picture 6"/>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rot="8527810">
            <a:off x="-2084167" y="-887385"/>
            <a:ext cx="7315200" cy="3998976"/>
          </a:xfrm>
          <a:prstGeom prst="rect">
            <a:avLst/>
          </a:prstGeom>
        </p:spPr>
      </p:pic>
      <p:pic>
        <p:nvPicPr>
          <p:cNvPr id="7" name="Picture 7"/>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14208681" y="7753764"/>
            <a:ext cx="4333100" cy="3970696"/>
          </a:xfrm>
          <a:prstGeom prst="rect">
            <a:avLst/>
          </a:prstGeom>
        </p:spPr>
      </p:pic>
      <p:pic>
        <p:nvPicPr>
          <p:cNvPr id="8" name="Picture 8"/>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rot="1526331">
            <a:off x="15362699" y="1345491"/>
            <a:ext cx="3768144" cy="4564932"/>
          </a:xfrm>
          <a:prstGeom prst="rect">
            <a:avLst/>
          </a:prstGeom>
        </p:spPr>
      </p:pic>
      <p:pic>
        <p:nvPicPr>
          <p:cNvPr id="9" name="Picture 9"/>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rot="8166164" flipV="1">
            <a:off x="-549714" y="3027234"/>
            <a:ext cx="2537034" cy="3073499"/>
          </a:xfrm>
          <a:prstGeom prst="rect">
            <a:avLst/>
          </a:prstGeom>
        </p:spPr>
      </p:pic>
      <p:sp>
        <p:nvSpPr>
          <p:cNvPr id="11" name="TextBox 11"/>
          <p:cNvSpPr txBox="1"/>
          <p:nvPr/>
        </p:nvSpPr>
        <p:spPr>
          <a:xfrm>
            <a:off x="8632265" y="3293630"/>
            <a:ext cx="5932677" cy="2769989"/>
          </a:xfrm>
          <a:prstGeom prst="rect">
            <a:avLst/>
          </a:prstGeom>
        </p:spPr>
        <p:txBody>
          <a:bodyPr wrap="square" lIns="0" tIns="0" rIns="0" bIns="0" rtlCol="0" anchor="t">
            <a:spAutoFit/>
          </a:bodyPr>
          <a:lstStyle/>
          <a:p>
            <a:pPr algn="just"/>
            <a:r>
              <a:rPr lang="en-US" sz="6000" dirty="0" err="1" smtClean="0">
                <a:solidFill>
                  <a:prstClr val="black"/>
                </a:solidFill>
                <a:latin typeface="Times New Roman" panose="02020603050405020304" pitchFamily="18" charset="0"/>
                <a:cs typeface="Times New Roman" panose="02020603050405020304" pitchFamily="18" charset="0"/>
              </a:rPr>
              <a:t>Viết</a:t>
            </a:r>
            <a:r>
              <a:rPr lang="en-US" sz="6000" dirty="0" smtClean="0">
                <a:solidFill>
                  <a:prstClr val="black"/>
                </a:solidFill>
                <a:latin typeface="Times New Roman" panose="02020603050405020304" pitchFamily="18" charset="0"/>
                <a:cs typeface="Times New Roman" panose="02020603050405020304" pitchFamily="18" charset="0"/>
              </a:rPr>
              <a:t> </a:t>
            </a:r>
            <a:r>
              <a:rPr lang="en-US" sz="6000" dirty="0" err="1" smtClean="0">
                <a:solidFill>
                  <a:prstClr val="black"/>
                </a:solidFill>
                <a:latin typeface="Times New Roman" panose="02020603050405020304" pitchFamily="18" charset="0"/>
                <a:cs typeface="Times New Roman" panose="02020603050405020304" pitchFamily="18" charset="0"/>
              </a:rPr>
              <a:t>bài</a:t>
            </a:r>
            <a:r>
              <a:rPr lang="en-US" sz="6000" dirty="0" smtClean="0">
                <a:solidFill>
                  <a:prstClr val="black"/>
                </a:solidFill>
                <a:latin typeface="Times New Roman" panose="02020603050405020304" pitchFamily="18" charset="0"/>
                <a:cs typeface="Times New Roman" panose="02020603050405020304" pitchFamily="18" charset="0"/>
              </a:rPr>
              <a:t> </a:t>
            </a:r>
            <a:r>
              <a:rPr lang="en-US" sz="6000" dirty="0" err="1" smtClean="0">
                <a:solidFill>
                  <a:prstClr val="black"/>
                </a:solidFill>
                <a:latin typeface="Times New Roman" panose="02020603050405020304" pitchFamily="18" charset="0"/>
                <a:cs typeface="Times New Roman" panose="02020603050405020304" pitchFamily="18" charset="0"/>
              </a:rPr>
              <a:t>văn</a:t>
            </a:r>
            <a:r>
              <a:rPr lang="en-US" sz="6000" dirty="0" smtClean="0">
                <a:solidFill>
                  <a:prstClr val="black"/>
                </a:solidFill>
                <a:latin typeface="Times New Roman" panose="02020603050405020304" pitchFamily="18" charset="0"/>
                <a:cs typeface="Times New Roman" panose="02020603050405020304" pitchFamily="18" charset="0"/>
              </a:rPr>
              <a:t> </a:t>
            </a:r>
            <a:r>
              <a:rPr lang="en-US" sz="6000" dirty="0" err="1" smtClean="0">
                <a:solidFill>
                  <a:prstClr val="black"/>
                </a:solidFill>
                <a:latin typeface="Times New Roman" panose="02020603050405020304" pitchFamily="18" charset="0"/>
                <a:cs typeface="Times New Roman" panose="02020603050405020304" pitchFamily="18" charset="0"/>
              </a:rPr>
              <a:t>Kể</a:t>
            </a:r>
            <a:r>
              <a:rPr lang="en-US" sz="6000" dirty="0" smtClean="0">
                <a:solidFill>
                  <a:prstClr val="black"/>
                </a:solidFill>
                <a:latin typeface="Times New Roman" panose="02020603050405020304" pitchFamily="18" charset="0"/>
                <a:cs typeface="Times New Roman" panose="02020603050405020304" pitchFamily="18" charset="0"/>
              </a:rPr>
              <a:t> </a:t>
            </a:r>
            <a:r>
              <a:rPr lang="en-US" sz="6000" dirty="0" err="1">
                <a:solidFill>
                  <a:prstClr val="black"/>
                </a:solidFill>
                <a:latin typeface="Times New Roman" panose="02020603050405020304" pitchFamily="18" charset="0"/>
                <a:cs typeface="Times New Roman" panose="02020603050405020304" pitchFamily="18" charset="0"/>
              </a:rPr>
              <a:t>lại</a:t>
            </a:r>
            <a:r>
              <a:rPr lang="en-US" sz="6000" dirty="0">
                <a:solidFill>
                  <a:prstClr val="black"/>
                </a:solidFill>
                <a:latin typeface="Times New Roman" panose="02020603050405020304" pitchFamily="18" charset="0"/>
                <a:cs typeface="Times New Roman" panose="02020603050405020304" pitchFamily="18" charset="0"/>
              </a:rPr>
              <a:t> </a:t>
            </a:r>
            <a:r>
              <a:rPr lang="en-US" sz="6000" dirty="0" err="1">
                <a:solidFill>
                  <a:prstClr val="black"/>
                </a:solidFill>
                <a:latin typeface="Times New Roman" panose="02020603050405020304" pitchFamily="18" charset="0"/>
                <a:cs typeface="Times New Roman" panose="02020603050405020304" pitchFamily="18" charset="0"/>
              </a:rPr>
              <a:t>một</a:t>
            </a:r>
            <a:r>
              <a:rPr lang="en-US" sz="6000" dirty="0">
                <a:solidFill>
                  <a:prstClr val="black"/>
                </a:solidFill>
                <a:latin typeface="Times New Roman" panose="02020603050405020304" pitchFamily="18" charset="0"/>
                <a:cs typeface="Times New Roman" panose="02020603050405020304" pitchFamily="18" charset="0"/>
              </a:rPr>
              <a:t> </a:t>
            </a:r>
            <a:r>
              <a:rPr lang="en-US" sz="6000" dirty="0" err="1">
                <a:solidFill>
                  <a:prstClr val="black"/>
                </a:solidFill>
                <a:latin typeface="Times New Roman" panose="02020603050405020304" pitchFamily="18" charset="0"/>
                <a:cs typeface="Times New Roman" panose="02020603050405020304" pitchFamily="18" charset="0"/>
              </a:rPr>
              <a:t>hoạt</a:t>
            </a:r>
            <a:r>
              <a:rPr lang="en-US" sz="6000" dirty="0">
                <a:solidFill>
                  <a:prstClr val="black"/>
                </a:solidFill>
                <a:latin typeface="Times New Roman" panose="02020603050405020304" pitchFamily="18" charset="0"/>
                <a:cs typeface="Times New Roman" panose="02020603050405020304" pitchFamily="18" charset="0"/>
              </a:rPr>
              <a:t> </a:t>
            </a:r>
            <a:r>
              <a:rPr lang="en-US" sz="6000" dirty="0" err="1">
                <a:solidFill>
                  <a:prstClr val="black"/>
                </a:solidFill>
                <a:latin typeface="Times New Roman" panose="02020603050405020304" pitchFamily="18" charset="0"/>
                <a:cs typeface="Times New Roman" panose="02020603050405020304" pitchFamily="18" charset="0"/>
              </a:rPr>
              <a:t>động</a:t>
            </a:r>
            <a:r>
              <a:rPr lang="en-US" sz="6000" dirty="0">
                <a:solidFill>
                  <a:prstClr val="black"/>
                </a:solidFill>
                <a:latin typeface="Times New Roman" panose="02020603050405020304" pitchFamily="18" charset="0"/>
                <a:cs typeface="Times New Roman" panose="02020603050405020304" pitchFamily="18" charset="0"/>
              </a:rPr>
              <a:t> </a:t>
            </a:r>
            <a:r>
              <a:rPr lang="en-US" sz="6000" dirty="0" err="1">
                <a:solidFill>
                  <a:prstClr val="black"/>
                </a:solidFill>
                <a:latin typeface="Times New Roman" panose="02020603050405020304" pitchFamily="18" charset="0"/>
                <a:cs typeface="Times New Roman" panose="02020603050405020304" pitchFamily="18" charset="0"/>
              </a:rPr>
              <a:t>xã</a:t>
            </a:r>
            <a:r>
              <a:rPr lang="en-US" sz="6000" dirty="0">
                <a:solidFill>
                  <a:prstClr val="black"/>
                </a:solidFill>
                <a:latin typeface="Times New Roman" panose="02020603050405020304" pitchFamily="18" charset="0"/>
                <a:cs typeface="Times New Roman" panose="02020603050405020304" pitchFamily="18" charset="0"/>
              </a:rPr>
              <a:t> </a:t>
            </a:r>
            <a:r>
              <a:rPr lang="en-US" sz="6000" dirty="0" err="1">
                <a:solidFill>
                  <a:prstClr val="black"/>
                </a:solidFill>
                <a:latin typeface="Times New Roman" panose="02020603050405020304" pitchFamily="18" charset="0"/>
                <a:cs typeface="Times New Roman" panose="02020603050405020304" pitchFamily="18" charset="0"/>
              </a:rPr>
              <a:t>hội</a:t>
            </a:r>
            <a:r>
              <a:rPr lang="en-US" sz="6000" dirty="0">
                <a:solidFill>
                  <a:prstClr val="black"/>
                </a:solidFill>
                <a:latin typeface="Times New Roman" panose="02020603050405020304" pitchFamily="18" charset="0"/>
                <a:cs typeface="Times New Roman" panose="02020603050405020304" pitchFamily="18" charset="0"/>
              </a:rPr>
              <a:t> </a:t>
            </a:r>
            <a:r>
              <a:rPr lang="en-US" sz="6000" dirty="0" err="1">
                <a:solidFill>
                  <a:prstClr val="black"/>
                </a:solidFill>
                <a:latin typeface="Times New Roman" panose="02020603050405020304" pitchFamily="18" charset="0"/>
                <a:cs typeface="Times New Roman" panose="02020603050405020304" pitchFamily="18" charset="0"/>
              </a:rPr>
              <a:t>giàu</a:t>
            </a:r>
            <a:r>
              <a:rPr lang="en-US" sz="6000" dirty="0">
                <a:solidFill>
                  <a:prstClr val="black"/>
                </a:solidFill>
                <a:latin typeface="Times New Roman" panose="02020603050405020304" pitchFamily="18" charset="0"/>
                <a:cs typeface="Times New Roman" panose="02020603050405020304" pitchFamily="18" charset="0"/>
              </a:rPr>
              <a:t> ý </a:t>
            </a:r>
            <a:r>
              <a:rPr lang="en-US" sz="6000" dirty="0" err="1">
                <a:solidFill>
                  <a:prstClr val="black"/>
                </a:solidFill>
                <a:latin typeface="Times New Roman" panose="02020603050405020304" pitchFamily="18" charset="0"/>
                <a:cs typeface="Times New Roman" panose="02020603050405020304" pitchFamily="18" charset="0"/>
              </a:rPr>
              <a:t>nghĩa</a:t>
            </a:r>
            <a:endParaRPr lang="en-US" sz="6000" dirty="0">
              <a:solidFill>
                <a:prstClr val="black"/>
              </a:solidFill>
              <a:latin typeface="Times New Roman" panose="02020603050405020304" pitchFamily="18" charset="0"/>
              <a:cs typeface="Times New Roman" panose="02020603050405020304" pitchFamily="18" charset="0"/>
            </a:endParaRPr>
          </a:p>
        </p:txBody>
      </p:sp>
      <p:pic>
        <p:nvPicPr>
          <p:cNvPr id="10" name="Picture 9"/>
          <p:cNvPicPr>
            <a:picLocks noChangeAspect="1"/>
          </p:cNvPicPr>
          <p:nvPr/>
        </p:nvPicPr>
        <p:blipFill>
          <a:blip r:embed="rId16"/>
          <a:stretch>
            <a:fillRect/>
          </a:stretch>
        </p:blipFill>
        <p:spPr>
          <a:xfrm rot="206004">
            <a:off x="-615378" y="992408"/>
            <a:ext cx="7075659" cy="4438368"/>
          </a:xfrm>
          <a:prstGeom prst="rect">
            <a:avLst/>
          </a:prstGeom>
        </p:spPr>
      </p:pic>
      <p:pic>
        <p:nvPicPr>
          <p:cNvPr id="12" name="Picture 11"/>
          <p:cNvPicPr>
            <a:picLocks noChangeAspect="1"/>
          </p:cNvPicPr>
          <p:nvPr/>
        </p:nvPicPr>
        <p:blipFill>
          <a:blip r:embed="rId17"/>
          <a:stretch>
            <a:fillRect/>
          </a:stretch>
        </p:blipFill>
        <p:spPr>
          <a:xfrm>
            <a:off x="497520" y="5967444"/>
            <a:ext cx="5715000" cy="3800475"/>
          </a:xfrm>
          <a:prstGeom prst="rect">
            <a:avLst/>
          </a:prstGeom>
        </p:spPr>
      </p:pic>
    </p:spTree>
  </p:cSld>
  <p:clrMapOvr>
    <a:masterClrMapping/>
  </p:clrMapOvr>
  <p:transition spd="slow">
    <p:push dir="u"/>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2"/>
          <p:cNvGrpSpPr/>
          <p:nvPr/>
        </p:nvGrpSpPr>
        <p:grpSpPr>
          <a:xfrm>
            <a:off x="457200" y="495300"/>
            <a:ext cx="17449800" cy="9144000"/>
            <a:chOff x="0" y="0"/>
            <a:chExt cx="1294918" cy="914656"/>
          </a:xfrm>
          <a:solidFill>
            <a:srgbClr val="F4E8D4"/>
          </a:solidFill>
        </p:grpSpPr>
        <p:sp>
          <p:nvSpPr>
            <p:cNvPr id="23" name="Freeform 23"/>
            <p:cNvSpPr/>
            <p:nvPr/>
          </p:nvSpPr>
          <p:spPr>
            <a:xfrm>
              <a:off x="0" y="0"/>
              <a:ext cx="1294918" cy="914656"/>
            </a:xfrm>
            <a:custGeom>
              <a:avLst/>
              <a:gdLst/>
              <a:ahLst/>
              <a:cxnLst/>
              <a:rect l="l" t="t" r="r" b="b"/>
              <a:pathLst>
                <a:path w="1294918" h="914656">
                  <a:moveTo>
                    <a:pt x="80306" y="0"/>
                  </a:moveTo>
                  <a:lnTo>
                    <a:pt x="1214611" y="0"/>
                  </a:lnTo>
                  <a:cubicBezTo>
                    <a:pt x="1258963" y="0"/>
                    <a:pt x="1294918" y="35954"/>
                    <a:pt x="1294918" y="80306"/>
                  </a:cubicBezTo>
                  <a:lnTo>
                    <a:pt x="1294918" y="834349"/>
                  </a:lnTo>
                  <a:cubicBezTo>
                    <a:pt x="1294918" y="855648"/>
                    <a:pt x="1286457" y="876074"/>
                    <a:pt x="1271396" y="891135"/>
                  </a:cubicBezTo>
                  <a:cubicBezTo>
                    <a:pt x="1256336" y="906195"/>
                    <a:pt x="1235910" y="914656"/>
                    <a:pt x="1214611" y="914656"/>
                  </a:cubicBezTo>
                  <a:lnTo>
                    <a:pt x="80306" y="914656"/>
                  </a:lnTo>
                  <a:cubicBezTo>
                    <a:pt x="59008" y="914656"/>
                    <a:pt x="38582" y="906195"/>
                    <a:pt x="23521" y="891135"/>
                  </a:cubicBezTo>
                  <a:cubicBezTo>
                    <a:pt x="8461" y="876074"/>
                    <a:pt x="0" y="855648"/>
                    <a:pt x="0" y="834349"/>
                  </a:cubicBezTo>
                  <a:lnTo>
                    <a:pt x="0" y="80306"/>
                  </a:lnTo>
                  <a:cubicBezTo>
                    <a:pt x="0" y="59008"/>
                    <a:pt x="8461" y="38582"/>
                    <a:pt x="23521" y="23521"/>
                  </a:cubicBezTo>
                  <a:cubicBezTo>
                    <a:pt x="38582" y="8461"/>
                    <a:pt x="59008" y="0"/>
                    <a:pt x="80306" y="0"/>
                  </a:cubicBezTo>
                  <a:close/>
                </a:path>
              </a:pathLst>
            </a:custGeom>
            <a:grpFill/>
          </p:spPr>
        </p:sp>
        <p:sp>
          <p:nvSpPr>
            <p:cNvPr id="24" name="TextBox 24"/>
            <p:cNvSpPr txBox="1"/>
            <p:nvPr/>
          </p:nvSpPr>
          <p:spPr>
            <a:xfrm>
              <a:off x="0" y="-38100"/>
              <a:ext cx="812800" cy="850900"/>
            </a:xfrm>
            <a:prstGeom prst="rect">
              <a:avLst/>
            </a:prstGeom>
            <a:grpFill/>
          </p:spPr>
          <p:txBody>
            <a:bodyPr lIns="50800" tIns="50800" rIns="50800" bIns="50800" rtlCol="0" anchor="ctr"/>
            <a:lstStyle/>
            <a:p>
              <a:pPr algn="ctr">
                <a:lnSpc>
                  <a:spcPts val="2659"/>
                </a:lnSpc>
              </a:pPr>
              <a:endParaRPr sz="4400">
                <a:latin typeface="Times New Roman" panose="02020603050405020304" pitchFamily="18" charset="0"/>
                <a:cs typeface="Times New Roman" panose="02020603050405020304" pitchFamily="18" charset="0"/>
              </a:endParaRPr>
            </a:p>
          </p:txBody>
        </p:sp>
      </p:grpSp>
      <p:pic>
        <p:nvPicPr>
          <p:cNvPr id="38"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rot="860099">
            <a:off x="-1039624" y="6935226"/>
            <a:ext cx="5247787" cy="4915427"/>
          </a:xfrm>
          <a:prstGeom prst="rect">
            <a:avLst/>
          </a:prstGeom>
        </p:spPr>
      </p:pic>
      <p:sp>
        <p:nvSpPr>
          <p:cNvPr id="2" name="Rectangle 1"/>
          <p:cNvSpPr/>
          <p:nvPr/>
        </p:nvSpPr>
        <p:spPr>
          <a:xfrm>
            <a:off x="914400" y="1714798"/>
            <a:ext cx="16992600" cy="7848302"/>
          </a:xfrm>
          <a:prstGeom prst="rect">
            <a:avLst/>
          </a:prstGeom>
        </p:spPr>
        <p:txBody>
          <a:bodyPr wrap="square">
            <a:spAutoFit/>
          </a:bodyPr>
          <a:lstStyle/>
          <a:p>
            <a:pPr algn="just"/>
            <a:r>
              <a:rPr lang="en-US" sz="36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vi-VN" sz="3600" dirty="0" smtClean="0">
                <a:solidFill>
                  <a:schemeClr val="tx1">
                    <a:lumMod val="95000"/>
                    <a:lumOff val="5000"/>
                  </a:schemeClr>
                </a:solidFill>
                <a:latin typeface="Times New Roman" panose="02020603050405020304" pitchFamily="18" charset="0"/>
                <a:cs typeface="Times New Roman" panose="02020603050405020304" pitchFamily="18" charset="0"/>
              </a:rPr>
              <a:t>“</a:t>
            </a:r>
            <a:r>
              <a:rPr lang="vi-VN" sz="3600" dirty="0">
                <a:solidFill>
                  <a:schemeClr val="tx1">
                    <a:lumMod val="95000"/>
                    <a:lumOff val="5000"/>
                  </a:schemeClr>
                </a:solidFill>
                <a:latin typeface="Times New Roman" panose="02020603050405020304" pitchFamily="18" charset="0"/>
                <a:cs typeface="Times New Roman" panose="02020603050405020304" pitchFamily="18" charset="0"/>
              </a:rPr>
              <a:t>Sống trong đời sống cần có một tấm lòng…” - Đó là những lời trong bài “Để gió cuốn đi” của cố nhạc sĩ Trịnh Công Sơn. Lời hát đã giúp em hiểu được ý nghĩa của lòng tốt</a:t>
            </a: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a:solidFill>
                  <a:schemeClr val="tx1">
                    <a:lumMod val="95000"/>
                    <a:lumOff val="5000"/>
                  </a:schemeClr>
                </a:solidFill>
                <a:latin typeface="Times New Roman" panose="02020603050405020304" pitchFamily="18" charset="0"/>
                <a:cs typeface="Times New Roman" panose="02020603050405020304" pitchFamily="18" charset="0"/>
              </a:rPr>
              <a:t>để</a:t>
            </a: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a:solidFill>
                  <a:schemeClr val="tx1">
                    <a:lumMod val="95000"/>
                    <a:lumOff val="5000"/>
                  </a:schemeClr>
                </a:solidFill>
                <a:latin typeface="Times New Roman" panose="02020603050405020304" pitchFamily="18" charset="0"/>
                <a:cs typeface="Times New Roman" panose="02020603050405020304" pitchFamily="18" charset="0"/>
              </a:rPr>
              <a:t>rồi</a:t>
            </a: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a:solidFill>
                  <a:schemeClr val="tx1">
                    <a:lumMod val="95000"/>
                    <a:lumOff val="5000"/>
                  </a:schemeClr>
                </a:solidFill>
                <a:latin typeface="Times New Roman" panose="02020603050405020304" pitchFamily="18" charset="0"/>
                <a:cs typeface="Times New Roman" panose="02020603050405020304" pitchFamily="18" charset="0"/>
              </a:rPr>
              <a:t>từ</a:t>
            </a: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a:solidFill>
                  <a:schemeClr val="tx1">
                    <a:lumMod val="95000"/>
                    <a:lumOff val="5000"/>
                  </a:schemeClr>
                </a:solidFill>
                <a:latin typeface="Times New Roman" panose="02020603050405020304" pitchFamily="18" charset="0"/>
                <a:cs typeface="Times New Roman" panose="02020603050405020304" pitchFamily="18" charset="0"/>
              </a:rPr>
              <a:t>đó</a:t>
            </a: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a:solidFill>
                  <a:schemeClr val="tx1">
                    <a:lumMod val="95000"/>
                    <a:lumOff val="5000"/>
                  </a:schemeClr>
                </a:solidFill>
                <a:latin typeface="Times New Roman" panose="02020603050405020304" pitchFamily="18" charset="0"/>
                <a:cs typeface="Times New Roman" panose="02020603050405020304" pitchFamily="18" charset="0"/>
              </a:rPr>
              <a:t>thêm</a:t>
            </a: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a:solidFill>
                  <a:schemeClr val="tx1">
                    <a:lumMod val="95000"/>
                    <a:lumOff val="5000"/>
                  </a:schemeClr>
                </a:solidFill>
                <a:latin typeface="Times New Roman" panose="02020603050405020304" pitchFamily="18" charset="0"/>
                <a:cs typeface="Times New Roman" panose="02020603050405020304" pitchFamily="18" charset="0"/>
              </a:rPr>
              <a:t>yêu</a:t>
            </a: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a:solidFill>
                  <a:schemeClr val="tx1">
                    <a:lumMod val="95000"/>
                    <a:lumOff val="5000"/>
                  </a:schemeClr>
                </a:solidFill>
                <a:latin typeface="Times New Roman" panose="02020603050405020304" pitchFamily="18" charset="0"/>
                <a:cs typeface="Times New Roman" panose="02020603050405020304" pitchFamily="18" charset="0"/>
              </a:rPr>
              <a:t>đời</a:t>
            </a: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a:solidFill>
                  <a:schemeClr val="tx1">
                    <a:lumMod val="95000"/>
                    <a:lumOff val="5000"/>
                  </a:schemeClr>
                </a:solidFill>
                <a:latin typeface="Times New Roman" panose="02020603050405020304" pitchFamily="18" charset="0"/>
                <a:cs typeface="Times New Roman" panose="02020603050405020304" pitchFamily="18" charset="0"/>
              </a:rPr>
              <a:t>yêu</a:t>
            </a: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a:solidFill>
                  <a:schemeClr val="tx1">
                    <a:lumMod val="95000"/>
                    <a:lumOff val="5000"/>
                  </a:schemeClr>
                </a:solidFill>
                <a:latin typeface="Times New Roman" panose="02020603050405020304" pitchFamily="18" charset="0"/>
                <a:cs typeface="Times New Roman" panose="02020603050405020304" pitchFamily="18" charset="0"/>
              </a:rPr>
              <a:t>cuộc</a:t>
            </a: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a:solidFill>
                  <a:schemeClr val="tx1">
                    <a:lumMod val="95000"/>
                    <a:lumOff val="5000"/>
                  </a:schemeClr>
                </a:solidFill>
                <a:latin typeface="Times New Roman" panose="02020603050405020304" pitchFamily="18" charset="0"/>
                <a:cs typeface="Times New Roman" panose="02020603050405020304" pitchFamily="18" charset="0"/>
              </a:rPr>
              <a:t>sống</a:t>
            </a: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a:solidFill>
                  <a:schemeClr val="tx1">
                    <a:lumMod val="95000"/>
                    <a:lumOff val="5000"/>
                  </a:schemeClr>
                </a:solidFill>
                <a:latin typeface="Times New Roman" panose="02020603050405020304" pitchFamily="18" charset="0"/>
                <a:cs typeface="Times New Roman" panose="02020603050405020304" pitchFamily="18" charset="0"/>
              </a:rPr>
              <a:t>và</a:t>
            </a: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a:solidFill>
                  <a:schemeClr val="tx1">
                    <a:lumMod val="95000"/>
                    <a:lumOff val="5000"/>
                  </a:schemeClr>
                </a:solidFill>
                <a:latin typeface="Times New Roman" panose="02020603050405020304" pitchFamily="18" charset="0"/>
                <a:cs typeface="Times New Roman" panose="02020603050405020304" pitchFamily="18" charset="0"/>
              </a:rPr>
              <a:t>yêu</a:t>
            </a: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a:solidFill>
                  <a:schemeClr val="tx1">
                    <a:lumMod val="95000"/>
                    <a:lumOff val="5000"/>
                  </a:schemeClr>
                </a:solidFill>
                <a:latin typeface="Times New Roman" panose="02020603050405020304" pitchFamily="18" charset="0"/>
                <a:cs typeface="Times New Roman" panose="02020603050405020304" pitchFamily="18" charset="0"/>
              </a:rPr>
              <a:t>thêm</a:t>
            </a: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a:solidFill>
                  <a:schemeClr val="tx1">
                    <a:lumMod val="95000"/>
                    <a:lumOff val="5000"/>
                  </a:schemeClr>
                </a:solidFill>
                <a:latin typeface="Times New Roman" panose="02020603050405020304" pitchFamily="18" charset="0"/>
                <a:cs typeface="Times New Roman" panose="02020603050405020304" pitchFamily="18" charset="0"/>
              </a:rPr>
              <a:t>những</a:t>
            </a: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a:solidFill>
                  <a:schemeClr val="tx1">
                    <a:lumMod val="95000"/>
                    <a:lumOff val="5000"/>
                  </a:schemeClr>
                </a:solidFill>
                <a:latin typeface="Times New Roman" panose="02020603050405020304" pitchFamily="18" charset="0"/>
                <a:cs typeface="Times New Roman" panose="02020603050405020304" pitchFamily="18" charset="0"/>
              </a:rPr>
              <a:t>mảnh</a:t>
            </a: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a:solidFill>
                  <a:schemeClr val="tx1">
                    <a:lumMod val="95000"/>
                    <a:lumOff val="5000"/>
                  </a:schemeClr>
                </a:solidFill>
                <a:latin typeface="Times New Roman" panose="02020603050405020304" pitchFamily="18" charset="0"/>
                <a:cs typeface="Times New Roman" panose="02020603050405020304" pitchFamily="18" charset="0"/>
              </a:rPr>
              <a:t>đời</a:t>
            </a: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a:solidFill>
                  <a:schemeClr val="tx1">
                    <a:lumMod val="95000"/>
                    <a:lumOff val="5000"/>
                  </a:schemeClr>
                </a:solidFill>
                <a:latin typeface="Times New Roman" panose="02020603050405020304" pitchFamily="18" charset="0"/>
                <a:cs typeface="Times New Roman" panose="02020603050405020304" pitchFamily="18" charset="0"/>
              </a:rPr>
              <a:t>kém</a:t>
            </a: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 may </a:t>
            </a:r>
            <a:r>
              <a:rPr lang="en-US" sz="3600" dirty="0" err="1">
                <a:solidFill>
                  <a:schemeClr val="tx1">
                    <a:lumMod val="95000"/>
                    <a:lumOff val="5000"/>
                  </a:schemeClr>
                </a:solidFill>
                <a:latin typeface="Times New Roman" panose="02020603050405020304" pitchFamily="18" charset="0"/>
                <a:cs typeface="Times New Roman" panose="02020603050405020304" pitchFamily="18" charset="0"/>
              </a:rPr>
              <a:t>mắn</a:t>
            </a: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a:solidFill>
                  <a:schemeClr val="tx1">
                    <a:lumMod val="95000"/>
                    <a:lumOff val="5000"/>
                  </a:schemeClr>
                </a:solidFill>
                <a:latin typeface="Times New Roman" panose="02020603050405020304" pitchFamily="18" charset="0"/>
                <a:cs typeface="Times New Roman" panose="02020603050405020304" pitchFamily="18" charset="0"/>
              </a:rPr>
              <a:t>Cũng</a:t>
            </a: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a:solidFill>
                  <a:schemeClr val="tx1">
                    <a:lumMod val="95000"/>
                    <a:lumOff val="5000"/>
                  </a:schemeClr>
                </a:solidFill>
                <a:latin typeface="Times New Roman" panose="02020603050405020304" pitchFamily="18" charset="0"/>
                <a:cs typeface="Times New Roman" panose="02020603050405020304" pitchFamily="18" charset="0"/>
              </a:rPr>
              <a:t>chính</a:t>
            </a: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a:solidFill>
                  <a:schemeClr val="tx1">
                    <a:lumMod val="95000"/>
                    <a:lumOff val="5000"/>
                  </a:schemeClr>
                </a:solidFill>
                <a:latin typeface="Times New Roman" panose="02020603050405020304" pitchFamily="18" charset="0"/>
                <a:cs typeface="Times New Roman" panose="02020603050405020304" pitchFamily="18" charset="0"/>
              </a:rPr>
              <a:t>nhờ</a:t>
            </a: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a:solidFill>
                  <a:schemeClr val="tx1">
                    <a:lumMod val="95000"/>
                    <a:lumOff val="5000"/>
                  </a:schemeClr>
                </a:solidFill>
                <a:latin typeface="Times New Roman" panose="02020603050405020304" pitchFamily="18" charset="0"/>
                <a:cs typeface="Times New Roman" panose="02020603050405020304" pitchFamily="18" charset="0"/>
              </a:rPr>
              <a:t>bài</a:t>
            </a: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a:solidFill>
                  <a:schemeClr val="tx1">
                    <a:lumMod val="95000"/>
                    <a:lumOff val="5000"/>
                  </a:schemeClr>
                </a:solidFill>
                <a:latin typeface="Times New Roman" panose="02020603050405020304" pitchFamily="18" charset="0"/>
                <a:cs typeface="Times New Roman" panose="02020603050405020304" pitchFamily="18" charset="0"/>
              </a:rPr>
              <a:t>hát</a:t>
            </a: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a:solidFill>
                  <a:schemeClr val="tx1">
                    <a:lumMod val="95000"/>
                    <a:lumOff val="5000"/>
                  </a:schemeClr>
                </a:solidFill>
                <a:latin typeface="Times New Roman" panose="02020603050405020304" pitchFamily="18" charset="0"/>
                <a:cs typeface="Times New Roman" panose="02020603050405020304" pitchFamily="18" charset="0"/>
              </a:rPr>
              <a:t>đó</a:t>
            </a: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a:solidFill>
                  <a:schemeClr val="tx1">
                    <a:lumMod val="95000"/>
                    <a:lumOff val="5000"/>
                  </a:schemeClr>
                </a:solidFill>
                <a:latin typeface="Times New Roman" panose="02020603050405020304" pitchFamily="18" charset="0"/>
                <a:cs typeface="Times New Roman" panose="02020603050405020304" pitchFamily="18" charset="0"/>
              </a:rPr>
              <a:t>mà</a:t>
            </a: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a:solidFill>
                  <a:schemeClr val="tx1">
                    <a:lumMod val="95000"/>
                    <a:lumOff val="5000"/>
                  </a:schemeClr>
                </a:solidFill>
                <a:latin typeface="Times New Roman" panose="02020603050405020304" pitchFamily="18" charset="0"/>
                <a:cs typeface="Times New Roman" panose="02020603050405020304" pitchFamily="18" charset="0"/>
              </a:rPr>
              <a:t>em</a:t>
            </a: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a:solidFill>
                  <a:schemeClr val="tx1">
                    <a:lumMod val="95000"/>
                    <a:lumOff val="5000"/>
                  </a:schemeClr>
                </a:solidFill>
                <a:latin typeface="Times New Roman" panose="02020603050405020304" pitchFamily="18" charset="0"/>
                <a:cs typeface="Times New Roman" panose="02020603050405020304" pitchFamily="18" charset="0"/>
              </a:rPr>
              <a:t>luôn</a:t>
            </a: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a:solidFill>
                  <a:schemeClr val="tx1">
                    <a:lumMod val="95000"/>
                    <a:lumOff val="5000"/>
                  </a:schemeClr>
                </a:solidFill>
                <a:latin typeface="Times New Roman" panose="02020603050405020304" pitchFamily="18" charset="0"/>
                <a:cs typeface="Times New Roman" panose="02020603050405020304" pitchFamily="18" charset="0"/>
              </a:rPr>
              <a:t>khao</a:t>
            </a: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a:solidFill>
                  <a:schemeClr val="tx1">
                    <a:lumMod val="95000"/>
                    <a:lumOff val="5000"/>
                  </a:schemeClr>
                </a:solidFill>
                <a:latin typeface="Times New Roman" panose="02020603050405020304" pitchFamily="18" charset="0"/>
                <a:cs typeface="Times New Roman" panose="02020603050405020304" pitchFamily="18" charset="0"/>
              </a:rPr>
              <a:t>khát</a:t>
            </a: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a:solidFill>
                  <a:schemeClr val="tx1">
                    <a:lumMod val="95000"/>
                    <a:lumOff val="5000"/>
                  </a:schemeClr>
                </a:solidFill>
                <a:latin typeface="Times New Roman" panose="02020603050405020304" pitchFamily="18" charset="0"/>
                <a:cs typeface="Times New Roman" panose="02020603050405020304" pitchFamily="18" charset="0"/>
              </a:rPr>
              <a:t>được</a:t>
            </a: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a:solidFill>
                  <a:schemeClr val="tx1">
                    <a:lumMod val="95000"/>
                    <a:lumOff val="5000"/>
                  </a:schemeClr>
                </a:solidFill>
                <a:latin typeface="Times New Roman" panose="02020603050405020304" pitchFamily="18" charset="0"/>
                <a:cs typeface="Times New Roman" panose="02020603050405020304" pitchFamily="18" charset="0"/>
              </a:rPr>
              <a:t>giúp</a:t>
            </a: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a:solidFill>
                  <a:schemeClr val="tx1">
                    <a:lumMod val="95000"/>
                    <a:lumOff val="5000"/>
                  </a:schemeClr>
                </a:solidFill>
                <a:latin typeface="Times New Roman" panose="02020603050405020304" pitchFamily="18" charset="0"/>
                <a:cs typeface="Times New Roman" panose="02020603050405020304" pitchFamily="18" charset="0"/>
              </a:rPr>
              <a:t>đỡ</a:t>
            </a: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a:solidFill>
                  <a:schemeClr val="tx1">
                    <a:lumMod val="95000"/>
                    <a:lumOff val="5000"/>
                  </a:schemeClr>
                </a:solidFill>
                <a:latin typeface="Times New Roman" panose="02020603050405020304" pitchFamily="18" charset="0"/>
                <a:cs typeface="Times New Roman" panose="02020603050405020304" pitchFamily="18" charset="0"/>
              </a:rPr>
              <a:t>được</a:t>
            </a: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 chia </a:t>
            </a:r>
            <a:r>
              <a:rPr lang="en-US" sz="3600" dirty="0" err="1">
                <a:solidFill>
                  <a:schemeClr val="tx1">
                    <a:lumMod val="95000"/>
                    <a:lumOff val="5000"/>
                  </a:schemeClr>
                </a:solidFill>
                <a:latin typeface="Times New Roman" panose="02020603050405020304" pitchFamily="18" charset="0"/>
                <a:cs typeface="Times New Roman" panose="02020603050405020304" pitchFamily="18" charset="0"/>
              </a:rPr>
              <a:t>sẻ</a:t>
            </a: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a:solidFill>
                  <a:schemeClr val="tx1">
                    <a:lumMod val="95000"/>
                    <a:lumOff val="5000"/>
                  </a:schemeClr>
                </a:solidFill>
                <a:latin typeface="Times New Roman" panose="02020603050405020304" pitchFamily="18" charset="0"/>
                <a:cs typeface="Times New Roman" panose="02020603050405020304" pitchFamily="18" charset="0"/>
              </a:rPr>
              <a:t>và</a:t>
            </a: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a:solidFill>
                  <a:schemeClr val="tx1">
                    <a:lumMod val="95000"/>
                    <a:lumOff val="5000"/>
                  </a:schemeClr>
                </a:solidFill>
                <a:latin typeface="Times New Roman" panose="02020603050405020304" pitchFamily="18" charset="0"/>
                <a:cs typeface="Times New Roman" panose="02020603050405020304" pitchFamily="18" charset="0"/>
              </a:rPr>
              <a:t>những</a:t>
            </a: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a:solidFill>
                  <a:schemeClr val="tx1">
                    <a:lumMod val="95000"/>
                    <a:lumOff val="5000"/>
                  </a:schemeClr>
                </a:solidFill>
                <a:latin typeface="Times New Roman" panose="02020603050405020304" pitchFamily="18" charset="0"/>
                <a:cs typeface="Times New Roman" panose="02020603050405020304" pitchFamily="18" charset="0"/>
              </a:rPr>
              <a:t>chuyến</a:t>
            </a: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a:solidFill>
                  <a:schemeClr val="tx1">
                    <a:lumMod val="95000"/>
                    <a:lumOff val="5000"/>
                  </a:schemeClr>
                </a:solidFill>
                <a:latin typeface="Times New Roman" panose="02020603050405020304" pitchFamily="18" charset="0"/>
                <a:cs typeface="Times New Roman" panose="02020603050405020304" pitchFamily="18" charset="0"/>
              </a:rPr>
              <a:t>đi</a:t>
            </a: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a:solidFill>
                  <a:schemeClr val="tx1">
                    <a:lumMod val="95000"/>
                    <a:lumOff val="5000"/>
                  </a:schemeClr>
                </a:solidFill>
                <a:latin typeface="Times New Roman" panose="02020603050405020304" pitchFamily="18" charset="0"/>
                <a:cs typeface="Times New Roman" panose="02020603050405020304" pitchFamily="18" charset="0"/>
              </a:rPr>
              <a:t>thiện</a:t>
            </a: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a:solidFill>
                  <a:schemeClr val="tx1">
                    <a:lumMod val="95000"/>
                    <a:lumOff val="5000"/>
                  </a:schemeClr>
                </a:solidFill>
                <a:latin typeface="Times New Roman" panose="02020603050405020304" pitchFamily="18" charset="0"/>
                <a:cs typeface="Times New Roman" panose="02020603050405020304" pitchFamily="18" charset="0"/>
              </a:rPr>
              <a:t>nguyện</a:t>
            </a: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a:solidFill>
                  <a:schemeClr val="tx1">
                    <a:lumMod val="95000"/>
                    <a:lumOff val="5000"/>
                  </a:schemeClr>
                </a:solidFill>
                <a:latin typeface="Times New Roman" panose="02020603050405020304" pitchFamily="18" charset="0"/>
                <a:cs typeface="Times New Roman" panose="02020603050405020304" pitchFamily="18" charset="0"/>
              </a:rPr>
              <a:t>của</a:t>
            </a: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a:solidFill>
                  <a:schemeClr val="tx1">
                    <a:lumMod val="95000"/>
                    <a:lumOff val="5000"/>
                  </a:schemeClr>
                </a:solidFill>
                <a:latin typeface="Times New Roman" panose="02020603050405020304" pitchFamily="18" charset="0"/>
                <a:cs typeface="Times New Roman" panose="02020603050405020304" pitchFamily="18" charset="0"/>
              </a:rPr>
              <a:t>em</a:t>
            </a: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a:solidFill>
                  <a:schemeClr val="tx1">
                    <a:lumMod val="95000"/>
                    <a:lumOff val="5000"/>
                  </a:schemeClr>
                </a:solidFill>
                <a:latin typeface="Times New Roman" panose="02020603050405020304" pitchFamily="18" charset="0"/>
                <a:cs typeface="Times New Roman" panose="02020603050405020304" pitchFamily="18" charset="0"/>
              </a:rPr>
              <a:t>được</a:t>
            </a: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a:solidFill>
                  <a:schemeClr val="tx1">
                    <a:lumMod val="95000"/>
                    <a:lumOff val="5000"/>
                  </a:schemeClr>
                </a:solidFill>
                <a:latin typeface="Times New Roman" panose="02020603050405020304" pitchFamily="18" charset="0"/>
                <a:cs typeface="Times New Roman" panose="02020603050405020304" pitchFamily="18" charset="0"/>
              </a:rPr>
              <a:t>bắt</a:t>
            </a: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a:solidFill>
                  <a:schemeClr val="tx1">
                    <a:lumMod val="95000"/>
                    <a:lumOff val="5000"/>
                  </a:schemeClr>
                </a:solidFill>
                <a:latin typeface="Times New Roman" panose="02020603050405020304" pitchFamily="18" charset="0"/>
                <a:cs typeface="Times New Roman" panose="02020603050405020304" pitchFamily="18" charset="0"/>
              </a:rPr>
              <a:t>đầu</a:t>
            </a: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a:solidFill>
                  <a:schemeClr val="tx1">
                    <a:lumMod val="95000"/>
                    <a:lumOff val="5000"/>
                  </a:schemeClr>
                </a:solidFill>
                <a:latin typeface="Times New Roman" panose="02020603050405020304" pitchFamily="18" charset="0"/>
                <a:cs typeface="Times New Roman" panose="02020603050405020304" pitchFamily="18" charset="0"/>
              </a:rPr>
              <a:t>từ</a:t>
            </a: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a:solidFill>
                  <a:schemeClr val="tx1">
                    <a:lumMod val="95000"/>
                    <a:lumOff val="5000"/>
                  </a:schemeClr>
                </a:solidFill>
                <a:latin typeface="Times New Roman" panose="02020603050405020304" pitchFamily="18" charset="0"/>
                <a:cs typeface="Times New Roman" panose="02020603050405020304" pitchFamily="18" charset="0"/>
              </a:rPr>
              <a:t>đó</a:t>
            </a:r>
            <a:r>
              <a:rPr lang="en-US" sz="3600" dirty="0" smtClean="0">
                <a:solidFill>
                  <a:schemeClr val="tx1">
                    <a:lumMod val="95000"/>
                    <a:lumOff val="5000"/>
                  </a:schemeClr>
                </a:solidFill>
                <a:latin typeface="Times New Roman" panose="02020603050405020304" pitchFamily="18" charset="0"/>
                <a:cs typeface="Times New Roman" panose="02020603050405020304" pitchFamily="18" charset="0"/>
              </a:rPr>
              <a:t>.</a:t>
            </a:r>
          </a:p>
          <a:p>
            <a:pPr algn="just"/>
            <a:r>
              <a:rPr lang="en-US" sz="36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vi-VN" sz="3600" dirty="0" smtClean="0">
                <a:solidFill>
                  <a:schemeClr val="tx1">
                    <a:lumMod val="95000"/>
                    <a:lumOff val="5000"/>
                  </a:schemeClr>
                </a:solidFill>
                <a:latin typeface="Times New Roman" panose="02020603050405020304" pitchFamily="18" charset="0"/>
                <a:cs typeface="Times New Roman" panose="02020603050405020304" pitchFamily="18" charset="0"/>
              </a:rPr>
              <a:t>Hằng </a:t>
            </a:r>
            <a:r>
              <a:rPr lang="vi-VN" sz="3600" dirty="0">
                <a:solidFill>
                  <a:schemeClr val="tx1">
                    <a:lumMod val="95000"/>
                    <a:lumOff val="5000"/>
                  </a:schemeClr>
                </a:solidFill>
                <a:latin typeface="Times New Roman" panose="02020603050405020304" pitchFamily="18" charset="0"/>
                <a:cs typeface="Times New Roman" panose="02020603050405020304" pitchFamily="18" charset="0"/>
              </a:rPr>
              <a:t>năm, sau kì nghỉ Tết Nguyên Đán, trường em sẽ phát động nhiều hoạt động từ thiện, trong đó có phong trào giúp đỡ trẻ em nghèo trên vùng cao. Cô giáo tổng phụ trách đã có một buổi sinh hoạt để phổ biến cho học sinh toàn trường. Chúng em có thể ủng hộ bằng hiện vật hoặc một số tiền nhỏ (trích từ số tiền mừng tuổi của mình). Thời gian tiếp nhận ủng hộ diễn ra trong vòng một tuần.</a:t>
            </a:r>
          </a:p>
          <a:p>
            <a:pPr algn="just"/>
            <a:r>
              <a:rPr lang="en-US" sz="36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vi-VN" sz="3600" dirty="0" smtClean="0">
                <a:solidFill>
                  <a:schemeClr val="tx1">
                    <a:lumMod val="95000"/>
                    <a:lumOff val="5000"/>
                  </a:schemeClr>
                </a:solidFill>
                <a:latin typeface="Times New Roman" panose="02020603050405020304" pitchFamily="18" charset="0"/>
                <a:cs typeface="Times New Roman" panose="02020603050405020304" pitchFamily="18" charset="0"/>
              </a:rPr>
              <a:t>Đối </a:t>
            </a:r>
            <a:r>
              <a:rPr lang="vi-VN" sz="3600" dirty="0">
                <a:solidFill>
                  <a:schemeClr val="tx1">
                    <a:lumMod val="95000"/>
                    <a:lumOff val="5000"/>
                  </a:schemeClr>
                </a:solidFill>
                <a:latin typeface="Times New Roman" panose="02020603050405020304" pitchFamily="18" charset="0"/>
                <a:cs typeface="Times New Roman" panose="02020603050405020304" pitchFamily="18" charset="0"/>
              </a:rPr>
              <a:t>với lớp của em, cô giáo chủ nhiệm đã giao cho lớp trưởng và lớp phó lao động phụ trách giám sát công việc. Hai bạn đã phân công đến tổ trưởng việc tiếp nhận, thống kê lại những đồ vật hay số tiền ủng hộ. Thời gian tiếp nhận chỉ trong ba ngày: thứ hai, thứ ba và thứ tư. Các bạn trong lớp tham gia rất tích cực</a:t>
            </a:r>
            <a:r>
              <a:rPr lang="vi-VN" sz="3600" dirty="0" smtClean="0">
                <a:solidFill>
                  <a:schemeClr val="tx1">
                    <a:lumMod val="95000"/>
                    <a:lumOff val="5000"/>
                  </a:schemeClr>
                </a:solidFill>
                <a:latin typeface="Times New Roman" panose="02020603050405020304" pitchFamily="18" charset="0"/>
                <a:cs typeface="Times New Roman" panose="02020603050405020304" pitchFamily="18" charset="0"/>
              </a:rPr>
              <a:t>.</a:t>
            </a:r>
            <a:endParaRPr lang="vi-VN" sz="3600" dirty="0">
              <a:solidFill>
                <a:schemeClr val="tx1">
                  <a:lumMod val="95000"/>
                  <a:lumOff val="5000"/>
                </a:schemeClr>
              </a:solidFill>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17"/>
          <a:stretch>
            <a:fillRect/>
          </a:stretch>
        </p:blipFill>
        <p:spPr>
          <a:xfrm>
            <a:off x="2362200" y="38207"/>
            <a:ext cx="7605768" cy="2370628"/>
          </a:xfrm>
          <a:prstGeom prst="rect">
            <a:avLst/>
          </a:prstGeom>
        </p:spPr>
      </p:pic>
    </p:spTree>
    <p:extLst>
      <p:ext uri="{BB962C8B-B14F-4D97-AF65-F5344CB8AC3E}">
        <p14:creationId xmlns:p14="http://schemas.microsoft.com/office/powerpoint/2010/main" val="796514123"/>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2"/>
          <p:cNvGrpSpPr/>
          <p:nvPr/>
        </p:nvGrpSpPr>
        <p:grpSpPr>
          <a:xfrm>
            <a:off x="457200" y="495300"/>
            <a:ext cx="17449800" cy="9144000"/>
            <a:chOff x="0" y="0"/>
            <a:chExt cx="1294918" cy="914656"/>
          </a:xfrm>
          <a:solidFill>
            <a:srgbClr val="F4E8D4"/>
          </a:solidFill>
        </p:grpSpPr>
        <p:sp>
          <p:nvSpPr>
            <p:cNvPr id="23" name="Freeform 23"/>
            <p:cNvSpPr/>
            <p:nvPr/>
          </p:nvSpPr>
          <p:spPr>
            <a:xfrm>
              <a:off x="0" y="0"/>
              <a:ext cx="1294918" cy="914656"/>
            </a:xfrm>
            <a:custGeom>
              <a:avLst/>
              <a:gdLst/>
              <a:ahLst/>
              <a:cxnLst/>
              <a:rect l="l" t="t" r="r" b="b"/>
              <a:pathLst>
                <a:path w="1294918" h="914656">
                  <a:moveTo>
                    <a:pt x="80306" y="0"/>
                  </a:moveTo>
                  <a:lnTo>
                    <a:pt x="1214611" y="0"/>
                  </a:lnTo>
                  <a:cubicBezTo>
                    <a:pt x="1258963" y="0"/>
                    <a:pt x="1294918" y="35954"/>
                    <a:pt x="1294918" y="80306"/>
                  </a:cubicBezTo>
                  <a:lnTo>
                    <a:pt x="1294918" y="834349"/>
                  </a:lnTo>
                  <a:cubicBezTo>
                    <a:pt x="1294918" y="855648"/>
                    <a:pt x="1286457" y="876074"/>
                    <a:pt x="1271396" y="891135"/>
                  </a:cubicBezTo>
                  <a:cubicBezTo>
                    <a:pt x="1256336" y="906195"/>
                    <a:pt x="1235910" y="914656"/>
                    <a:pt x="1214611" y="914656"/>
                  </a:cubicBezTo>
                  <a:lnTo>
                    <a:pt x="80306" y="914656"/>
                  </a:lnTo>
                  <a:cubicBezTo>
                    <a:pt x="59008" y="914656"/>
                    <a:pt x="38582" y="906195"/>
                    <a:pt x="23521" y="891135"/>
                  </a:cubicBezTo>
                  <a:cubicBezTo>
                    <a:pt x="8461" y="876074"/>
                    <a:pt x="0" y="855648"/>
                    <a:pt x="0" y="834349"/>
                  </a:cubicBezTo>
                  <a:lnTo>
                    <a:pt x="0" y="80306"/>
                  </a:lnTo>
                  <a:cubicBezTo>
                    <a:pt x="0" y="59008"/>
                    <a:pt x="8461" y="38582"/>
                    <a:pt x="23521" y="23521"/>
                  </a:cubicBezTo>
                  <a:cubicBezTo>
                    <a:pt x="38582" y="8461"/>
                    <a:pt x="59008" y="0"/>
                    <a:pt x="80306" y="0"/>
                  </a:cubicBezTo>
                  <a:close/>
                </a:path>
              </a:pathLst>
            </a:custGeom>
            <a:grpFill/>
          </p:spPr>
        </p:sp>
        <p:sp>
          <p:nvSpPr>
            <p:cNvPr id="24" name="TextBox 24"/>
            <p:cNvSpPr txBox="1"/>
            <p:nvPr/>
          </p:nvSpPr>
          <p:spPr>
            <a:xfrm>
              <a:off x="0" y="-38100"/>
              <a:ext cx="812800" cy="850900"/>
            </a:xfrm>
            <a:prstGeom prst="rect">
              <a:avLst/>
            </a:prstGeom>
            <a:grpFill/>
          </p:spPr>
          <p:txBody>
            <a:bodyPr lIns="50800" tIns="50800" rIns="50800" bIns="50800" rtlCol="0" anchor="ctr"/>
            <a:lstStyle/>
            <a:p>
              <a:pPr algn="ctr">
                <a:lnSpc>
                  <a:spcPts val="2659"/>
                </a:lnSpc>
              </a:pPr>
              <a:endParaRPr sz="4400">
                <a:solidFill>
                  <a:prstClr val="black"/>
                </a:solidFill>
                <a:latin typeface="Times New Roman" panose="02020603050405020304" pitchFamily="18" charset="0"/>
                <a:cs typeface="Times New Roman" panose="02020603050405020304" pitchFamily="18" charset="0"/>
              </a:endParaRPr>
            </a:p>
          </p:txBody>
        </p:sp>
      </p:grpSp>
      <p:pic>
        <p:nvPicPr>
          <p:cNvPr id="38"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rot="860099">
            <a:off x="-1039624" y="6935226"/>
            <a:ext cx="5247787" cy="4915427"/>
          </a:xfrm>
          <a:prstGeom prst="rect">
            <a:avLst/>
          </a:prstGeom>
        </p:spPr>
      </p:pic>
      <p:sp>
        <p:nvSpPr>
          <p:cNvPr id="2" name="Rectangle 1"/>
          <p:cNvSpPr/>
          <p:nvPr/>
        </p:nvSpPr>
        <p:spPr>
          <a:xfrm>
            <a:off x="914400" y="647700"/>
            <a:ext cx="16992600" cy="8956298"/>
          </a:xfrm>
          <a:prstGeom prst="rect">
            <a:avLst/>
          </a:prstGeom>
        </p:spPr>
        <p:txBody>
          <a:bodyPr wrap="square">
            <a:spAutoFit/>
          </a:bodyPr>
          <a:lstStyle/>
          <a:p>
            <a:pPr algn="just"/>
            <a:r>
              <a:rPr lang="en-US" sz="3600" dirty="0" smtClean="0">
                <a:solidFill>
                  <a:prstClr val="black">
                    <a:lumMod val="95000"/>
                    <a:lumOff val="5000"/>
                  </a:prstClr>
                </a:solidFill>
                <a:latin typeface="Times New Roman" panose="02020603050405020304" pitchFamily="18" charset="0"/>
                <a:cs typeface="Times New Roman" panose="02020603050405020304" pitchFamily="18" charset="0"/>
              </a:rPr>
              <a:t>     </a:t>
            </a:r>
            <a:r>
              <a:rPr lang="vi-VN" sz="3600" dirty="0" smtClean="0">
                <a:solidFill>
                  <a:prstClr val="black">
                    <a:lumMod val="95000"/>
                    <a:lumOff val="5000"/>
                  </a:prstClr>
                </a:solidFill>
                <a:latin typeface="Times New Roman" panose="02020603050405020304" pitchFamily="18" charset="0"/>
                <a:cs typeface="Times New Roman" panose="02020603050405020304" pitchFamily="18" charset="0"/>
              </a:rPr>
              <a:t>Rất </a:t>
            </a:r>
            <a:r>
              <a:rPr lang="vi-VN" sz="3600" dirty="0">
                <a:solidFill>
                  <a:prstClr val="black">
                    <a:lumMod val="95000"/>
                    <a:lumOff val="5000"/>
                  </a:prstClr>
                </a:solidFill>
                <a:latin typeface="Times New Roman" panose="02020603050405020304" pitchFamily="18" charset="0"/>
                <a:cs typeface="Times New Roman" panose="02020603050405020304" pitchFamily="18" charset="0"/>
              </a:rPr>
              <a:t>nhiều quần áo, đồ dùng học tập đã đã được đem đến. Các bạn tổ trưởng sẽ có một cuốn sách để ghi lại danh sách món đồ, số lượng hay số tiền của từng bạn. Trước đó, các món đồ được yêu cầu phải sắp xếp gọn gàng trong túi nên việc kiểm tra, phân loại rất dễ dàng. Với riêng em, em đã trích một khoản từ tiền mừng tuổi để mua những món đồ dùng học tập như: bút mực, tập vở hay cặp sách. Ngoài ra, em còn xin phép mẹ đem một số bộ quần áo còn mới, nhưng không mặc vừa nữa để đem đi ủng hộ. Mẹ đã đồng ý, còn giúp em giặt sạch quần áo, gấp lại gọn gàng và bỏ vào túi. Sáng hôm sau, em mang đến nộp cho bạn tổ trưởng</a:t>
            </a:r>
            <a:r>
              <a:rPr lang="vi-VN" sz="3600" dirty="0" smtClean="0">
                <a:solidFill>
                  <a:prstClr val="black">
                    <a:lumMod val="95000"/>
                    <a:lumOff val="5000"/>
                  </a:prstClr>
                </a:solidFill>
                <a:latin typeface="Times New Roman" panose="02020603050405020304" pitchFamily="18" charset="0"/>
                <a:cs typeface="Times New Roman" panose="02020603050405020304" pitchFamily="18" charset="0"/>
              </a:rPr>
              <a:t>.</a:t>
            </a:r>
            <a:endParaRPr lang="vi-VN" sz="3600" dirty="0">
              <a:solidFill>
                <a:prstClr val="black">
                  <a:lumMod val="95000"/>
                  <a:lumOff val="5000"/>
                </a:prstClr>
              </a:solidFill>
              <a:latin typeface="Times New Roman" panose="02020603050405020304" pitchFamily="18" charset="0"/>
              <a:cs typeface="Times New Roman" panose="02020603050405020304" pitchFamily="18" charset="0"/>
            </a:endParaRPr>
          </a:p>
          <a:p>
            <a:pPr algn="just"/>
            <a:r>
              <a:rPr lang="en-US" sz="3600" dirty="0" smtClean="0">
                <a:solidFill>
                  <a:prstClr val="black">
                    <a:lumMod val="95000"/>
                    <a:lumOff val="5000"/>
                  </a:prstClr>
                </a:solidFill>
                <a:latin typeface="Times New Roman" panose="02020603050405020304" pitchFamily="18" charset="0"/>
                <a:cs typeface="Times New Roman" panose="02020603050405020304" pitchFamily="18" charset="0"/>
              </a:rPr>
              <a:t>     </a:t>
            </a:r>
            <a:r>
              <a:rPr lang="vi-VN" sz="3600" dirty="0" smtClean="0">
                <a:solidFill>
                  <a:prstClr val="black">
                    <a:lumMod val="95000"/>
                    <a:lumOff val="5000"/>
                  </a:prstClr>
                </a:solidFill>
                <a:latin typeface="Times New Roman" panose="02020603050405020304" pitchFamily="18" charset="0"/>
                <a:cs typeface="Times New Roman" panose="02020603050405020304" pitchFamily="18" charset="0"/>
              </a:rPr>
              <a:t>Sau </a:t>
            </a:r>
            <a:r>
              <a:rPr lang="vi-VN" sz="3600" dirty="0">
                <a:solidFill>
                  <a:prstClr val="black">
                    <a:lumMod val="95000"/>
                    <a:lumOff val="5000"/>
                  </a:prstClr>
                </a:solidFill>
                <a:latin typeface="Times New Roman" panose="02020603050405020304" pitchFamily="18" charset="0"/>
                <a:cs typeface="Times New Roman" panose="02020603050405020304" pitchFamily="18" charset="0"/>
              </a:rPr>
              <a:t>một tuần tiếp nhận ủng hộ, lớp em đã quyên góp được năm mươi bộ quần áo, một trăm quyển vở, hai mươi chiếc bút mực, năm cái cặp sách và một triệu đồng tiền mặt. Vào tiết sinh hoạt, bạn tổ trưởng đã tổng hợp và báo cáo lại cho cô giáo chủ nhiệm. Cô đã tuyên dương cả lớp rất tích cực trong phong trào ủng hộ.</a:t>
            </a:r>
          </a:p>
          <a:p>
            <a:pPr algn="just"/>
            <a:r>
              <a:rPr lang="vi-VN" sz="3600" dirty="0">
                <a:solidFill>
                  <a:prstClr val="black">
                    <a:lumMod val="95000"/>
                    <a:lumOff val="5000"/>
                  </a:prstClr>
                </a:solidFill>
                <a:latin typeface="Times New Roman" panose="02020603050405020304" pitchFamily="18" charset="0"/>
                <a:cs typeface="Times New Roman" panose="02020603050405020304" pitchFamily="18" charset="0"/>
              </a:rPr>
              <a:t>Sau đó, tất cả sẽ được đem nộp lên cho nhà trường để chuyển lên vùng cao cho các bạn học sinh. Em hy vọng rằng những món quà này sẽ giúp đỡ phần nào cho các bạn học sinh có hoàn cảnh khó khăn. Tất cả các thành viên trong lớp đều rất vui vì đã làm được một việc có ý nghĩa</a:t>
            </a:r>
            <a:r>
              <a:rPr lang="vi-VN" sz="3600" dirty="0" smtClean="0">
                <a:solidFill>
                  <a:prstClr val="black">
                    <a:lumMod val="95000"/>
                    <a:lumOff val="5000"/>
                  </a:prstClr>
                </a:solidFill>
                <a:latin typeface="Times New Roman" panose="02020603050405020304" pitchFamily="18" charset="0"/>
                <a:cs typeface="Times New Roman" panose="02020603050405020304" pitchFamily="18" charset="0"/>
              </a:rPr>
              <a:t>.</a:t>
            </a:r>
            <a:endParaRPr lang="en-US" sz="3600" dirty="0" smtClean="0">
              <a:solidFill>
                <a:prstClr val="black">
                  <a:lumMod val="95000"/>
                  <a:lumOff val="5000"/>
                </a:prst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89716467"/>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2"/>
          <p:cNvGrpSpPr/>
          <p:nvPr/>
        </p:nvGrpSpPr>
        <p:grpSpPr>
          <a:xfrm>
            <a:off x="457200" y="495300"/>
            <a:ext cx="17449800" cy="9144000"/>
            <a:chOff x="0" y="0"/>
            <a:chExt cx="1294918" cy="914656"/>
          </a:xfrm>
          <a:solidFill>
            <a:srgbClr val="F4E8D4"/>
          </a:solidFill>
        </p:grpSpPr>
        <p:sp>
          <p:nvSpPr>
            <p:cNvPr id="23" name="Freeform 23"/>
            <p:cNvSpPr/>
            <p:nvPr/>
          </p:nvSpPr>
          <p:spPr>
            <a:xfrm>
              <a:off x="0" y="0"/>
              <a:ext cx="1294918" cy="914656"/>
            </a:xfrm>
            <a:custGeom>
              <a:avLst/>
              <a:gdLst/>
              <a:ahLst/>
              <a:cxnLst/>
              <a:rect l="l" t="t" r="r" b="b"/>
              <a:pathLst>
                <a:path w="1294918" h="914656">
                  <a:moveTo>
                    <a:pt x="80306" y="0"/>
                  </a:moveTo>
                  <a:lnTo>
                    <a:pt x="1214611" y="0"/>
                  </a:lnTo>
                  <a:cubicBezTo>
                    <a:pt x="1258963" y="0"/>
                    <a:pt x="1294918" y="35954"/>
                    <a:pt x="1294918" y="80306"/>
                  </a:cubicBezTo>
                  <a:lnTo>
                    <a:pt x="1294918" y="834349"/>
                  </a:lnTo>
                  <a:cubicBezTo>
                    <a:pt x="1294918" y="855648"/>
                    <a:pt x="1286457" y="876074"/>
                    <a:pt x="1271396" y="891135"/>
                  </a:cubicBezTo>
                  <a:cubicBezTo>
                    <a:pt x="1256336" y="906195"/>
                    <a:pt x="1235910" y="914656"/>
                    <a:pt x="1214611" y="914656"/>
                  </a:cubicBezTo>
                  <a:lnTo>
                    <a:pt x="80306" y="914656"/>
                  </a:lnTo>
                  <a:cubicBezTo>
                    <a:pt x="59008" y="914656"/>
                    <a:pt x="38582" y="906195"/>
                    <a:pt x="23521" y="891135"/>
                  </a:cubicBezTo>
                  <a:cubicBezTo>
                    <a:pt x="8461" y="876074"/>
                    <a:pt x="0" y="855648"/>
                    <a:pt x="0" y="834349"/>
                  </a:cubicBezTo>
                  <a:lnTo>
                    <a:pt x="0" y="80306"/>
                  </a:lnTo>
                  <a:cubicBezTo>
                    <a:pt x="0" y="59008"/>
                    <a:pt x="8461" y="38582"/>
                    <a:pt x="23521" y="23521"/>
                  </a:cubicBezTo>
                  <a:cubicBezTo>
                    <a:pt x="38582" y="8461"/>
                    <a:pt x="59008" y="0"/>
                    <a:pt x="80306" y="0"/>
                  </a:cubicBezTo>
                  <a:close/>
                </a:path>
              </a:pathLst>
            </a:custGeom>
            <a:grpFill/>
          </p:spPr>
        </p:sp>
        <p:sp>
          <p:nvSpPr>
            <p:cNvPr id="24" name="TextBox 24"/>
            <p:cNvSpPr txBox="1"/>
            <p:nvPr/>
          </p:nvSpPr>
          <p:spPr>
            <a:xfrm>
              <a:off x="0" y="-38100"/>
              <a:ext cx="812800" cy="850900"/>
            </a:xfrm>
            <a:prstGeom prst="rect">
              <a:avLst/>
            </a:prstGeom>
            <a:grpFill/>
          </p:spPr>
          <p:txBody>
            <a:bodyPr lIns="50800" tIns="50800" rIns="50800" bIns="50800" rtlCol="0" anchor="ctr"/>
            <a:lstStyle/>
            <a:p>
              <a:pPr algn="ctr">
                <a:lnSpc>
                  <a:spcPts val="2659"/>
                </a:lnSpc>
              </a:pPr>
              <a:endParaRPr sz="4400">
                <a:solidFill>
                  <a:prstClr val="black"/>
                </a:solidFill>
                <a:latin typeface="Times New Roman" panose="02020603050405020304" pitchFamily="18" charset="0"/>
                <a:cs typeface="Times New Roman" panose="02020603050405020304" pitchFamily="18" charset="0"/>
              </a:endParaRPr>
            </a:p>
          </p:txBody>
        </p:sp>
      </p:grpSp>
      <p:pic>
        <p:nvPicPr>
          <p:cNvPr id="38"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rot="860099">
            <a:off x="-1039624" y="6935226"/>
            <a:ext cx="5247787" cy="4915427"/>
          </a:xfrm>
          <a:prstGeom prst="rect">
            <a:avLst/>
          </a:prstGeom>
        </p:spPr>
      </p:pic>
      <p:sp>
        <p:nvSpPr>
          <p:cNvPr id="2" name="Rectangle 1"/>
          <p:cNvSpPr/>
          <p:nvPr/>
        </p:nvSpPr>
        <p:spPr>
          <a:xfrm>
            <a:off x="914400" y="1176148"/>
            <a:ext cx="16992600" cy="3416320"/>
          </a:xfrm>
          <a:prstGeom prst="rect">
            <a:avLst/>
          </a:prstGeom>
        </p:spPr>
        <p:txBody>
          <a:bodyPr wrap="square">
            <a:spAutoFit/>
          </a:bodyPr>
          <a:lstStyle/>
          <a:p>
            <a:pPr algn="just"/>
            <a:r>
              <a:rPr lang="en-US" sz="3600" dirty="0" smtClean="0">
                <a:solidFill>
                  <a:prstClr val="black">
                    <a:lumMod val="95000"/>
                    <a:lumOff val="5000"/>
                  </a:prstClr>
                </a:solidFill>
                <a:latin typeface="Times New Roman" panose="02020603050405020304" pitchFamily="18" charset="0"/>
                <a:cs typeface="Times New Roman" panose="02020603050405020304" pitchFamily="18" charset="0"/>
              </a:rPr>
              <a:t>     </a:t>
            </a:r>
            <a:r>
              <a:rPr lang="vi-VN" sz="3600" dirty="0" smtClean="0">
                <a:solidFill>
                  <a:prstClr val="black">
                    <a:lumMod val="95000"/>
                    <a:lumOff val="5000"/>
                  </a:prstClr>
                </a:solidFill>
                <a:latin typeface="Times New Roman" panose="02020603050405020304" pitchFamily="18" charset="0"/>
                <a:cs typeface="Times New Roman" panose="02020603050405020304" pitchFamily="18" charset="0"/>
              </a:rPr>
              <a:t>Thông </a:t>
            </a:r>
            <a:r>
              <a:rPr lang="vi-VN" sz="3600" dirty="0">
                <a:solidFill>
                  <a:prstClr val="black">
                    <a:lumMod val="95000"/>
                    <a:lumOff val="5000"/>
                  </a:prstClr>
                </a:solidFill>
                <a:latin typeface="Times New Roman" panose="02020603050405020304" pitchFamily="18" charset="0"/>
                <a:cs typeface="Times New Roman" panose="02020603050405020304" pitchFamily="18" charset="0"/>
              </a:rPr>
              <a:t>qua </a:t>
            </a:r>
            <a:r>
              <a:rPr lang="en-US" sz="3600" dirty="0" err="1">
                <a:solidFill>
                  <a:prstClr val="black">
                    <a:lumMod val="95000"/>
                    <a:lumOff val="5000"/>
                  </a:prstClr>
                </a:solidFill>
                <a:latin typeface="Times New Roman" panose="02020603050405020304" pitchFamily="18" charset="0"/>
                <a:cs typeface="Times New Roman" panose="02020603050405020304" pitchFamily="18" charset="0"/>
              </a:rPr>
              <a:t>hoạt</a:t>
            </a:r>
            <a:r>
              <a:rPr lang="en-US" sz="36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3600" dirty="0" err="1">
                <a:solidFill>
                  <a:prstClr val="black">
                    <a:lumMod val="95000"/>
                    <a:lumOff val="5000"/>
                  </a:prstClr>
                </a:solidFill>
                <a:latin typeface="Times New Roman" panose="02020603050405020304" pitchFamily="18" charset="0"/>
                <a:cs typeface="Times New Roman" panose="02020603050405020304" pitchFamily="18" charset="0"/>
              </a:rPr>
              <a:t>động</a:t>
            </a:r>
            <a:r>
              <a:rPr lang="en-US" sz="36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3600" dirty="0" err="1">
                <a:solidFill>
                  <a:prstClr val="black">
                    <a:lumMod val="95000"/>
                    <a:lumOff val="5000"/>
                  </a:prstClr>
                </a:solidFill>
                <a:latin typeface="Times New Roman" panose="02020603050405020304" pitchFamily="18" charset="0"/>
                <a:cs typeface="Times New Roman" panose="02020603050405020304" pitchFamily="18" charset="0"/>
              </a:rPr>
              <a:t>thiện</a:t>
            </a:r>
            <a:r>
              <a:rPr lang="en-US" sz="36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3600" dirty="0" err="1">
                <a:solidFill>
                  <a:prstClr val="black">
                    <a:lumMod val="95000"/>
                    <a:lumOff val="5000"/>
                  </a:prstClr>
                </a:solidFill>
                <a:latin typeface="Times New Roman" panose="02020603050405020304" pitchFamily="18" charset="0"/>
                <a:cs typeface="Times New Roman" panose="02020603050405020304" pitchFamily="18" charset="0"/>
              </a:rPr>
              <a:t>nguyện</a:t>
            </a:r>
            <a:r>
              <a:rPr lang="en-US" sz="3600" dirty="0">
                <a:solidFill>
                  <a:prstClr val="black">
                    <a:lumMod val="95000"/>
                    <a:lumOff val="5000"/>
                  </a:prstClr>
                </a:solidFill>
                <a:latin typeface="Times New Roman" panose="02020603050405020304" pitchFamily="18" charset="0"/>
                <a:cs typeface="Times New Roman" panose="02020603050405020304" pitchFamily="18" charset="0"/>
              </a:rPr>
              <a:t> </a:t>
            </a:r>
            <a:r>
              <a:rPr lang="vi-VN" sz="3600" dirty="0">
                <a:solidFill>
                  <a:prstClr val="black">
                    <a:lumMod val="95000"/>
                    <a:lumOff val="5000"/>
                  </a:prstClr>
                </a:solidFill>
                <a:latin typeface="Times New Roman" panose="02020603050405020304" pitchFamily="18" charset="0"/>
                <a:cs typeface="Times New Roman" panose="02020603050405020304" pitchFamily="18" charset="0"/>
              </a:rPr>
              <a:t>này, em cũng hy vọng bản thân mình đã góp sức và lan tỏa được niềm hạnh phúc, động lực sống giúp cho những em bé được an ủi phần nào. Cũng nhờ việc làm đó mà em cảm thấy đáng sống và cảm thấy mình sống có ý nghĩa hơn. Mong rằng trong tương lai gần, em sẽ có cơ hội tham gia nhiều chuyến đi, nhiều dự án thiện nguyện hơn nữa để góp phần làm đẹp cho đời</a:t>
            </a:r>
            <a:r>
              <a:rPr lang="vi-VN" sz="3600" dirty="0" smtClean="0">
                <a:solidFill>
                  <a:prstClr val="black">
                    <a:lumMod val="95000"/>
                    <a:lumOff val="5000"/>
                  </a:prstClr>
                </a:solidFill>
                <a:latin typeface="Times New Roman" panose="02020603050405020304" pitchFamily="18" charset="0"/>
                <a:cs typeface="Times New Roman" panose="02020603050405020304" pitchFamily="18" charset="0"/>
              </a:rPr>
              <a:t>.</a:t>
            </a:r>
            <a:endParaRPr lang="vi-VN" sz="3600" dirty="0">
              <a:solidFill>
                <a:prstClr val="black">
                  <a:lumMod val="95000"/>
                  <a:lumOff val="5000"/>
                </a:prstClr>
              </a:solidFill>
              <a:latin typeface="Times New Roman" panose="02020603050405020304" pitchFamily="18" charset="0"/>
              <a:cs typeface="Times New Roman" panose="02020603050405020304" pitchFamily="18" charset="0"/>
            </a:endParaRPr>
          </a:p>
          <a:p>
            <a:pPr algn="just"/>
            <a:endParaRPr lang="en-US" sz="3600" dirty="0">
              <a:solidFill>
                <a:prstClr val="black">
                  <a:lumMod val="95000"/>
                  <a:lumOff val="5000"/>
                </a:prstClr>
              </a:solidFill>
              <a:latin typeface="Times New Roman" panose="02020603050405020304" pitchFamily="18" charset="0"/>
              <a:cs typeface="Times New Roman" panose="02020603050405020304" pitchFamily="18" charset="0"/>
            </a:endParaRPr>
          </a:p>
        </p:txBody>
      </p:sp>
      <p:pic>
        <p:nvPicPr>
          <p:cNvPr id="7" name="Picture 6"/>
          <p:cNvPicPr>
            <a:picLocks noChangeAspect="1"/>
          </p:cNvPicPr>
          <p:nvPr/>
        </p:nvPicPr>
        <p:blipFill>
          <a:blip r:embed="rId17"/>
          <a:stretch>
            <a:fillRect/>
          </a:stretch>
        </p:blipFill>
        <p:spPr>
          <a:xfrm>
            <a:off x="381000" y="4307353"/>
            <a:ext cx="5862489" cy="3904418"/>
          </a:xfrm>
          <a:prstGeom prst="ellipse">
            <a:avLst/>
          </a:prstGeom>
          <a:ln>
            <a:noFill/>
          </a:ln>
          <a:effectLst/>
          <a:scene3d>
            <a:camera prst="isometricOffAxis1Right"/>
            <a:lightRig rig="threePt" dir="t"/>
          </a:scene3d>
        </p:spPr>
      </p:pic>
      <p:pic>
        <p:nvPicPr>
          <p:cNvPr id="8" name="Picture 7"/>
          <p:cNvPicPr>
            <a:picLocks noChangeAspect="1"/>
          </p:cNvPicPr>
          <p:nvPr/>
        </p:nvPicPr>
        <p:blipFill>
          <a:blip r:embed="rId18"/>
          <a:stretch>
            <a:fillRect/>
          </a:stretch>
        </p:blipFill>
        <p:spPr>
          <a:xfrm>
            <a:off x="6546574" y="5601200"/>
            <a:ext cx="4762500" cy="3810000"/>
          </a:xfrm>
          <a:prstGeom prst="ellipse">
            <a:avLst/>
          </a:prstGeom>
          <a:ln>
            <a:noFill/>
          </a:ln>
          <a:effectLst/>
          <a:scene3d>
            <a:camera prst="isometricOffAxis1Right"/>
            <a:lightRig rig="threePt" dir="t"/>
          </a:scene3d>
        </p:spPr>
      </p:pic>
      <p:pic>
        <p:nvPicPr>
          <p:cNvPr id="9" name="Picture 8"/>
          <p:cNvPicPr>
            <a:picLocks noChangeAspect="1"/>
          </p:cNvPicPr>
          <p:nvPr/>
        </p:nvPicPr>
        <p:blipFill>
          <a:blip r:embed="rId19"/>
          <a:stretch>
            <a:fillRect/>
          </a:stretch>
        </p:blipFill>
        <p:spPr>
          <a:xfrm>
            <a:off x="11574988" y="4290442"/>
            <a:ext cx="6286500" cy="3905250"/>
          </a:xfrm>
          <a:prstGeom prst="ellipse">
            <a:avLst/>
          </a:prstGeom>
          <a:ln>
            <a:noFill/>
          </a:ln>
          <a:effectLst/>
          <a:scene3d>
            <a:camera prst="isometricOffAxis1Right"/>
            <a:lightRig rig="threePt" dir="t"/>
          </a:scene3d>
        </p:spPr>
      </p:pic>
    </p:spTree>
    <p:extLst>
      <p:ext uri="{BB962C8B-B14F-4D97-AF65-F5344CB8AC3E}">
        <p14:creationId xmlns:p14="http://schemas.microsoft.com/office/powerpoint/2010/main" val="332168420"/>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8829035" y="-2045159"/>
            <a:ext cx="14314291" cy="15187577"/>
          </a:xfrm>
          <a:prstGeom prst="rect">
            <a:avLst/>
          </a:prstGeom>
        </p:spPr>
      </p:pic>
      <p:pic>
        <p:nvPicPr>
          <p:cNvPr id="3" name="Picture 3"/>
          <p:cNvPicPr>
            <a:picLocks noChangeAspect="1"/>
          </p:cNvPicPr>
          <p:nvPr/>
        </p:nvPicPr>
        <p:blipFill>
          <a:blip r:embed="rId5"/>
          <a:srcRect/>
          <a:stretch>
            <a:fillRect/>
          </a:stretch>
        </p:blipFill>
        <p:spPr>
          <a:xfrm>
            <a:off x="1186904" y="6464371"/>
            <a:ext cx="8596705" cy="5587858"/>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3166536" y="2018256"/>
            <a:ext cx="12090115" cy="2945592"/>
          </a:xfrm>
          <a:prstGeom prst="rect">
            <a:avLst/>
          </a:prstGeom>
        </p:spPr>
      </p:pic>
      <p:pic>
        <p:nvPicPr>
          <p:cNvPr id="5" name="Picture 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5460571">
            <a:off x="14335967" y="1889342"/>
            <a:ext cx="9271364" cy="4473433"/>
          </a:xfrm>
          <a:prstGeom prst="rect">
            <a:avLst/>
          </a:prstGeom>
        </p:spPr>
      </p:pic>
      <p:pic>
        <p:nvPicPr>
          <p:cNvPr id="6" name="Picture 6"/>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l="9807" r="39918" b="62102"/>
          <a:stretch>
            <a:fillRect/>
          </a:stretch>
        </p:blipFill>
        <p:spPr>
          <a:xfrm rot="-1939430">
            <a:off x="11022823" y="6919750"/>
            <a:ext cx="8467656" cy="5441560"/>
          </a:xfrm>
          <a:prstGeom prst="rect">
            <a:avLst/>
          </a:prstGeom>
        </p:spPr>
      </p:pic>
      <p:pic>
        <p:nvPicPr>
          <p:cNvPr id="7" name="Picture 7"/>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rot="7993430">
            <a:off x="12589374" y="7943941"/>
            <a:ext cx="7315200" cy="1712976"/>
          </a:xfrm>
          <a:prstGeom prst="rect">
            <a:avLst/>
          </a:prstGeom>
        </p:spPr>
      </p:pic>
      <p:pic>
        <p:nvPicPr>
          <p:cNvPr id="8" name="Picture 8"/>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2591231" y="4126059"/>
            <a:ext cx="3778135" cy="4114800"/>
          </a:xfrm>
          <a:prstGeom prst="rect">
            <a:avLst/>
          </a:prstGeom>
        </p:spPr>
      </p:pic>
      <p:pic>
        <p:nvPicPr>
          <p:cNvPr id="12" name="Picture 11"/>
          <p:cNvPicPr>
            <a:picLocks noChangeAspect="1"/>
          </p:cNvPicPr>
          <p:nvPr/>
        </p:nvPicPr>
        <p:blipFill>
          <a:blip r:embed="rId16"/>
          <a:stretch>
            <a:fillRect/>
          </a:stretch>
        </p:blipFill>
        <p:spPr>
          <a:xfrm>
            <a:off x="4722554" y="2287472"/>
            <a:ext cx="8742422" cy="267637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676400" y="9111317"/>
            <a:ext cx="14046119" cy="6777253"/>
          </a:xfrm>
          <a:prstGeom prst="rect">
            <a:avLst/>
          </a:prstGeom>
        </p:spPr>
      </p:pic>
      <p:sp>
        <p:nvSpPr>
          <p:cNvPr id="2" name="TextBox 1"/>
          <p:cNvSpPr txBox="1"/>
          <p:nvPr/>
        </p:nvSpPr>
        <p:spPr>
          <a:xfrm>
            <a:off x="628015" y="419100"/>
            <a:ext cx="16154400" cy="769441"/>
          </a:xfrm>
          <a:prstGeom prst="rect">
            <a:avLst/>
          </a:prstGeom>
          <a:noFill/>
        </p:spPr>
        <p:txBody>
          <a:bodyPr wrap="square" rtlCol="0">
            <a:spAutoFit/>
          </a:bodyPr>
          <a:lstStyle/>
          <a:p>
            <a:pPr algn="just"/>
            <a:r>
              <a:rPr lang="en-US" sz="4400" b="1" dirty="0" smtClean="0">
                <a:latin typeface="Times New Roman" panose="02020603050405020304" pitchFamily="18" charset="0"/>
                <a:cs typeface="Times New Roman" panose="02020603050405020304" pitchFamily="18" charset="0"/>
              </a:rPr>
              <a:t>1. </a:t>
            </a:r>
            <a:r>
              <a:rPr lang="en-US" sz="4400" b="1" dirty="0" err="1" smtClean="0">
                <a:latin typeface="Times New Roman" panose="02020603050405020304" pitchFamily="18" charset="0"/>
                <a:cs typeface="Times New Roman" panose="02020603050405020304" pitchFamily="18" charset="0"/>
              </a:rPr>
              <a:t>Khái</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niệm</a:t>
            </a:r>
            <a:endParaRPr lang="en-US" sz="4400" b="1" dirty="0" smtClean="0">
              <a:latin typeface="Times New Roman" panose="02020603050405020304" pitchFamily="18" charset="0"/>
              <a:cs typeface="Times New Roman" panose="02020603050405020304" pitchFamily="18" charset="0"/>
            </a:endParaRPr>
          </a:p>
        </p:txBody>
      </p:sp>
      <p:pic>
        <p:nvPicPr>
          <p:cNvPr id="7"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7105757">
            <a:off x="13818701" y="-4608774"/>
            <a:ext cx="8136733" cy="7882460"/>
          </a:xfrm>
          <a:prstGeom prst="rect">
            <a:avLst/>
          </a:prstGeom>
        </p:spPr>
      </p:pic>
      <p:pic>
        <p:nvPicPr>
          <p:cNvPr id="8" name="Picture 9"/>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rot="-10582054">
            <a:off x="12724022" y="-2187101"/>
            <a:ext cx="4286719" cy="4374203"/>
          </a:xfrm>
          <a:prstGeom prst="rect">
            <a:avLst/>
          </a:prstGeom>
        </p:spPr>
      </p:pic>
      <p:pic>
        <p:nvPicPr>
          <p:cNvPr id="9" name="Picture 9"/>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a:off x="16398932" y="7752717"/>
            <a:ext cx="3778135" cy="4114800"/>
          </a:xfrm>
          <a:prstGeom prst="rect">
            <a:avLst/>
          </a:prstGeom>
        </p:spPr>
      </p:pic>
      <p:sp>
        <p:nvSpPr>
          <p:cNvPr id="3" name="Rectangle 2"/>
          <p:cNvSpPr/>
          <p:nvPr/>
        </p:nvSpPr>
        <p:spPr>
          <a:xfrm>
            <a:off x="628015" y="1943207"/>
            <a:ext cx="16516985" cy="5509200"/>
          </a:xfrm>
          <a:prstGeom prst="rect">
            <a:avLst/>
          </a:prstGeom>
        </p:spPr>
        <p:txBody>
          <a:bodyPr wrap="square">
            <a:spAutoFit/>
          </a:bodyPr>
          <a:lstStyle/>
          <a:p>
            <a:pPr algn="just">
              <a:spcAft>
                <a:spcPts val="0"/>
              </a:spcAft>
            </a:pPr>
            <a:r>
              <a:rPr lang="vi-VN" sz="4400" b="1" dirty="0" smtClean="0">
                <a:solidFill>
                  <a:schemeClr val="tx1">
                    <a:lumMod val="95000"/>
                    <a:lumOff val="5000"/>
                  </a:schemeClr>
                </a:solidFill>
                <a:latin typeface="+mj-lt"/>
              </a:rPr>
              <a:t>- </a:t>
            </a:r>
            <a:r>
              <a:rPr lang="vi-VN" sz="4400" b="1" dirty="0">
                <a:solidFill>
                  <a:schemeClr val="tx1">
                    <a:lumMod val="95000"/>
                    <a:lumOff val="5000"/>
                  </a:schemeClr>
                </a:solidFill>
                <a:latin typeface="+mj-lt"/>
              </a:rPr>
              <a:t>Kể lại một chuyến đi hoặc một hoạt động xã hội </a:t>
            </a:r>
            <a:r>
              <a:rPr lang="vi-VN" sz="4400" dirty="0">
                <a:solidFill>
                  <a:schemeClr val="tx1">
                    <a:lumMod val="95000"/>
                    <a:lumOff val="5000"/>
                  </a:schemeClr>
                </a:solidFill>
                <a:latin typeface="+mj-lt"/>
              </a:rPr>
              <a:t>là kể lại một sự kiện đã diễn ra, để lại cho bản thân người tham gia nhiều suy nghĩ và tình cảm sâu sắc.</a:t>
            </a:r>
          </a:p>
          <a:p>
            <a:pPr algn="just">
              <a:spcAft>
                <a:spcPts val="0"/>
              </a:spcAft>
            </a:pPr>
            <a:r>
              <a:rPr lang="vi-VN" sz="4400" dirty="0">
                <a:solidFill>
                  <a:schemeClr val="tx1">
                    <a:lumMod val="95000"/>
                    <a:lumOff val="5000"/>
                  </a:schemeClr>
                </a:solidFill>
                <a:latin typeface="+mj-lt"/>
              </a:rPr>
              <a:t>- </a:t>
            </a:r>
            <a:r>
              <a:rPr lang="vi-VN" sz="4400" b="1" dirty="0">
                <a:solidFill>
                  <a:schemeClr val="tx1">
                    <a:lumMod val="95000"/>
                    <a:lumOff val="5000"/>
                  </a:schemeClr>
                </a:solidFill>
                <a:latin typeface="+mj-lt"/>
              </a:rPr>
              <a:t>Người viết </a:t>
            </a:r>
            <a:r>
              <a:rPr lang="vi-VN" sz="4400" dirty="0">
                <a:solidFill>
                  <a:schemeClr val="tx1">
                    <a:lumMod val="95000"/>
                    <a:lumOff val="5000"/>
                  </a:schemeClr>
                </a:solidFill>
                <a:latin typeface="+mj-lt"/>
              </a:rPr>
              <a:t>phải là người </a:t>
            </a:r>
            <a:r>
              <a:rPr lang="vi-VN" sz="4400" b="1" dirty="0">
                <a:solidFill>
                  <a:schemeClr val="tx1">
                    <a:lumMod val="95000"/>
                    <a:lumOff val="5000"/>
                  </a:schemeClr>
                </a:solidFill>
                <a:latin typeface="+mj-lt"/>
              </a:rPr>
              <a:t>chứng kiến hoặc tham gia trực tiếp</a:t>
            </a:r>
            <a:r>
              <a:rPr lang="vi-VN" sz="4400" dirty="0">
                <a:solidFill>
                  <a:schemeClr val="tx1">
                    <a:lumMod val="95000"/>
                    <a:lumOff val="5000"/>
                  </a:schemeClr>
                </a:solidFill>
                <a:latin typeface="+mj-lt"/>
              </a:rPr>
              <a:t>, sử dụng </a:t>
            </a:r>
            <a:r>
              <a:rPr lang="vi-VN" sz="4400" b="1" dirty="0">
                <a:solidFill>
                  <a:schemeClr val="tx1">
                    <a:lumMod val="95000"/>
                    <a:lumOff val="5000"/>
                  </a:schemeClr>
                </a:solidFill>
                <a:latin typeface="+mj-lt"/>
              </a:rPr>
              <a:t>ngôi kể thứ nhất </a:t>
            </a:r>
            <a:r>
              <a:rPr lang="vi-VN" sz="4400" dirty="0">
                <a:solidFill>
                  <a:schemeClr val="tx1">
                    <a:lumMod val="95000"/>
                    <a:lumOff val="5000"/>
                  </a:schemeClr>
                </a:solidFill>
                <a:latin typeface="+mj-lt"/>
              </a:rPr>
              <a:t>(xưng hô “tôi” hoặc “chúng tôi”,…), kể lại những gì mình đã chứng kiến (sự việc, con người, phong cảnh,…), những hoạt động mình đã tham gia, thực hiện,…</a:t>
            </a:r>
          </a:p>
          <a:p>
            <a:pPr algn="just">
              <a:spcAft>
                <a:spcPts val="0"/>
              </a:spcAft>
            </a:pPr>
            <a:r>
              <a:rPr lang="vi-VN" sz="4400" dirty="0">
                <a:solidFill>
                  <a:schemeClr val="tx1">
                    <a:lumMod val="95000"/>
                    <a:lumOff val="5000"/>
                  </a:schemeClr>
                </a:solidFill>
                <a:latin typeface="+mj-lt"/>
              </a:rPr>
              <a:t>- Trong khi kể, có </a:t>
            </a:r>
            <a:r>
              <a:rPr lang="vi-VN" sz="4400" b="1" dirty="0">
                <a:solidFill>
                  <a:schemeClr val="tx1">
                    <a:lumMod val="95000"/>
                    <a:lumOff val="5000"/>
                  </a:schemeClr>
                </a:solidFill>
                <a:latin typeface="+mj-lt"/>
              </a:rPr>
              <a:t>thể kết hợp các yếu tố miêu tả và biểu cảm</a:t>
            </a:r>
            <a:r>
              <a:rPr lang="vi-VN" sz="4400" b="1" dirty="0" smtClean="0">
                <a:solidFill>
                  <a:schemeClr val="tx1">
                    <a:lumMod val="95000"/>
                    <a:lumOff val="5000"/>
                  </a:schemeClr>
                </a:solidFill>
                <a:latin typeface="+mj-lt"/>
              </a:rPr>
              <a:t>.</a:t>
            </a:r>
            <a:endParaRPr lang="vi-VN" sz="4400" b="1" dirty="0">
              <a:solidFill>
                <a:schemeClr val="tx1">
                  <a:lumMod val="95000"/>
                  <a:lumOff val="5000"/>
                </a:schemeClr>
              </a:solidFill>
              <a:latin typeface="+mj-lt"/>
            </a:endParaRPr>
          </a:p>
        </p:txBody>
      </p:sp>
    </p:spTree>
    <p:extLst>
      <p:ext uri="{BB962C8B-B14F-4D97-AF65-F5344CB8AC3E}">
        <p14:creationId xmlns:p14="http://schemas.microsoft.com/office/powerpoint/2010/main" val="1435126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inVertical)">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barn(inVertical)">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wipe(down)">
                                      <p:cBhvr>
                                        <p:cTn id="2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1482996">
            <a:off x="9919229" y="8368820"/>
            <a:ext cx="12767842" cy="6160484"/>
          </a:xfrm>
          <a:prstGeom prst="rect">
            <a:avLst/>
          </a:prstGeom>
        </p:spPr>
      </p:pic>
      <p:pic>
        <p:nvPicPr>
          <p:cNvPr id="8" name="Picture 3"/>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t="27823" r="44139"/>
          <a:stretch>
            <a:fillRect/>
          </a:stretch>
        </p:blipFill>
        <p:spPr>
          <a:xfrm rot="-5317407">
            <a:off x="-7327467" y="-6280661"/>
            <a:ext cx="8559999" cy="10161562"/>
          </a:xfrm>
          <a:prstGeom prst="rect">
            <a:avLst/>
          </a:prstGeom>
        </p:spPr>
      </p:pic>
      <p:pic>
        <p:nvPicPr>
          <p:cNvPr id="10" name="Picture 7"/>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14208681" y="7753764"/>
            <a:ext cx="4333100" cy="3970696"/>
          </a:xfrm>
          <a:prstGeom prst="rect">
            <a:avLst/>
          </a:prstGeom>
        </p:spPr>
      </p:pic>
      <p:sp>
        <p:nvSpPr>
          <p:cNvPr id="3" name="TextBox 2"/>
          <p:cNvSpPr txBox="1"/>
          <p:nvPr/>
        </p:nvSpPr>
        <p:spPr>
          <a:xfrm>
            <a:off x="914400" y="1772482"/>
            <a:ext cx="16691864" cy="2123658"/>
          </a:xfrm>
          <a:prstGeom prst="rect">
            <a:avLst/>
          </a:prstGeom>
          <a:noFill/>
        </p:spPr>
        <p:txBody>
          <a:bodyPr wrap="square" rtlCol="0">
            <a:spAutoFit/>
          </a:bodyPr>
          <a:lstStyle/>
          <a:p>
            <a:pPr algn="just"/>
            <a:r>
              <a:rPr lang="en-US" sz="4400" b="1" dirty="0" err="1" smtClean="0">
                <a:solidFill>
                  <a:prstClr val="black"/>
                </a:solidFill>
                <a:latin typeface="Times New Roman" panose="02020603050405020304" pitchFamily="18" charset="0"/>
                <a:cs typeface="Times New Roman" panose="02020603050405020304" pitchFamily="18" charset="0"/>
              </a:rPr>
              <a:t>Chuyến</a:t>
            </a:r>
            <a:r>
              <a:rPr lang="en-US" sz="4400" b="1" dirty="0" smtClean="0">
                <a:solidFill>
                  <a:prstClr val="black"/>
                </a:solidFill>
                <a:latin typeface="Times New Roman" panose="02020603050405020304" pitchFamily="18" charset="0"/>
                <a:cs typeface="Times New Roman" panose="02020603050405020304" pitchFamily="18" charset="0"/>
              </a:rPr>
              <a:t> </a:t>
            </a:r>
            <a:r>
              <a:rPr lang="en-US" sz="4400" b="1" dirty="0" err="1" smtClean="0">
                <a:solidFill>
                  <a:prstClr val="black"/>
                </a:solidFill>
                <a:latin typeface="Times New Roman" panose="02020603050405020304" pitchFamily="18" charset="0"/>
                <a:cs typeface="Times New Roman" panose="02020603050405020304" pitchFamily="18" charset="0"/>
              </a:rPr>
              <a:t>đi</a:t>
            </a:r>
            <a:r>
              <a:rPr lang="en-US" sz="4400" b="1"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có</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thể</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là</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đi</a:t>
            </a:r>
            <a:r>
              <a:rPr lang="en-US" sz="4400" dirty="0" smtClean="0">
                <a:solidFill>
                  <a:prstClr val="black"/>
                </a:solidFill>
                <a:latin typeface="Times New Roman" panose="02020603050405020304" pitchFamily="18" charset="0"/>
                <a:cs typeface="Times New Roman" panose="02020603050405020304" pitchFamily="18" charset="0"/>
              </a:rPr>
              <a:t> du </a:t>
            </a:r>
            <a:r>
              <a:rPr lang="en-US" sz="4400" dirty="0" err="1" smtClean="0">
                <a:solidFill>
                  <a:prstClr val="black"/>
                </a:solidFill>
                <a:latin typeface="Times New Roman" panose="02020603050405020304" pitchFamily="18" charset="0"/>
                <a:cs typeface="Times New Roman" panose="02020603050405020304" pitchFamily="18" charset="0"/>
              </a:rPr>
              <a:t>lịch</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cùng</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gia</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đình</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tham</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quan</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một</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danh</a:t>
            </a:r>
            <a:r>
              <a:rPr lang="en-US" sz="4400" dirty="0" smtClean="0">
                <a:solidFill>
                  <a:prstClr val="black"/>
                </a:solidFill>
                <a:latin typeface="Times New Roman" panose="02020603050405020304" pitchFamily="18" charset="0"/>
                <a:cs typeface="Times New Roman" panose="02020603050405020304" pitchFamily="18" charset="0"/>
              </a:rPr>
              <a:t> lam </a:t>
            </a:r>
            <a:r>
              <a:rPr lang="en-US" sz="4400" dirty="0" err="1" smtClean="0">
                <a:solidFill>
                  <a:prstClr val="black"/>
                </a:solidFill>
                <a:latin typeface="Times New Roman" panose="02020603050405020304" pitchFamily="18" charset="0"/>
                <a:cs typeface="Times New Roman" panose="02020603050405020304" pitchFamily="18" charset="0"/>
              </a:rPr>
              <a:t>thắng</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cảnh</a:t>
            </a:r>
            <a:r>
              <a:rPr lang="en-US" sz="4400" dirty="0" smtClean="0">
                <a:solidFill>
                  <a:prstClr val="black"/>
                </a:solidFill>
                <a:latin typeface="Times New Roman" panose="02020603050405020304" pitchFamily="18" charset="0"/>
                <a:cs typeface="Times New Roman" panose="02020603050405020304" pitchFamily="18" charset="0"/>
              </a:rPr>
              <a:t> hay di </a:t>
            </a:r>
            <a:r>
              <a:rPr lang="en-US" sz="4400" dirty="0" err="1" smtClean="0">
                <a:solidFill>
                  <a:prstClr val="black"/>
                </a:solidFill>
                <a:latin typeface="Times New Roman" panose="02020603050405020304" pitchFamily="18" charset="0"/>
                <a:cs typeface="Times New Roman" panose="02020603050405020304" pitchFamily="18" charset="0"/>
              </a:rPr>
              <a:t>tích</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lịch</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sử</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cùng</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bạn</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bè</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đi</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thăm</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quê</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hương</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gia</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đình</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vào</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dịp</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hè</a:t>
            </a:r>
            <a:r>
              <a:rPr lang="en-US" sz="4400" dirty="0" smtClean="0">
                <a:solidFill>
                  <a:prstClr val="black"/>
                </a:solidFill>
                <a:latin typeface="Times New Roman" panose="02020603050405020304" pitchFamily="18" charset="0"/>
                <a:cs typeface="Times New Roman" panose="02020603050405020304" pitchFamily="18" charset="0"/>
              </a:rPr>
              <a:t>…</a:t>
            </a:r>
          </a:p>
        </p:txBody>
      </p:sp>
      <p:pic>
        <p:nvPicPr>
          <p:cNvPr id="2" name="Picture 1"/>
          <p:cNvPicPr>
            <a:picLocks noChangeAspect="1"/>
          </p:cNvPicPr>
          <p:nvPr/>
        </p:nvPicPr>
        <p:blipFill>
          <a:blip r:embed="rId13"/>
          <a:stretch>
            <a:fillRect/>
          </a:stretch>
        </p:blipFill>
        <p:spPr>
          <a:xfrm>
            <a:off x="914400" y="4563973"/>
            <a:ext cx="5742048" cy="3819525"/>
          </a:xfrm>
          <a:prstGeom prst="rect">
            <a:avLst/>
          </a:prstGeom>
        </p:spPr>
      </p:pic>
      <p:pic>
        <p:nvPicPr>
          <p:cNvPr id="6" name="Picture 5"/>
          <p:cNvPicPr>
            <a:picLocks noChangeAspect="1"/>
          </p:cNvPicPr>
          <p:nvPr/>
        </p:nvPicPr>
        <p:blipFill>
          <a:blip r:embed="rId14"/>
          <a:stretch>
            <a:fillRect/>
          </a:stretch>
        </p:blipFill>
        <p:spPr>
          <a:xfrm>
            <a:off x="7243064" y="4563973"/>
            <a:ext cx="4668308" cy="3819525"/>
          </a:xfrm>
          <a:prstGeom prst="rect">
            <a:avLst/>
          </a:prstGeom>
        </p:spPr>
      </p:pic>
      <p:pic>
        <p:nvPicPr>
          <p:cNvPr id="11" name="Picture 10"/>
          <p:cNvPicPr>
            <a:picLocks noChangeAspect="1"/>
          </p:cNvPicPr>
          <p:nvPr/>
        </p:nvPicPr>
        <p:blipFill>
          <a:blip r:embed="rId15"/>
          <a:stretch>
            <a:fillRect/>
          </a:stretch>
        </p:blipFill>
        <p:spPr>
          <a:xfrm>
            <a:off x="12464534" y="4563973"/>
            <a:ext cx="5141730" cy="3856298"/>
          </a:xfrm>
          <a:prstGeom prst="rect">
            <a:avLst/>
          </a:prstGeom>
        </p:spPr>
      </p:pic>
    </p:spTree>
    <p:extLst>
      <p:ext uri="{BB962C8B-B14F-4D97-AF65-F5344CB8AC3E}">
        <p14:creationId xmlns:p14="http://schemas.microsoft.com/office/powerpoint/2010/main" val="2477029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80">
                                          <p:stCondLst>
                                            <p:cond delay="0"/>
                                          </p:stCondLst>
                                        </p:cTn>
                                        <p:tgtEl>
                                          <p:spTgt spid="11"/>
                                        </p:tgtEl>
                                      </p:cBhvr>
                                    </p:animEffect>
                                    <p:anim calcmode="lin" valueType="num">
                                      <p:cBhvr>
                                        <p:cTn id="13"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18" dur="26">
                                          <p:stCondLst>
                                            <p:cond delay="650"/>
                                          </p:stCondLst>
                                        </p:cTn>
                                        <p:tgtEl>
                                          <p:spTgt spid="11"/>
                                        </p:tgtEl>
                                      </p:cBhvr>
                                      <p:to x="100000" y="60000"/>
                                    </p:animScale>
                                    <p:animScale>
                                      <p:cBhvr>
                                        <p:cTn id="19" dur="166" decel="50000">
                                          <p:stCondLst>
                                            <p:cond delay="676"/>
                                          </p:stCondLst>
                                        </p:cTn>
                                        <p:tgtEl>
                                          <p:spTgt spid="11"/>
                                        </p:tgtEl>
                                      </p:cBhvr>
                                      <p:to x="100000" y="100000"/>
                                    </p:animScale>
                                    <p:animScale>
                                      <p:cBhvr>
                                        <p:cTn id="20" dur="26">
                                          <p:stCondLst>
                                            <p:cond delay="1312"/>
                                          </p:stCondLst>
                                        </p:cTn>
                                        <p:tgtEl>
                                          <p:spTgt spid="11"/>
                                        </p:tgtEl>
                                      </p:cBhvr>
                                      <p:to x="100000" y="80000"/>
                                    </p:animScale>
                                    <p:animScale>
                                      <p:cBhvr>
                                        <p:cTn id="21" dur="166" decel="50000">
                                          <p:stCondLst>
                                            <p:cond delay="1338"/>
                                          </p:stCondLst>
                                        </p:cTn>
                                        <p:tgtEl>
                                          <p:spTgt spid="11"/>
                                        </p:tgtEl>
                                      </p:cBhvr>
                                      <p:to x="100000" y="100000"/>
                                    </p:animScale>
                                    <p:animScale>
                                      <p:cBhvr>
                                        <p:cTn id="22" dur="26">
                                          <p:stCondLst>
                                            <p:cond delay="1642"/>
                                          </p:stCondLst>
                                        </p:cTn>
                                        <p:tgtEl>
                                          <p:spTgt spid="11"/>
                                        </p:tgtEl>
                                      </p:cBhvr>
                                      <p:to x="100000" y="90000"/>
                                    </p:animScale>
                                    <p:animScale>
                                      <p:cBhvr>
                                        <p:cTn id="23" dur="166" decel="50000">
                                          <p:stCondLst>
                                            <p:cond delay="1668"/>
                                          </p:stCondLst>
                                        </p:cTn>
                                        <p:tgtEl>
                                          <p:spTgt spid="11"/>
                                        </p:tgtEl>
                                      </p:cBhvr>
                                      <p:to x="100000" y="100000"/>
                                    </p:animScale>
                                    <p:animScale>
                                      <p:cBhvr>
                                        <p:cTn id="24" dur="26">
                                          <p:stCondLst>
                                            <p:cond delay="1808"/>
                                          </p:stCondLst>
                                        </p:cTn>
                                        <p:tgtEl>
                                          <p:spTgt spid="11"/>
                                        </p:tgtEl>
                                      </p:cBhvr>
                                      <p:to x="100000" y="95000"/>
                                    </p:animScale>
                                    <p:animScale>
                                      <p:cBhvr>
                                        <p:cTn id="25" dur="166" decel="50000">
                                          <p:stCondLst>
                                            <p:cond delay="1834"/>
                                          </p:stCondLst>
                                        </p:cTn>
                                        <p:tgtEl>
                                          <p:spTgt spid="11"/>
                                        </p:tgtEl>
                                      </p:cBhvr>
                                      <p:to x="100000" y="100000"/>
                                    </p:animScale>
                                  </p:childTnLst>
                                </p:cTn>
                              </p:par>
                              <p:par>
                                <p:cTn id="26" presetID="26" presetClass="entr" presetSubtype="0" fill="hold" nodeType="with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down)">
                                      <p:cBhvr>
                                        <p:cTn id="28" dur="580">
                                          <p:stCondLst>
                                            <p:cond delay="0"/>
                                          </p:stCondLst>
                                        </p:cTn>
                                        <p:tgtEl>
                                          <p:spTgt spid="6"/>
                                        </p:tgtEl>
                                      </p:cBhvr>
                                    </p:animEffect>
                                    <p:anim calcmode="lin" valueType="num">
                                      <p:cBhvr>
                                        <p:cTn id="29"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34" dur="26">
                                          <p:stCondLst>
                                            <p:cond delay="650"/>
                                          </p:stCondLst>
                                        </p:cTn>
                                        <p:tgtEl>
                                          <p:spTgt spid="6"/>
                                        </p:tgtEl>
                                      </p:cBhvr>
                                      <p:to x="100000" y="60000"/>
                                    </p:animScale>
                                    <p:animScale>
                                      <p:cBhvr>
                                        <p:cTn id="35" dur="166" decel="50000">
                                          <p:stCondLst>
                                            <p:cond delay="676"/>
                                          </p:stCondLst>
                                        </p:cTn>
                                        <p:tgtEl>
                                          <p:spTgt spid="6"/>
                                        </p:tgtEl>
                                      </p:cBhvr>
                                      <p:to x="100000" y="100000"/>
                                    </p:animScale>
                                    <p:animScale>
                                      <p:cBhvr>
                                        <p:cTn id="36" dur="26">
                                          <p:stCondLst>
                                            <p:cond delay="1312"/>
                                          </p:stCondLst>
                                        </p:cTn>
                                        <p:tgtEl>
                                          <p:spTgt spid="6"/>
                                        </p:tgtEl>
                                      </p:cBhvr>
                                      <p:to x="100000" y="80000"/>
                                    </p:animScale>
                                    <p:animScale>
                                      <p:cBhvr>
                                        <p:cTn id="37" dur="166" decel="50000">
                                          <p:stCondLst>
                                            <p:cond delay="1338"/>
                                          </p:stCondLst>
                                        </p:cTn>
                                        <p:tgtEl>
                                          <p:spTgt spid="6"/>
                                        </p:tgtEl>
                                      </p:cBhvr>
                                      <p:to x="100000" y="100000"/>
                                    </p:animScale>
                                    <p:animScale>
                                      <p:cBhvr>
                                        <p:cTn id="38" dur="26">
                                          <p:stCondLst>
                                            <p:cond delay="1642"/>
                                          </p:stCondLst>
                                        </p:cTn>
                                        <p:tgtEl>
                                          <p:spTgt spid="6"/>
                                        </p:tgtEl>
                                      </p:cBhvr>
                                      <p:to x="100000" y="90000"/>
                                    </p:animScale>
                                    <p:animScale>
                                      <p:cBhvr>
                                        <p:cTn id="39" dur="166" decel="50000">
                                          <p:stCondLst>
                                            <p:cond delay="1668"/>
                                          </p:stCondLst>
                                        </p:cTn>
                                        <p:tgtEl>
                                          <p:spTgt spid="6"/>
                                        </p:tgtEl>
                                      </p:cBhvr>
                                      <p:to x="100000" y="100000"/>
                                    </p:animScale>
                                    <p:animScale>
                                      <p:cBhvr>
                                        <p:cTn id="40" dur="26">
                                          <p:stCondLst>
                                            <p:cond delay="1808"/>
                                          </p:stCondLst>
                                        </p:cTn>
                                        <p:tgtEl>
                                          <p:spTgt spid="6"/>
                                        </p:tgtEl>
                                      </p:cBhvr>
                                      <p:to x="100000" y="95000"/>
                                    </p:animScale>
                                    <p:animScale>
                                      <p:cBhvr>
                                        <p:cTn id="41" dur="166" decel="50000">
                                          <p:stCondLst>
                                            <p:cond delay="1834"/>
                                          </p:stCondLst>
                                        </p:cTn>
                                        <p:tgtEl>
                                          <p:spTgt spid="6"/>
                                        </p:tgtEl>
                                      </p:cBhvr>
                                      <p:to x="100000" y="100000"/>
                                    </p:animScale>
                                  </p:childTnLst>
                                </p:cTn>
                              </p:par>
                              <p:par>
                                <p:cTn id="42" presetID="26" presetClass="entr" presetSubtype="0" fill="hold" nodeType="withEffect">
                                  <p:stCondLst>
                                    <p:cond delay="0"/>
                                  </p:stCondLst>
                                  <p:childTnLst>
                                    <p:set>
                                      <p:cBhvr>
                                        <p:cTn id="43" dur="1" fill="hold">
                                          <p:stCondLst>
                                            <p:cond delay="0"/>
                                          </p:stCondLst>
                                        </p:cTn>
                                        <p:tgtEl>
                                          <p:spTgt spid="2"/>
                                        </p:tgtEl>
                                        <p:attrNameLst>
                                          <p:attrName>style.visibility</p:attrName>
                                        </p:attrNameLst>
                                      </p:cBhvr>
                                      <p:to>
                                        <p:strVal val="visible"/>
                                      </p:to>
                                    </p:set>
                                    <p:animEffect transition="in" filter="wipe(down)">
                                      <p:cBhvr>
                                        <p:cTn id="44" dur="580">
                                          <p:stCondLst>
                                            <p:cond delay="0"/>
                                          </p:stCondLst>
                                        </p:cTn>
                                        <p:tgtEl>
                                          <p:spTgt spid="2"/>
                                        </p:tgtEl>
                                      </p:cBhvr>
                                    </p:animEffect>
                                    <p:anim calcmode="lin" valueType="num">
                                      <p:cBhvr>
                                        <p:cTn id="45"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46"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47"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48"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49"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50" dur="26">
                                          <p:stCondLst>
                                            <p:cond delay="650"/>
                                          </p:stCondLst>
                                        </p:cTn>
                                        <p:tgtEl>
                                          <p:spTgt spid="2"/>
                                        </p:tgtEl>
                                      </p:cBhvr>
                                      <p:to x="100000" y="60000"/>
                                    </p:animScale>
                                    <p:animScale>
                                      <p:cBhvr>
                                        <p:cTn id="51" dur="166" decel="50000">
                                          <p:stCondLst>
                                            <p:cond delay="676"/>
                                          </p:stCondLst>
                                        </p:cTn>
                                        <p:tgtEl>
                                          <p:spTgt spid="2"/>
                                        </p:tgtEl>
                                      </p:cBhvr>
                                      <p:to x="100000" y="100000"/>
                                    </p:animScale>
                                    <p:animScale>
                                      <p:cBhvr>
                                        <p:cTn id="52" dur="26">
                                          <p:stCondLst>
                                            <p:cond delay="1312"/>
                                          </p:stCondLst>
                                        </p:cTn>
                                        <p:tgtEl>
                                          <p:spTgt spid="2"/>
                                        </p:tgtEl>
                                      </p:cBhvr>
                                      <p:to x="100000" y="80000"/>
                                    </p:animScale>
                                    <p:animScale>
                                      <p:cBhvr>
                                        <p:cTn id="53" dur="166" decel="50000">
                                          <p:stCondLst>
                                            <p:cond delay="1338"/>
                                          </p:stCondLst>
                                        </p:cTn>
                                        <p:tgtEl>
                                          <p:spTgt spid="2"/>
                                        </p:tgtEl>
                                      </p:cBhvr>
                                      <p:to x="100000" y="100000"/>
                                    </p:animScale>
                                    <p:animScale>
                                      <p:cBhvr>
                                        <p:cTn id="54" dur="26">
                                          <p:stCondLst>
                                            <p:cond delay="1642"/>
                                          </p:stCondLst>
                                        </p:cTn>
                                        <p:tgtEl>
                                          <p:spTgt spid="2"/>
                                        </p:tgtEl>
                                      </p:cBhvr>
                                      <p:to x="100000" y="90000"/>
                                    </p:animScale>
                                    <p:animScale>
                                      <p:cBhvr>
                                        <p:cTn id="55" dur="166" decel="50000">
                                          <p:stCondLst>
                                            <p:cond delay="1668"/>
                                          </p:stCondLst>
                                        </p:cTn>
                                        <p:tgtEl>
                                          <p:spTgt spid="2"/>
                                        </p:tgtEl>
                                      </p:cBhvr>
                                      <p:to x="100000" y="100000"/>
                                    </p:animScale>
                                    <p:animScale>
                                      <p:cBhvr>
                                        <p:cTn id="56" dur="26">
                                          <p:stCondLst>
                                            <p:cond delay="1808"/>
                                          </p:stCondLst>
                                        </p:cTn>
                                        <p:tgtEl>
                                          <p:spTgt spid="2"/>
                                        </p:tgtEl>
                                      </p:cBhvr>
                                      <p:to x="100000" y="95000"/>
                                    </p:animScale>
                                    <p:animScale>
                                      <p:cBhvr>
                                        <p:cTn id="57"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1482996">
            <a:off x="9919229" y="8368820"/>
            <a:ext cx="12767842" cy="6160484"/>
          </a:xfrm>
          <a:prstGeom prst="rect">
            <a:avLst/>
          </a:prstGeom>
        </p:spPr>
      </p:pic>
      <p:pic>
        <p:nvPicPr>
          <p:cNvPr id="8" name="Picture 3"/>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t="27823" r="44139"/>
          <a:stretch>
            <a:fillRect/>
          </a:stretch>
        </p:blipFill>
        <p:spPr>
          <a:xfrm rot="-5317407">
            <a:off x="-7327467" y="-6280661"/>
            <a:ext cx="8559999" cy="10161562"/>
          </a:xfrm>
          <a:prstGeom prst="rect">
            <a:avLst/>
          </a:prstGeom>
        </p:spPr>
      </p:pic>
      <p:pic>
        <p:nvPicPr>
          <p:cNvPr id="10" name="Picture 7"/>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14208681" y="7753764"/>
            <a:ext cx="4333100" cy="3970696"/>
          </a:xfrm>
          <a:prstGeom prst="rect">
            <a:avLst/>
          </a:prstGeom>
        </p:spPr>
      </p:pic>
      <p:sp>
        <p:nvSpPr>
          <p:cNvPr id="3" name="TextBox 2"/>
          <p:cNvSpPr txBox="1"/>
          <p:nvPr/>
        </p:nvSpPr>
        <p:spPr>
          <a:xfrm>
            <a:off x="381000" y="1838524"/>
            <a:ext cx="17480488" cy="1569660"/>
          </a:xfrm>
          <a:prstGeom prst="rect">
            <a:avLst/>
          </a:prstGeom>
          <a:noFill/>
        </p:spPr>
        <p:txBody>
          <a:bodyPr wrap="square" rtlCol="0">
            <a:spAutoFit/>
          </a:bodyPr>
          <a:lstStyle/>
          <a:p>
            <a:pPr algn="just"/>
            <a:r>
              <a:rPr lang="en-US" sz="4800" b="1" dirty="0" err="1" smtClean="0">
                <a:solidFill>
                  <a:prstClr val="black"/>
                </a:solidFill>
                <a:latin typeface="Times New Roman" panose="02020603050405020304" pitchFamily="18" charset="0"/>
                <a:cs typeface="Times New Roman" panose="02020603050405020304" pitchFamily="18" charset="0"/>
              </a:rPr>
              <a:t>Hoạt</a:t>
            </a:r>
            <a:r>
              <a:rPr lang="en-US" sz="4800" b="1" dirty="0" smtClean="0">
                <a:solidFill>
                  <a:prstClr val="black"/>
                </a:solidFill>
                <a:latin typeface="Times New Roman" panose="02020603050405020304" pitchFamily="18" charset="0"/>
                <a:cs typeface="Times New Roman" panose="02020603050405020304" pitchFamily="18" charset="0"/>
              </a:rPr>
              <a:t> </a:t>
            </a:r>
            <a:r>
              <a:rPr lang="en-US" sz="4800" b="1" dirty="0" err="1" smtClean="0">
                <a:solidFill>
                  <a:prstClr val="black"/>
                </a:solidFill>
                <a:latin typeface="Times New Roman" panose="02020603050405020304" pitchFamily="18" charset="0"/>
                <a:cs typeface="Times New Roman" panose="02020603050405020304" pitchFamily="18" charset="0"/>
              </a:rPr>
              <a:t>động</a:t>
            </a:r>
            <a:r>
              <a:rPr lang="en-US" sz="4800" b="1" dirty="0" smtClean="0">
                <a:solidFill>
                  <a:prstClr val="black"/>
                </a:solidFill>
                <a:latin typeface="Times New Roman" panose="02020603050405020304" pitchFamily="18" charset="0"/>
                <a:cs typeface="Times New Roman" panose="02020603050405020304" pitchFamily="18" charset="0"/>
              </a:rPr>
              <a:t> </a:t>
            </a:r>
            <a:r>
              <a:rPr lang="en-US" sz="4800" b="1" dirty="0" err="1" smtClean="0">
                <a:solidFill>
                  <a:prstClr val="black"/>
                </a:solidFill>
                <a:latin typeface="Times New Roman" panose="02020603050405020304" pitchFamily="18" charset="0"/>
                <a:cs typeface="Times New Roman" panose="02020603050405020304" pitchFamily="18" charset="0"/>
              </a:rPr>
              <a:t>xã</a:t>
            </a:r>
            <a:r>
              <a:rPr lang="en-US" sz="4800" b="1" dirty="0" smtClean="0">
                <a:solidFill>
                  <a:prstClr val="black"/>
                </a:solidFill>
                <a:latin typeface="Times New Roman" panose="02020603050405020304" pitchFamily="18" charset="0"/>
                <a:cs typeface="Times New Roman" panose="02020603050405020304" pitchFamily="18" charset="0"/>
              </a:rPr>
              <a:t> </a:t>
            </a:r>
            <a:r>
              <a:rPr lang="en-US" sz="4800" b="1" dirty="0" err="1" smtClean="0">
                <a:solidFill>
                  <a:prstClr val="black"/>
                </a:solidFill>
                <a:latin typeface="Times New Roman" panose="02020603050405020304" pitchFamily="18" charset="0"/>
                <a:cs typeface="Times New Roman" panose="02020603050405020304" pitchFamily="18" charset="0"/>
              </a:rPr>
              <a:t>hội</a:t>
            </a:r>
            <a:r>
              <a:rPr lang="en-US" sz="4800" b="1" dirty="0">
                <a:solidFill>
                  <a:prstClr val="black"/>
                </a:solidFill>
                <a:latin typeface="Times New Roman" panose="02020603050405020304" pitchFamily="18" charset="0"/>
                <a:cs typeface="Times New Roman" panose="02020603050405020304" pitchFamily="18" charset="0"/>
              </a:rPr>
              <a:t> </a:t>
            </a:r>
            <a:r>
              <a:rPr lang="en-US" sz="4800" dirty="0" err="1" smtClean="0">
                <a:solidFill>
                  <a:prstClr val="black"/>
                </a:solidFill>
                <a:latin typeface="Times New Roman" panose="02020603050405020304" pitchFamily="18" charset="0"/>
                <a:cs typeface="Times New Roman" panose="02020603050405020304" pitchFamily="18" charset="0"/>
              </a:rPr>
              <a:t>có</a:t>
            </a:r>
            <a:r>
              <a:rPr lang="en-US" sz="4800" dirty="0" smtClean="0">
                <a:solidFill>
                  <a:prstClr val="black"/>
                </a:solidFill>
                <a:latin typeface="Times New Roman" panose="02020603050405020304" pitchFamily="18" charset="0"/>
                <a:cs typeface="Times New Roman" panose="02020603050405020304" pitchFamily="18" charset="0"/>
              </a:rPr>
              <a:t> </a:t>
            </a:r>
            <a:r>
              <a:rPr lang="en-US" sz="4800" dirty="0" err="1" smtClean="0">
                <a:solidFill>
                  <a:prstClr val="black"/>
                </a:solidFill>
                <a:latin typeface="Times New Roman" panose="02020603050405020304" pitchFamily="18" charset="0"/>
                <a:cs typeface="Times New Roman" panose="02020603050405020304" pitchFamily="18" charset="0"/>
              </a:rPr>
              <a:t>thể</a:t>
            </a:r>
            <a:r>
              <a:rPr lang="en-US" sz="4800" dirty="0" smtClean="0">
                <a:solidFill>
                  <a:prstClr val="black"/>
                </a:solidFill>
                <a:latin typeface="Times New Roman" panose="02020603050405020304" pitchFamily="18" charset="0"/>
                <a:cs typeface="Times New Roman" panose="02020603050405020304" pitchFamily="18" charset="0"/>
              </a:rPr>
              <a:t> </a:t>
            </a:r>
            <a:r>
              <a:rPr lang="en-US" sz="4800" dirty="0" err="1" smtClean="0">
                <a:solidFill>
                  <a:prstClr val="black"/>
                </a:solidFill>
                <a:latin typeface="Times New Roman" panose="02020603050405020304" pitchFamily="18" charset="0"/>
                <a:cs typeface="Times New Roman" panose="02020603050405020304" pitchFamily="18" charset="0"/>
              </a:rPr>
              <a:t>là</a:t>
            </a:r>
            <a:r>
              <a:rPr lang="en-US" sz="4800" dirty="0" smtClean="0">
                <a:solidFill>
                  <a:prstClr val="black"/>
                </a:solidFill>
                <a:latin typeface="Times New Roman" panose="02020603050405020304" pitchFamily="18" charset="0"/>
                <a:cs typeface="Times New Roman" panose="02020603050405020304" pitchFamily="18" charset="0"/>
              </a:rPr>
              <a:t> </a:t>
            </a:r>
            <a:r>
              <a:rPr lang="en-US" sz="4800" dirty="0" err="1" smtClean="0">
                <a:solidFill>
                  <a:prstClr val="black"/>
                </a:solidFill>
                <a:latin typeface="Times New Roman" panose="02020603050405020304" pitchFamily="18" charset="0"/>
                <a:cs typeface="Times New Roman" panose="02020603050405020304" pitchFamily="18" charset="0"/>
              </a:rPr>
              <a:t>sinh</a:t>
            </a:r>
            <a:r>
              <a:rPr lang="en-US" sz="4800" dirty="0" smtClean="0">
                <a:solidFill>
                  <a:prstClr val="black"/>
                </a:solidFill>
                <a:latin typeface="Times New Roman" panose="02020603050405020304" pitchFamily="18" charset="0"/>
                <a:cs typeface="Times New Roman" panose="02020603050405020304" pitchFamily="18" charset="0"/>
              </a:rPr>
              <a:t> </a:t>
            </a:r>
            <a:r>
              <a:rPr lang="en-US" sz="4800" dirty="0" err="1" smtClean="0">
                <a:solidFill>
                  <a:prstClr val="black"/>
                </a:solidFill>
                <a:latin typeface="Times New Roman" panose="02020603050405020304" pitchFamily="18" charset="0"/>
                <a:cs typeface="Times New Roman" panose="02020603050405020304" pitchFamily="18" charset="0"/>
              </a:rPr>
              <a:t>hoạt</a:t>
            </a:r>
            <a:r>
              <a:rPr lang="en-US" sz="4800" dirty="0" smtClean="0">
                <a:solidFill>
                  <a:prstClr val="black"/>
                </a:solidFill>
                <a:latin typeface="Times New Roman" panose="02020603050405020304" pitchFamily="18" charset="0"/>
                <a:cs typeface="Times New Roman" panose="02020603050405020304" pitchFamily="18" charset="0"/>
              </a:rPr>
              <a:t> </a:t>
            </a:r>
            <a:r>
              <a:rPr lang="en-US" sz="4800" dirty="0" err="1" smtClean="0">
                <a:solidFill>
                  <a:prstClr val="black"/>
                </a:solidFill>
                <a:latin typeface="Times New Roman" panose="02020603050405020304" pitchFamily="18" charset="0"/>
                <a:cs typeface="Times New Roman" panose="02020603050405020304" pitchFamily="18" charset="0"/>
              </a:rPr>
              <a:t>đoàn</a:t>
            </a:r>
            <a:r>
              <a:rPr lang="en-US" sz="4800" dirty="0" smtClean="0">
                <a:solidFill>
                  <a:prstClr val="black"/>
                </a:solidFill>
                <a:latin typeface="Times New Roman" panose="02020603050405020304" pitchFamily="18" charset="0"/>
                <a:cs typeface="Times New Roman" panose="02020603050405020304" pitchFamily="18" charset="0"/>
              </a:rPr>
              <a:t>, </a:t>
            </a:r>
            <a:r>
              <a:rPr lang="en-US" sz="4800" dirty="0" err="1" smtClean="0">
                <a:solidFill>
                  <a:prstClr val="black"/>
                </a:solidFill>
                <a:latin typeface="Times New Roman" panose="02020603050405020304" pitchFamily="18" charset="0"/>
                <a:cs typeface="Times New Roman" panose="02020603050405020304" pitchFamily="18" charset="0"/>
              </a:rPr>
              <a:t>làm</a:t>
            </a:r>
            <a:r>
              <a:rPr lang="en-US" sz="4800" dirty="0" smtClean="0">
                <a:solidFill>
                  <a:prstClr val="black"/>
                </a:solidFill>
                <a:latin typeface="Times New Roman" panose="02020603050405020304" pitchFamily="18" charset="0"/>
                <a:cs typeface="Times New Roman" panose="02020603050405020304" pitchFamily="18" charset="0"/>
              </a:rPr>
              <a:t> </a:t>
            </a:r>
            <a:r>
              <a:rPr lang="en-US" sz="4800" dirty="0" err="1" smtClean="0">
                <a:solidFill>
                  <a:prstClr val="black"/>
                </a:solidFill>
                <a:latin typeface="Times New Roman" panose="02020603050405020304" pitchFamily="18" charset="0"/>
                <a:cs typeface="Times New Roman" panose="02020603050405020304" pitchFamily="18" charset="0"/>
              </a:rPr>
              <a:t>các</a:t>
            </a:r>
            <a:r>
              <a:rPr lang="en-US" sz="4800" dirty="0" smtClean="0">
                <a:solidFill>
                  <a:prstClr val="black"/>
                </a:solidFill>
                <a:latin typeface="Times New Roman" panose="02020603050405020304" pitchFamily="18" charset="0"/>
                <a:cs typeface="Times New Roman" panose="02020603050405020304" pitchFamily="18" charset="0"/>
              </a:rPr>
              <a:t> </a:t>
            </a:r>
            <a:r>
              <a:rPr lang="en-US" sz="4800" dirty="0" err="1" smtClean="0">
                <a:solidFill>
                  <a:prstClr val="black"/>
                </a:solidFill>
                <a:latin typeface="Times New Roman" panose="02020603050405020304" pitchFamily="18" charset="0"/>
                <a:cs typeface="Times New Roman" panose="02020603050405020304" pitchFamily="18" charset="0"/>
              </a:rPr>
              <a:t>công</a:t>
            </a:r>
            <a:r>
              <a:rPr lang="en-US" sz="4800" dirty="0" smtClean="0">
                <a:solidFill>
                  <a:prstClr val="black"/>
                </a:solidFill>
                <a:latin typeface="Times New Roman" panose="02020603050405020304" pitchFamily="18" charset="0"/>
                <a:cs typeface="Times New Roman" panose="02020603050405020304" pitchFamily="18" charset="0"/>
              </a:rPr>
              <a:t> </a:t>
            </a:r>
            <a:r>
              <a:rPr lang="en-US" sz="4800" dirty="0" err="1" smtClean="0">
                <a:solidFill>
                  <a:prstClr val="black"/>
                </a:solidFill>
                <a:latin typeface="Times New Roman" panose="02020603050405020304" pitchFamily="18" charset="0"/>
                <a:cs typeface="Times New Roman" panose="02020603050405020304" pitchFamily="18" charset="0"/>
              </a:rPr>
              <a:t>việc</a:t>
            </a:r>
            <a:r>
              <a:rPr lang="en-US" sz="4800" dirty="0" smtClean="0">
                <a:solidFill>
                  <a:prstClr val="black"/>
                </a:solidFill>
                <a:latin typeface="Times New Roman" panose="02020603050405020304" pitchFamily="18" charset="0"/>
                <a:cs typeface="Times New Roman" panose="02020603050405020304" pitchFamily="18" charset="0"/>
              </a:rPr>
              <a:t> </a:t>
            </a:r>
            <a:r>
              <a:rPr lang="en-US" sz="4800" dirty="0" err="1" smtClean="0">
                <a:solidFill>
                  <a:prstClr val="black"/>
                </a:solidFill>
                <a:latin typeface="Times New Roman" panose="02020603050405020304" pitchFamily="18" charset="0"/>
                <a:cs typeface="Times New Roman" panose="02020603050405020304" pitchFamily="18" charset="0"/>
              </a:rPr>
              <a:t>công</a:t>
            </a:r>
            <a:r>
              <a:rPr lang="en-US" sz="4800" dirty="0" smtClean="0">
                <a:solidFill>
                  <a:prstClr val="black"/>
                </a:solidFill>
                <a:latin typeface="Times New Roman" panose="02020603050405020304" pitchFamily="18" charset="0"/>
                <a:cs typeface="Times New Roman" panose="02020603050405020304" pitchFamily="18" charset="0"/>
              </a:rPr>
              <a:t> </a:t>
            </a:r>
            <a:r>
              <a:rPr lang="en-US" sz="4800" dirty="0" err="1" smtClean="0">
                <a:solidFill>
                  <a:prstClr val="black"/>
                </a:solidFill>
                <a:latin typeface="Times New Roman" panose="02020603050405020304" pitchFamily="18" charset="0"/>
                <a:cs typeface="Times New Roman" panose="02020603050405020304" pitchFamily="18" charset="0"/>
              </a:rPr>
              <a:t>ích</a:t>
            </a:r>
            <a:r>
              <a:rPr lang="en-US" sz="4800" dirty="0" smtClean="0">
                <a:solidFill>
                  <a:prstClr val="black"/>
                </a:solidFill>
                <a:latin typeface="Times New Roman" panose="02020603050405020304" pitchFamily="18" charset="0"/>
                <a:cs typeface="Times New Roman" panose="02020603050405020304" pitchFamily="18" charset="0"/>
              </a:rPr>
              <a:t>, </a:t>
            </a:r>
            <a:r>
              <a:rPr lang="en-US" sz="4800" dirty="0" err="1" smtClean="0">
                <a:solidFill>
                  <a:prstClr val="black"/>
                </a:solidFill>
                <a:latin typeface="Times New Roman" panose="02020603050405020304" pitchFamily="18" charset="0"/>
                <a:cs typeface="Times New Roman" panose="02020603050405020304" pitchFamily="18" charset="0"/>
              </a:rPr>
              <a:t>hoạt</a:t>
            </a:r>
            <a:r>
              <a:rPr lang="en-US" sz="4800" dirty="0" smtClean="0">
                <a:solidFill>
                  <a:prstClr val="black"/>
                </a:solidFill>
                <a:latin typeface="Times New Roman" panose="02020603050405020304" pitchFamily="18" charset="0"/>
                <a:cs typeface="Times New Roman" panose="02020603050405020304" pitchFamily="18" charset="0"/>
              </a:rPr>
              <a:t> </a:t>
            </a:r>
            <a:r>
              <a:rPr lang="en-US" sz="4800" dirty="0" err="1" smtClean="0">
                <a:solidFill>
                  <a:prstClr val="black"/>
                </a:solidFill>
                <a:latin typeface="Times New Roman" panose="02020603050405020304" pitchFamily="18" charset="0"/>
                <a:cs typeface="Times New Roman" panose="02020603050405020304" pitchFamily="18" charset="0"/>
              </a:rPr>
              <a:t>động</a:t>
            </a:r>
            <a:r>
              <a:rPr lang="en-US" sz="4800" dirty="0" smtClean="0">
                <a:solidFill>
                  <a:prstClr val="black"/>
                </a:solidFill>
                <a:latin typeface="Times New Roman" panose="02020603050405020304" pitchFamily="18" charset="0"/>
                <a:cs typeface="Times New Roman" panose="02020603050405020304" pitchFamily="18" charset="0"/>
              </a:rPr>
              <a:t> </a:t>
            </a:r>
            <a:r>
              <a:rPr lang="en-US" sz="4800" dirty="0" err="1" smtClean="0">
                <a:solidFill>
                  <a:prstClr val="black"/>
                </a:solidFill>
                <a:latin typeface="Times New Roman" panose="02020603050405020304" pitchFamily="18" charset="0"/>
                <a:cs typeface="Times New Roman" panose="02020603050405020304" pitchFamily="18" charset="0"/>
              </a:rPr>
              <a:t>thiện</a:t>
            </a:r>
            <a:r>
              <a:rPr lang="en-US" sz="4800" dirty="0" smtClean="0">
                <a:solidFill>
                  <a:prstClr val="black"/>
                </a:solidFill>
                <a:latin typeface="Times New Roman" panose="02020603050405020304" pitchFamily="18" charset="0"/>
                <a:cs typeface="Times New Roman" panose="02020603050405020304" pitchFamily="18" charset="0"/>
              </a:rPr>
              <a:t> </a:t>
            </a:r>
            <a:r>
              <a:rPr lang="en-US" sz="4800" dirty="0" err="1" smtClean="0">
                <a:solidFill>
                  <a:prstClr val="black"/>
                </a:solidFill>
                <a:latin typeface="Times New Roman" panose="02020603050405020304" pitchFamily="18" charset="0"/>
                <a:cs typeface="Times New Roman" panose="02020603050405020304" pitchFamily="18" charset="0"/>
              </a:rPr>
              <a:t>nguyện</a:t>
            </a:r>
            <a:r>
              <a:rPr lang="en-US" sz="4800" dirty="0" smtClean="0">
                <a:solidFill>
                  <a:prstClr val="black"/>
                </a:solidFill>
                <a:latin typeface="Times New Roman" panose="02020603050405020304" pitchFamily="18" charset="0"/>
                <a:cs typeface="Times New Roman" panose="02020603050405020304" pitchFamily="18" charset="0"/>
              </a:rPr>
              <a:t>…</a:t>
            </a:r>
          </a:p>
        </p:txBody>
      </p:sp>
      <p:pic>
        <p:nvPicPr>
          <p:cNvPr id="2" name="Picture 1"/>
          <p:cNvPicPr>
            <a:picLocks noChangeAspect="1"/>
          </p:cNvPicPr>
          <p:nvPr/>
        </p:nvPicPr>
        <p:blipFill>
          <a:blip r:embed="rId13"/>
          <a:stretch>
            <a:fillRect/>
          </a:stretch>
        </p:blipFill>
        <p:spPr>
          <a:xfrm>
            <a:off x="381000" y="4307353"/>
            <a:ext cx="5862489" cy="3904418"/>
          </a:xfrm>
          <a:prstGeom prst="rect">
            <a:avLst/>
          </a:prstGeom>
        </p:spPr>
      </p:pic>
      <p:pic>
        <p:nvPicPr>
          <p:cNvPr id="4" name="Picture 3"/>
          <p:cNvPicPr>
            <a:picLocks noChangeAspect="1"/>
          </p:cNvPicPr>
          <p:nvPr/>
        </p:nvPicPr>
        <p:blipFill>
          <a:blip r:embed="rId14"/>
          <a:stretch>
            <a:fillRect/>
          </a:stretch>
        </p:blipFill>
        <p:spPr>
          <a:xfrm>
            <a:off x="6546574" y="5601200"/>
            <a:ext cx="4762500" cy="3810000"/>
          </a:xfrm>
          <a:prstGeom prst="rect">
            <a:avLst/>
          </a:prstGeom>
        </p:spPr>
      </p:pic>
      <p:pic>
        <p:nvPicPr>
          <p:cNvPr id="5" name="Picture 4"/>
          <p:cNvPicPr>
            <a:picLocks noChangeAspect="1"/>
          </p:cNvPicPr>
          <p:nvPr/>
        </p:nvPicPr>
        <p:blipFill>
          <a:blip r:embed="rId15"/>
          <a:stretch>
            <a:fillRect/>
          </a:stretch>
        </p:blipFill>
        <p:spPr>
          <a:xfrm>
            <a:off x="11574988" y="4290442"/>
            <a:ext cx="6286500" cy="3905250"/>
          </a:xfrm>
          <a:prstGeom prst="rect">
            <a:avLst/>
          </a:prstGeom>
        </p:spPr>
      </p:pic>
    </p:spTree>
    <p:extLst>
      <p:ext uri="{BB962C8B-B14F-4D97-AF65-F5344CB8AC3E}">
        <p14:creationId xmlns:p14="http://schemas.microsoft.com/office/powerpoint/2010/main" val="3716100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1000" fill="hold"/>
                                        <p:tgtEl>
                                          <p:spTgt spid="2"/>
                                        </p:tgtEl>
                                        <p:attrNameLst>
                                          <p:attrName>ppt_w</p:attrName>
                                        </p:attrNameLst>
                                      </p:cBhvr>
                                      <p:tavLst>
                                        <p:tav tm="0">
                                          <p:val>
                                            <p:fltVal val="0"/>
                                          </p:val>
                                        </p:tav>
                                        <p:tav tm="100000">
                                          <p:val>
                                            <p:strVal val="#ppt_w"/>
                                          </p:val>
                                        </p:tav>
                                      </p:tavLst>
                                    </p:anim>
                                    <p:anim calcmode="lin" valueType="num">
                                      <p:cBhvr>
                                        <p:cTn id="13" dur="1000" fill="hold"/>
                                        <p:tgtEl>
                                          <p:spTgt spid="2"/>
                                        </p:tgtEl>
                                        <p:attrNameLst>
                                          <p:attrName>ppt_h</p:attrName>
                                        </p:attrNameLst>
                                      </p:cBhvr>
                                      <p:tavLst>
                                        <p:tav tm="0">
                                          <p:val>
                                            <p:fltVal val="0"/>
                                          </p:val>
                                        </p:tav>
                                        <p:tav tm="100000">
                                          <p:val>
                                            <p:strVal val="#ppt_h"/>
                                          </p:val>
                                        </p:tav>
                                      </p:tavLst>
                                    </p:anim>
                                    <p:anim calcmode="lin" valueType="num">
                                      <p:cBhvr>
                                        <p:cTn id="14" dur="1000" fill="hold"/>
                                        <p:tgtEl>
                                          <p:spTgt spid="2"/>
                                        </p:tgtEl>
                                        <p:attrNameLst>
                                          <p:attrName>style.rotation</p:attrName>
                                        </p:attrNameLst>
                                      </p:cBhvr>
                                      <p:tavLst>
                                        <p:tav tm="0">
                                          <p:val>
                                            <p:fltVal val="90"/>
                                          </p:val>
                                        </p:tav>
                                        <p:tav tm="100000">
                                          <p:val>
                                            <p:fltVal val="0"/>
                                          </p:val>
                                        </p:tav>
                                      </p:tavLst>
                                    </p:anim>
                                    <p:animEffect transition="in" filter="fade">
                                      <p:cBhvr>
                                        <p:cTn id="15" dur="1000"/>
                                        <p:tgtEl>
                                          <p:spTgt spid="2"/>
                                        </p:tgtEl>
                                      </p:cBhvr>
                                    </p:animEffect>
                                  </p:childTnLst>
                                </p:cTn>
                              </p:par>
                              <p:par>
                                <p:cTn id="16" presetID="31" presetClass="entr" presetSubtype="0"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p:cTn id="18" dur="1000" fill="hold"/>
                                        <p:tgtEl>
                                          <p:spTgt spid="4"/>
                                        </p:tgtEl>
                                        <p:attrNameLst>
                                          <p:attrName>ppt_w</p:attrName>
                                        </p:attrNameLst>
                                      </p:cBhvr>
                                      <p:tavLst>
                                        <p:tav tm="0">
                                          <p:val>
                                            <p:fltVal val="0"/>
                                          </p:val>
                                        </p:tav>
                                        <p:tav tm="100000">
                                          <p:val>
                                            <p:strVal val="#ppt_w"/>
                                          </p:val>
                                        </p:tav>
                                      </p:tavLst>
                                    </p:anim>
                                    <p:anim calcmode="lin" valueType="num">
                                      <p:cBhvr>
                                        <p:cTn id="19" dur="1000" fill="hold"/>
                                        <p:tgtEl>
                                          <p:spTgt spid="4"/>
                                        </p:tgtEl>
                                        <p:attrNameLst>
                                          <p:attrName>ppt_h</p:attrName>
                                        </p:attrNameLst>
                                      </p:cBhvr>
                                      <p:tavLst>
                                        <p:tav tm="0">
                                          <p:val>
                                            <p:fltVal val="0"/>
                                          </p:val>
                                        </p:tav>
                                        <p:tav tm="100000">
                                          <p:val>
                                            <p:strVal val="#ppt_h"/>
                                          </p:val>
                                        </p:tav>
                                      </p:tavLst>
                                    </p:anim>
                                    <p:anim calcmode="lin" valueType="num">
                                      <p:cBhvr>
                                        <p:cTn id="20" dur="1000" fill="hold"/>
                                        <p:tgtEl>
                                          <p:spTgt spid="4"/>
                                        </p:tgtEl>
                                        <p:attrNameLst>
                                          <p:attrName>style.rotation</p:attrName>
                                        </p:attrNameLst>
                                      </p:cBhvr>
                                      <p:tavLst>
                                        <p:tav tm="0">
                                          <p:val>
                                            <p:fltVal val="90"/>
                                          </p:val>
                                        </p:tav>
                                        <p:tav tm="100000">
                                          <p:val>
                                            <p:fltVal val="0"/>
                                          </p:val>
                                        </p:tav>
                                      </p:tavLst>
                                    </p:anim>
                                    <p:animEffect transition="in" filter="fade">
                                      <p:cBhvr>
                                        <p:cTn id="21" dur="1000"/>
                                        <p:tgtEl>
                                          <p:spTgt spid="4"/>
                                        </p:tgtEl>
                                      </p:cBhvr>
                                    </p:animEffect>
                                  </p:childTnLst>
                                </p:cTn>
                              </p:par>
                              <p:par>
                                <p:cTn id="22" presetID="31" presetClass="entr" presetSubtype="0" fill="hold" nodeType="with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p:cTn id="24" dur="1000" fill="hold"/>
                                        <p:tgtEl>
                                          <p:spTgt spid="5"/>
                                        </p:tgtEl>
                                        <p:attrNameLst>
                                          <p:attrName>ppt_w</p:attrName>
                                        </p:attrNameLst>
                                      </p:cBhvr>
                                      <p:tavLst>
                                        <p:tav tm="0">
                                          <p:val>
                                            <p:fltVal val="0"/>
                                          </p:val>
                                        </p:tav>
                                        <p:tav tm="100000">
                                          <p:val>
                                            <p:strVal val="#ppt_w"/>
                                          </p:val>
                                        </p:tav>
                                      </p:tavLst>
                                    </p:anim>
                                    <p:anim calcmode="lin" valueType="num">
                                      <p:cBhvr>
                                        <p:cTn id="25" dur="1000" fill="hold"/>
                                        <p:tgtEl>
                                          <p:spTgt spid="5"/>
                                        </p:tgtEl>
                                        <p:attrNameLst>
                                          <p:attrName>ppt_h</p:attrName>
                                        </p:attrNameLst>
                                      </p:cBhvr>
                                      <p:tavLst>
                                        <p:tav tm="0">
                                          <p:val>
                                            <p:fltVal val="0"/>
                                          </p:val>
                                        </p:tav>
                                        <p:tav tm="100000">
                                          <p:val>
                                            <p:strVal val="#ppt_h"/>
                                          </p:val>
                                        </p:tav>
                                      </p:tavLst>
                                    </p:anim>
                                    <p:anim calcmode="lin" valueType="num">
                                      <p:cBhvr>
                                        <p:cTn id="26" dur="1000" fill="hold"/>
                                        <p:tgtEl>
                                          <p:spTgt spid="5"/>
                                        </p:tgtEl>
                                        <p:attrNameLst>
                                          <p:attrName>style.rotation</p:attrName>
                                        </p:attrNameLst>
                                      </p:cBhvr>
                                      <p:tavLst>
                                        <p:tav tm="0">
                                          <p:val>
                                            <p:fltVal val="90"/>
                                          </p:val>
                                        </p:tav>
                                        <p:tav tm="100000">
                                          <p:val>
                                            <p:fltVal val="0"/>
                                          </p:val>
                                        </p:tav>
                                      </p:tavLst>
                                    </p:anim>
                                    <p:animEffect transition="in" filter="fade">
                                      <p:cBhvr>
                                        <p:cTn id="2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676400" y="9111317"/>
            <a:ext cx="14046119" cy="6777253"/>
          </a:xfrm>
          <a:prstGeom prst="rect">
            <a:avLst/>
          </a:prstGeom>
        </p:spPr>
      </p:pic>
      <p:sp>
        <p:nvSpPr>
          <p:cNvPr id="2" name="TextBox 1"/>
          <p:cNvSpPr txBox="1"/>
          <p:nvPr/>
        </p:nvSpPr>
        <p:spPr>
          <a:xfrm>
            <a:off x="628015" y="419100"/>
            <a:ext cx="12249785" cy="1446550"/>
          </a:xfrm>
          <a:prstGeom prst="rect">
            <a:avLst/>
          </a:prstGeom>
          <a:noFill/>
        </p:spPr>
        <p:txBody>
          <a:bodyPr wrap="square" rtlCol="0">
            <a:spAutoFit/>
          </a:bodyPr>
          <a:lstStyle/>
          <a:p>
            <a:pPr algn="just"/>
            <a:r>
              <a:rPr lang="en-US" sz="4400" b="1" dirty="0" smtClean="0">
                <a:solidFill>
                  <a:srgbClr val="222222"/>
                </a:solidFill>
                <a:latin typeface="Times New Roman" panose="02020603050405020304" pitchFamily="18" charset="0"/>
              </a:rPr>
              <a:t>2</a:t>
            </a:r>
            <a:r>
              <a:rPr lang="vi-VN" sz="4400" b="1" dirty="0" smtClean="0">
                <a:solidFill>
                  <a:srgbClr val="222222"/>
                </a:solidFill>
                <a:latin typeface="Times New Roman" panose="02020603050405020304" pitchFamily="18" charset="0"/>
              </a:rPr>
              <a:t>. </a:t>
            </a:r>
            <a:r>
              <a:rPr lang="vi-VN" sz="4400" b="1" dirty="0">
                <a:solidFill>
                  <a:srgbClr val="222222"/>
                </a:solidFill>
                <a:latin typeface="Times New Roman" panose="02020603050405020304" pitchFamily="18" charset="0"/>
              </a:rPr>
              <a:t>Yêu cầu đối với bài văn kể lại một chuyến đi hoặc một hoạt động xã hội</a:t>
            </a:r>
            <a:endParaRPr lang="vi-VN" sz="4400" dirty="0">
              <a:solidFill>
                <a:srgbClr val="222222"/>
              </a:solidFill>
              <a:latin typeface="Times New Roman" panose="02020603050405020304" pitchFamily="18" charset="0"/>
            </a:endParaRPr>
          </a:p>
        </p:txBody>
      </p:sp>
      <p:pic>
        <p:nvPicPr>
          <p:cNvPr id="7"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7105757">
            <a:off x="13818701" y="-4608774"/>
            <a:ext cx="8136733" cy="7882460"/>
          </a:xfrm>
          <a:prstGeom prst="rect">
            <a:avLst/>
          </a:prstGeom>
        </p:spPr>
      </p:pic>
      <p:pic>
        <p:nvPicPr>
          <p:cNvPr id="8" name="Picture 9"/>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rot="-10582054">
            <a:off x="12724022" y="-2187101"/>
            <a:ext cx="4286719" cy="4374203"/>
          </a:xfrm>
          <a:prstGeom prst="rect">
            <a:avLst/>
          </a:prstGeom>
        </p:spPr>
      </p:pic>
      <p:pic>
        <p:nvPicPr>
          <p:cNvPr id="9" name="Picture 9"/>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a:off x="16398932" y="7752717"/>
            <a:ext cx="3778135" cy="4114800"/>
          </a:xfrm>
          <a:prstGeom prst="rect">
            <a:avLst/>
          </a:prstGeom>
        </p:spPr>
      </p:pic>
      <p:sp>
        <p:nvSpPr>
          <p:cNvPr id="3" name="Rectangle 2"/>
          <p:cNvSpPr/>
          <p:nvPr/>
        </p:nvSpPr>
        <p:spPr>
          <a:xfrm>
            <a:off x="628015" y="2860788"/>
            <a:ext cx="15528037" cy="4154984"/>
          </a:xfrm>
          <a:prstGeom prst="rect">
            <a:avLst/>
          </a:prstGeom>
        </p:spPr>
        <p:txBody>
          <a:bodyPr wrap="square">
            <a:spAutoFit/>
          </a:bodyPr>
          <a:lstStyle/>
          <a:p>
            <a:pPr algn="just"/>
            <a:r>
              <a:rPr lang="vi-VN" sz="4400" dirty="0" smtClean="0">
                <a:solidFill>
                  <a:srgbClr val="222222"/>
                </a:solidFill>
                <a:latin typeface="Times New Roman" panose="02020603050405020304" pitchFamily="18" charset="0"/>
              </a:rPr>
              <a:t>- </a:t>
            </a:r>
            <a:r>
              <a:rPr lang="vi-VN" sz="4400" dirty="0">
                <a:solidFill>
                  <a:srgbClr val="222222"/>
                </a:solidFill>
                <a:latin typeface="Times New Roman" panose="02020603050405020304" pitchFamily="18" charset="0"/>
              </a:rPr>
              <a:t>Chọn viết một chuyến đi hoặc một hoạt động xã hội đã để lại cho em nhiều suy nghĩ và tình cảm sâu sắc.</a:t>
            </a:r>
          </a:p>
          <a:p>
            <a:pPr algn="just"/>
            <a:r>
              <a:rPr lang="vi-VN" sz="4400" dirty="0">
                <a:solidFill>
                  <a:srgbClr val="222222"/>
                </a:solidFill>
                <a:latin typeface="Times New Roman" panose="02020603050405020304" pitchFamily="18" charset="0"/>
              </a:rPr>
              <a:t>- Trước khi viết cần tìm hiểu đề, tìm ý và lập dàn ý.</a:t>
            </a:r>
          </a:p>
          <a:p>
            <a:pPr algn="just"/>
            <a:r>
              <a:rPr lang="vi-VN" sz="4400" dirty="0">
                <a:solidFill>
                  <a:srgbClr val="222222"/>
                </a:solidFill>
                <a:latin typeface="Times New Roman" panose="02020603050405020304" pitchFamily="18" charset="0"/>
              </a:rPr>
              <a:t>- Viết bài văn kiểu tự sự, kể theo ngôi thứ nhất.</a:t>
            </a:r>
          </a:p>
          <a:p>
            <a:pPr algn="just"/>
            <a:r>
              <a:rPr lang="vi-VN" sz="4400" dirty="0">
                <a:solidFill>
                  <a:srgbClr val="222222"/>
                </a:solidFill>
                <a:latin typeface="Times New Roman" panose="02020603050405020304" pitchFamily="18" charset="0"/>
              </a:rPr>
              <a:t>- Cần kết hợp lại các sự việc và miêu tả phong cảnh, con người; phát biểu những nhận xét, cảm nghĩ của bản thân.</a:t>
            </a:r>
          </a:p>
        </p:txBody>
      </p:sp>
    </p:spTree>
    <p:extLst>
      <p:ext uri="{BB962C8B-B14F-4D97-AF65-F5344CB8AC3E}">
        <p14:creationId xmlns:p14="http://schemas.microsoft.com/office/powerpoint/2010/main" val="2325194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inVertical)">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wipe(down)">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 calcmode="lin" valueType="num">
                                      <p:cBhvr additive="base">
                                        <p:cTn id="22"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circle(in)">
                                      <p:cBhvr>
                                        <p:cTn id="28" dur="2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1482996">
            <a:off x="-2357860" y="-2775847"/>
            <a:ext cx="11506102" cy="5551694"/>
          </a:xfrm>
          <a:prstGeom prst="rect">
            <a:avLst/>
          </a:prstGeom>
        </p:spPr>
      </p:pic>
      <p:pic>
        <p:nvPicPr>
          <p:cNvPr id="3" name="Picture 3"/>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760519" y="542486"/>
            <a:ext cx="11200974" cy="11515020"/>
          </a:xfrm>
          <a:prstGeom prst="rect">
            <a:avLst/>
          </a:prstGeom>
        </p:spPr>
      </p:pic>
      <p:pic>
        <p:nvPicPr>
          <p:cNvPr id="4" name="Picture 4"/>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l="2680" t="1200" r="31624" b="46420"/>
          <a:stretch>
            <a:fillRect/>
          </a:stretch>
        </p:blipFill>
        <p:spPr>
          <a:xfrm rot="-6291302">
            <a:off x="11959688" y="-310083"/>
            <a:ext cx="7980382" cy="6163973"/>
          </a:xfrm>
          <a:prstGeom prst="rect">
            <a:avLst/>
          </a:prstGeom>
        </p:spPr>
      </p:pic>
      <p:pic>
        <p:nvPicPr>
          <p:cNvPr id="5" name="Picture 5"/>
          <p:cNvPicPr>
            <a:picLocks noChangeAspect="1"/>
          </p:cNvPicPr>
          <p:nvPr/>
        </p:nvPicPr>
        <p:blipFill>
          <a:blip r:embed="rId9"/>
          <a:srcRect/>
          <a:stretch>
            <a:fillRect/>
          </a:stretch>
        </p:blipFill>
        <p:spPr>
          <a:xfrm>
            <a:off x="10705868" y="4820801"/>
            <a:ext cx="6911828" cy="5710898"/>
          </a:xfrm>
          <a:prstGeom prst="rect">
            <a:avLst/>
          </a:prstGeom>
        </p:spPr>
      </p:pic>
      <p:sp>
        <p:nvSpPr>
          <p:cNvPr id="6" name="TextBox 6"/>
          <p:cNvSpPr txBox="1"/>
          <p:nvPr/>
        </p:nvSpPr>
        <p:spPr>
          <a:xfrm rot="221236">
            <a:off x="1415700" y="3068135"/>
            <a:ext cx="9481443" cy="4247317"/>
          </a:xfrm>
          <a:prstGeom prst="rect">
            <a:avLst/>
          </a:prstGeom>
        </p:spPr>
        <p:txBody>
          <a:bodyPr lIns="0" tIns="0" rIns="0" bIns="0" rtlCol="0" anchor="t">
            <a:spAutoFit/>
          </a:bodyPr>
          <a:lstStyle/>
          <a:p>
            <a:pPr algn="ctr"/>
            <a:r>
              <a:rPr lang="en-US" sz="13800" dirty="0" smtClean="0">
                <a:solidFill>
                  <a:srgbClr val="492D44"/>
                </a:solidFill>
                <a:latin typeface="#9Slide07 IcielBaliho Script" pitchFamily="2" charset="0"/>
              </a:rPr>
              <a:t>II. </a:t>
            </a:r>
          </a:p>
          <a:p>
            <a:pPr algn="ctr"/>
            <a:r>
              <a:rPr lang="en-US" sz="13800" dirty="0" err="1" smtClean="0">
                <a:solidFill>
                  <a:srgbClr val="492D44"/>
                </a:solidFill>
                <a:latin typeface="#9Slide07 IcielBaliho Script" pitchFamily="2" charset="0"/>
              </a:rPr>
              <a:t>Thực</a:t>
            </a:r>
            <a:r>
              <a:rPr lang="en-US" sz="13800" dirty="0" smtClean="0">
                <a:solidFill>
                  <a:srgbClr val="492D44"/>
                </a:solidFill>
                <a:latin typeface="#9Slide07 IcielBaliho Script" pitchFamily="2" charset="0"/>
              </a:rPr>
              <a:t> </a:t>
            </a:r>
            <a:r>
              <a:rPr lang="en-US" sz="13800" dirty="0" err="1" smtClean="0">
                <a:solidFill>
                  <a:srgbClr val="492D44"/>
                </a:solidFill>
                <a:latin typeface="#9Slide07 IcielBaliho Script" pitchFamily="2" charset="0"/>
              </a:rPr>
              <a:t>hành</a:t>
            </a:r>
            <a:endParaRPr lang="en-US" sz="13800" dirty="0">
              <a:solidFill>
                <a:srgbClr val="492D44"/>
              </a:solidFill>
              <a:latin typeface="#9Slide07 IcielBaliho Script" pitchFamily="2" charset="0"/>
            </a:endParaRPr>
          </a:p>
        </p:txBody>
      </p:sp>
      <p:pic>
        <p:nvPicPr>
          <p:cNvPr id="7" name="Picture 7"/>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12590635" y="-1666889"/>
            <a:ext cx="5341006" cy="4114800"/>
          </a:xfrm>
          <a:prstGeom prst="rect">
            <a:avLst/>
          </a:prstGeom>
        </p:spPr>
      </p:pic>
      <p:pic>
        <p:nvPicPr>
          <p:cNvPr id="8" name="Picture 8"/>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1484938" y="-1295896"/>
            <a:ext cx="4490914" cy="4114800"/>
          </a:xfrm>
          <a:prstGeom prst="rect">
            <a:avLst/>
          </a:prstGeom>
        </p:spPr>
      </p:pic>
      <p:pic>
        <p:nvPicPr>
          <p:cNvPr id="9" name="Picture 9"/>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4375518" y="8574383"/>
            <a:ext cx="8330339" cy="6966246"/>
          </a:xfrm>
          <a:prstGeom prst="rect">
            <a:avLst/>
          </a:prstGeom>
        </p:spPr>
      </p:pic>
    </p:spTree>
  </p:cSld>
  <p:clrMapOvr>
    <a:masterClrMapping/>
  </p:clrMapOvr>
  <p:transition spd="med">
    <p:pull/>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16354633">
            <a:off x="10687511" y="2128248"/>
            <a:ext cx="12767842" cy="6160484"/>
          </a:xfrm>
          <a:prstGeom prst="rect">
            <a:avLst/>
          </a:prstGeom>
        </p:spPr>
      </p:pic>
      <p:pic>
        <p:nvPicPr>
          <p:cNvPr id="14" name="Picture 7"/>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14208681" y="7753764"/>
            <a:ext cx="4333100" cy="3970696"/>
          </a:xfrm>
          <a:prstGeom prst="rect">
            <a:avLst/>
          </a:prstGeom>
        </p:spPr>
      </p:pic>
      <p:pic>
        <p:nvPicPr>
          <p:cNvPr id="15" name="Picture 8"/>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rot="1526331">
            <a:off x="15362699" y="1345491"/>
            <a:ext cx="3768144" cy="4564932"/>
          </a:xfrm>
          <a:prstGeom prst="rect">
            <a:avLst/>
          </a:prstGeom>
        </p:spPr>
      </p:pic>
      <p:sp>
        <p:nvSpPr>
          <p:cNvPr id="6" name="TextBox 5"/>
          <p:cNvSpPr txBox="1"/>
          <p:nvPr/>
        </p:nvSpPr>
        <p:spPr>
          <a:xfrm>
            <a:off x="1214344" y="1257300"/>
            <a:ext cx="11426773" cy="2123658"/>
          </a:xfrm>
          <a:prstGeom prst="rect">
            <a:avLst/>
          </a:prstGeom>
          <a:noFill/>
        </p:spPr>
        <p:txBody>
          <a:bodyPr wrap="square" rtlCol="0">
            <a:spAutoFit/>
          </a:bodyPr>
          <a:lstStyle/>
          <a:p>
            <a:pPr algn="just"/>
            <a:r>
              <a:rPr lang="en-US" sz="6600" b="1" dirty="0" err="1" smtClean="0">
                <a:latin typeface="Times New Roman" panose="02020603050405020304" pitchFamily="18" charset="0"/>
                <a:cs typeface="Times New Roman" panose="02020603050405020304" pitchFamily="18" charset="0"/>
              </a:rPr>
              <a:t>Đề</a:t>
            </a:r>
            <a:r>
              <a:rPr lang="en-US" sz="6600" b="1" dirty="0" smtClean="0">
                <a:latin typeface="Times New Roman" panose="02020603050405020304" pitchFamily="18" charset="0"/>
                <a:cs typeface="Times New Roman" panose="02020603050405020304" pitchFamily="18" charset="0"/>
              </a:rPr>
              <a:t> </a:t>
            </a:r>
            <a:r>
              <a:rPr lang="en-US" sz="6600" b="1" dirty="0" err="1" smtClean="0">
                <a:latin typeface="Times New Roman" panose="02020603050405020304" pitchFamily="18" charset="0"/>
                <a:cs typeface="Times New Roman" panose="02020603050405020304" pitchFamily="18" charset="0"/>
              </a:rPr>
              <a:t>bài</a:t>
            </a:r>
            <a:r>
              <a:rPr lang="en-US" sz="6600" dirty="0" smtClean="0">
                <a:latin typeface="Times New Roman" panose="02020603050405020304" pitchFamily="18" charset="0"/>
                <a:cs typeface="Times New Roman" panose="02020603050405020304" pitchFamily="18" charset="0"/>
              </a:rPr>
              <a:t>: </a:t>
            </a:r>
            <a:r>
              <a:rPr lang="en-US" sz="6600" dirty="0" err="1" smtClean="0">
                <a:latin typeface="Times New Roman" panose="02020603050405020304" pitchFamily="18" charset="0"/>
                <a:cs typeface="Times New Roman" panose="02020603050405020304" pitchFamily="18" charset="0"/>
              </a:rPr>
              <a:t>Kể</a:t>
            </a:r>
            <a:r>
              <a:rPr lang="en-US" sz="6600" dirty="0" smtClean="0">
                <a:latin typeface="Times New Roman" panose="02020603050405020304" pitchFamily="18" charset="0"/>
                <a:cs typeface="Times New Roman" panose="02020603050405020304" pitchFamily="18" charset="0"/>
              </a:rPr>
              <a:t> </a:t>
            </a:r>
            <a:r>
              <a:rPr lang="en-US" sz="6600" dirty="0" err="1" smtClean="0">
                <a:latin typeface="Times New Roman" panose="02020603050405020304" pitchFamily="18" charset="0"/>
                <a:cs typeface="Times New Roman" panose="02020603050405020304" pitchFamily="18" charset="0"/>
              </a:rPr>
              <a:t>lại</a:t>
            </a:r>
            <a:r>
              <a:rPr lang="en-US" sz="6600" dirty="0" smtClean="0">
                <a:latin typeface="Times New Roman" panose="02020603050405020304" pitchFamily="18" charset="0"/>
                <a:cs typeface="Times New Roman" panose="02020603050405020304" pitchFamily="18" charset="0"/>
              </a:rPr>
              <a:t> </a:t>
            </a:r>
            <a:r>
              <a:rPr lang="en-US" sz="6600" dirty="0" err="1" smtClean="0">
                <a:latin typeface="Times New Roman" panose="02020603050405020304" pitchFamily="18" charset="0"/>
                <a:cs typeface="Times New Roman" panose="02020603050405020304" pitchFamily="18" charset="0"/>
              </a:rPr>
              <a:t>một</a:t>
            </a:r>
            <a:r>
              <a:rPr lang="en-US" sz="6600" dirty="0" smtClean="0">
                <a:latin typeface="Times New Roman" panose="02020603050405020304" pitchFamily="18" charset="0"/>
                <a:cs typeface="Times New Roman" panose="02020603050405020304" pitchFamily="18" charset="0"/>
              </a:rPr>
              <a:t> </a:t>
            </a:r>
            <a:r>
              <a:rPr lang="en-US" sz="6600" dirty="0" err="1" smtClean="0">
                <a:latin typeface="Times New Roman" panose="02020603050405020304" pitchFamily="18" charset="0"/>
                <a:cs typeface="Times New Roman" panose="02020603050405020304" pitchFamily="18" charset="0"/>
              </a:rPr>
              <a:t>hoạt</a:t>
            </a:r>
            <a:r>
              <a:rPr lang="en-US" sz="6600" dirty="0" smtClean="0">
                <a:latin typeface="Times New Roman" panose="02020603050405020304" pitchFamily="18" charset="0"/>
                <a:cs typeface="Times New Roman" panose="02020603050405020304" pitchFamily="18" charset="0"/>
              </a:rPr>
              <a:t> </a:t>
            </a:r>
            <a:r>
              <a:rPr lang="en-US" sz="6600" dirty="0" err="1" smtClean="0">
                <a:latin typeface="Times New Roman" panose="02020603050405020304" pitchFamily="18" charset="0"/>
                <a:cs typeface="Times New Roman" panose="02020603050405020304" pitchFamily="18" charset="0"/>
              </a:rPr>
              <a:t>động</a:t>
            </a:r>
            <a:r>
              <a:rPr lang="en-US" sz="6600" dirty="0" smtClean="0">
                <a:latin typeface="Times New Roman" panose="02020603050405020304" pitchFamily="18" charset="0"/>
                <a:cs typeface="Times New Roman" panose="02020603050405020304" pitchFamily="18" charset="0"/>
              </a:rPr>
              <a:t> </a:t>
            </a:r>
            <a:r>
              <a:rPr lang="en-US" sz="6600" dirty="0" err="1" smtClean="0">
                <a:latin typeface="Times New Roman" panose="02020603050405020304" pitchFamily="18" charset="0"/>
                <a:cs typeface="Times New Roman" panose="02020603050405020304" pitchFamily="18" charset="0"/>
              </a:rPr>
              <a:t>xã</a:t>
            </a:r>
            <a:r>
              <a:rPr lang="en-US" sz="6600" dirty="0" smtClean="0">
                <a:latin typeface="Times New Roman" panose="02020603050405020304" pitchFamily="18" charset="0"/>
                <a:cs typeface="Times New Roman" panose="02020603050405020304" pitchFamily="18" charset="0"/>
              </a:rPr>
              <a:t> </a:t>
            </a:r>
            <a:r>
              <a:rPr lang="en-US" sz="6600" dirty="0" err="1" smtClean="0">
                <a:latin typeface="Times New Roman" panose="02020603050405020304" pitchFamily="18" charset="0"/>
                <a:cs typeface="Times New Roman" panose="02020603050405020304" pitchFamily="18" charset="0"/>
              </a:rPr>
              <a:t>hội</a:t>
            </a:r>
            <a:r>
              <a:rPr lang="en-US" sz="6600" dirty="0" smtClean="0">
                <a:latin typeface="Times New Roman" panose="02020603050405020304" pitchFamily="18" charset="0"/>
                <a:cs typeface="Times New Roman" panose="02020603050405020304" pitchFamily="18" charset="0"/>
              </a:rPr>
              <a:t> </a:t>
            </a:r>
            <a:r>
              <a:rPr lang="en-US" sz="6600" dirty="0" err="1" smtClean="0">
                <a:latin typeface="Times New Roman" panose="02020603050405020304" pitchFamily="18" charset="0"/>
                <a:cs typeface="Times New Roman" panose="02020603050405020304" pitchFamily="18" charset="0"/>
              </a:rPr>
              <a:t>giàu</a:t>
            </a:r>
            <a:r>
              <a:rPr lang="en-US" sz="6600" dirty="0" smtClean="0">
                <a:latin typeface="Times New Roman" panose="02020603050405020304" pitchFamily="18" charset="0"/>
                <a:cs typeface="Times New Roman" panose="02020603050405020304" pitchFamily="18" charset="0"/>
              </a:rPr>
              <a:t> ý </a:t>
            </a:r>
            <a:r>
              <a:rPr lang="en-US" sz="6600" dirty="0" err="1" smtClean="0">
                <a:latin typeface="Times New Roman" panose="02020603050405020304" pitchFamily="18" charset="0"/>
                <a:cs typeface="Times New Roman" panose="02020603050405020304" pitchFamily="18" charset="0"/>
              </a:rPr>
              <a:t>nghĩa</a:t>
            </a:r>
            <a:endParaRPr lang="en-US" sz="6600" dirty="0" smtClean="0">
              <a:latin typeface="Times New Roman" panose="02020603050405020304" pitchFamily="18" charset="0"/>
              <a:cs typeface="Times New Roman" panose="02020603050405020304" pitchFamily="18" charset="0"/>
            </a:endParaRPr>
          </a:p>
        </p:txBody>
      </p:sp>
      <p:pic>
        <p:nvPicPr>
          <p:cNvPr id="18" name="Picture 2"/>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xmlns="" r:embed="rId19"/>
              </a:ext>
            </a:extLst>
          </a:blip>
          <a:srcRect/>
          <a:stretch>
            <a:fillRect/>
          </a:stretch>
        </p:blipFill>
        <p:spPr>
          <a:xfrm rot="860099">
            <a:off x="403084" y="7653861"/>
            <a:ext cx="5247787" cy="4915427"/>
          </a:xfrm>
          <a:prstGeom prst="rect">
            <a:avLst/>
          </a:prstGeom>
        </p:spPr>
      </p:pic>
      <p:pic>
        <p:nvPicPr>
          <p:cNvPr id="19" name="Picture 18"/>
          <p:cNvPicPr>
            <a:picLocks noChangeAspect="1"/>
          </p:cNvPicPr>
          <p:nvPr/>
        </p:nvPicPr>
        <p:blipFill>
          <a:blip r:embed="rId20"/>
          <a:stretch>
            <a:fillRect/>
          </a:stretch>
        </p:blipFill>
        <p:spPr>
          <a:xfrm>
            <a:off x="381000" y="4307353"/>
            <a:ext cx="5862489" cy="3904418"/>
          </a:xfrm>
          <a:prstGeom prst="ellipse">
            <a:avLst/>
          </a:prstGeom>
          <a:ln>
            <a:noFill/>
          </a:ln>
          <a:effectLst/>
          <a:scene3d>
            <a:camera prst="isometricOffAxis1Right"/>
            <a:lightRig rig="threePt" dir="t"/>
          </a:scene3d>
        </p:spPr>
      </p:pic>
      <p:pic>
        <p:nvPicPr>
          <p:cNvPr id="21" name="Picture 20"/>
          <p:cNvPicPr>
            <a:picLocks noChangeAspect="1"/>
          </p:cNvPicPr>
          <p:nvPr/>
        </p:nvPicPr>
        <p:blipFill>
          <a:blip r:embed="rId21"/>
          <a:stretch>
            <a:fillRect/>
          </a:stretch>
        </p:blipFill>
        <p:spPr>
          <a:xfrm>
            <a:off x="6546574" y="5601200"/>
            <a:ext cx="4762500" cy="3810000"/>
          </a:xfrm>
          <a:prstGeom prst="ellipse">
            <a:avLst/>
          </a:prstGeom>
          <a:ln>
            <a:noFill/>
          </a:ln>
          <a:effectLst/>
          <a:scene3d>
            <a:camera prst="isometricOffAxis1Right"/>
            <a:lightRig rig="threePt" dir="t"/>
          </a:scene3d>
        </p:spPr>
      </p:pic>
      <p:pic>
        <p:nvPicPr>
          <p:cNvPr id="22" name="Picture 21"/>
          <p:cNvPicPr>
            <a:picLocks noChangeAspect="1"/>
          </p:cNvPicPr>
          <p:nvPr/>
        </p:nvPicPr>
        <p:blipFill>
          <a:blip r:embed="rId22"/>
          <a:stretch>
            <a:fillRect/>
          </a:stretch>
        </p:blipFill>
        <p:spPr>
          <a:xfrm>
            <a:off x="11574988" y="4290442"/>
            <a:ext cx="6286500" cy="3905250"/>
          </a:xfrm>
          <a:prstGeom prst="ellipse">
            <a:avLst/>
          </a:prstGeom>
          <a:ln>
            <a:noFill/>
          </a:ln>
          <a:effectLst/>
          <a:scene3d>
            <a:camera prst="isometricOffAxis1Right"/>
            <a:lightRig rig="threePt" dir="t"/>
          </a:scene3d>
        </p:spPr>
      </p:pic>
    </p:spTree>
    <p:extLst>
      <p:ext uri="{BB962C8B-B14F-4D97-AF65-F5344CB8AC3E}">
        <p14:creationId xmlns:p14="http://schemas.microsoft.com/office/powerpoint/2010/main" val="2996575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717</TotalTime>
  <Words>2035</Words>
  <Application>Microsoft Office PowerPoint</Application>
  <PresentationFormat>Custom</PresentationFormat>
  <Paragraphs>116</Paragraphs>
  <Slides>23</Slides>
  <Notes>23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23</vt:i4>
      </vt:variant>
    </vt:vector>
  </HeadingPairs>
  <TitlesOfParts>
    <vt:vector size="28" baseType="lpstr">
      <vt:lpstr>Times New Roman</vt:lpstr>
      <vt:lpstr>Arial</vt:lpstr>
      <vt:lpstr>#9Slide07 IcielBaliho Script</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Beige Brown Pastel  Playful Manhwa Illustration Brainstorm Presentation</dc:title>
  <cp:lastModifiedBy>AutoBVT</cp:lastModifiedBy>
  <cp:revision>82</cp:revision>
  <dcterms:created xsi:type="dcterms:W3CDTF">2006-08-16T00:00:00Z</dcterms:created>
  <dcterms:modified xsi:type="dcterms:W3CDTF">2023-06-15T09:46:21Z</dcterms:modified>
  <dc:identifier>DAFfUEe6qHg</dc:identifier>
</cp:coreProperties>
</file>