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7" r:id="rId2"/>
    <p:sldMasterId id="2147483721" r:id="rId3"/>
  </p:sldMasterIdLst>
  <p:notesMasterIdLst>
    <p:notesMasterId r:id="rId53"/>
  </p:notesMasterIdLst>
  <p:sldIdLst>
    <p:sldId id="295" r:id="rId4"/>
    <p:sldId id="360" r:id="rId5"/>
    <p:sldId id="256" r:id="rId6"/>
    <p:sldId id="296" r:id="rId7"/>
    <p:sldId id="299" r:id="rId8"/>
    <p:sldId id="301" r:id="rId9"/>
    <p:sldId id="302" r:id="rId10"/>
    <p:sldId id="306" r:id="rId11"/>
    <p:sldId id="361" r:id="rId12"/>
    <p:sldId id="305" r:id="rId13"/>
    <p:sldId id="304" r:id="rId14"/>
    <p:sldId id="371" r:id="rId15"/>
    <p:sldId id="313" r:id="rId16"/>
    <p:sldId id="372" r:id="rId17"/>
    <p:sldId id="297" r:id="rId18"/>
    <p:sldId id="362" r:id="rId19"/>
    <p:sldId id="363" r:id="rId20"/>
    <p:sldId id="310" r:id="rId21"/>
    <p:sldId id="315" r:id="rId22"/>
    <p:sldId id="357" r:id="rId23"/>
    <p:sldId id="308" r:id="rId24"/>
    <p:sldId id="316" r:id="rId25"/>
    <p:sldId id="317" r:id="rId26"/>
    <p:sldId id="318" r:id="rId27"/>
    <p:sldId id="319" r:id="rId28"/>
    <p:sldId id="335" r:id="rId29"/>
    <p:sldId id="373" r:id="rId30"/>
    <p:sldId id="336" r:id="rId31"/>
    <p:sldId id="337" r:id="rId32"/>
    <p:sldId id="365" r:id="rId33"/>
    <p:sldId id="368" r:id="rId34"/>
    <p:sldId id="366" r:id="rId35"/>
    <p:sldId id="342" r:id="rId36"/>
    <p:sldId id="369" r:id="rId37"/>
    <p:sldId id="343" r:id="rId38"/>
    <p:sldId id="367" r:id="rId39"/>
    <p:sldId id="344" r:id="rId40"/>
    <p:sldId id="345" r:id="rId41"/>
    <p:sldId id="338" r:id="rId42"/>
    <p:sldId id="346" r:id="rId43"/>
    <p:sldId id="347" r:id="rId44"/>
    <p:sldId id="348" r:id="rId45"/>
    <p:sldId id="349" r:id="rId46"/>
    <p:sldId id="350" r:id="rId47"/>
    <p:sldId id="351" r:id="rId48"/>
    <p:sldId id="352" r:id="rId49"/>
    <p:sldId id="353" r:id="rId50"/>
    <p:sldId id="354" r:id="rId51"/>
    <p:sldId id="355" r:id="rId52"/>
  </p:sldIdLst>
  <p:sldSz cx="18288000" cy="10287000"/>
  <p:notesSz cx="6858000" cy="9144000"/>
  <p:embeddedFontLst>
    <p:embeddedFont>
      <p:font typeface=".VnTime" panose="020B720000000000000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300"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4.fntdata"/><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3.fntdata"/><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t>9/13/2025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t>‹#›</a:t>
            </a:fld>
            <a:endParaRPr lang="en-US"/>
          </a:p>
        </p:txBody>
      </p:sp>
    </p:spTree>
    <p:extLst>
      <p:ext uri="{BB962C8B-B14F-4D97-AF65-F5344CB8AC3E}">
        <p14:creationId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a:t>
            </a:fld>
            <a:endParaRPr lang="en-US"/>
          </a:p>
        </p:txBody>
      </p:sp>
    </p:spTree>
    <p:extLst>
      <p:ext uri="{BB962C8B-B14F-4D97-AF65-F5344CB8AC3E}">
        <p14:creationId xmlns:p14="http://schemas.microsoft.com/office/powerpoint/2010/main" val="247995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10</a:t>
            </a:fld>
            <a:endParaRPr lang="en-US"/>
          </a:p>
        </p:txBody>
      </p:sp>
    </p:spTree>
    <p:extLst>
      <p:ext uri="{BB962C8B-B14F-4D97-AF65-F5344CB8AC3E}">
        <p14:creationId xmlns:p14="http://schemas.microsoft.com/office/powerpoint/2010/main" val="2681191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11</a:t>
            </a:fld>
            <a:endParaRPr lang="en-US"/>
          </a:p>
        </p:txBody>
      </p:sp>
    </p:spTree>
    <p:extLst>
      <p:ext uri="{BB962C8B-B14F-4D97-AF65-F5344CB8AC3E}">
        <p14:creationId xmlns:p14="http://schemas.microsoft.com/office/powerpoint/2010/main" val="3497515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12</a:t>
            </a:fld>
            <a:endParaRPr lang="en-US"/>
          </a:p>
        </p:txBody>
      </p:sp>
    </p:spTree>
    <p:extLst>
      <p:ext uri="{BB962C8B-B14F-4D97-AF65-F5344CB8AC3E}">
        <p14:creationId xmlns:p14="http://schemas.microsoft.com/office/powerpoint/2010/main" val="263243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13</a:t>
            </a:fld>
            <a:endParaRPr lang="en-US"/>
          </a:p>
        </p:txBody>
      </p:sp>
    </p:spTree>
    <p:extLst>
      <p:ext uri="{BB962C8B-B14F-4D97-AF65-F5344CB8AC3E}">
        <p14:creationId xmlns:p14="http://schemas.microsoft.com/office/powerpoint/2010/main" val="276268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14</a:t>
            </a:fld>
            <a:endParaRPr lang="en-US"/>
          </a:p>
        </p:txBody>
      </p:sp>
    </p:spTree>
    <p:extLst>
      <p:ext uri="{BB962C8B-B14F-4D97-AF65-F5344CB8AC3E}">
        <p14:creationId xmlns:p14="http://schemas.microsoft.com/office/powerpoint/2010/main" val="374553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15</a:t>
            </a:fld>
            <a:endParaRPr lang="en-US"/>
          </a:p>
        </p:txBody>
      </p:sp>
    </p:spTree>
    <p:extLst>
      <p:ext uri="{BB962C8B-B14F-4D97-AF65-F5344CB8AC3E}">
        <p14:creationId xmlns:p14="http://schemas.microsoft.com/office/powerpoint/2010/main" val="2179789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16</a:t>
            </a:fld>
            <a:endParaRPr lang="en-US"/>
          </a:p>
        </p:txBody>
      </p:sp>
    </p:spTree>
    <p:extLst>
      <p:ext uri="{BB962C8B-B14F-4D97-AF65-F5344CB8AC3E}">
        <p14:creationId xmlns:p14="http://schemas.microsoft.com/office/powerpoint/2010/main" val="2907413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17</a:t>
            </a:fld>
            <a:endParaRPr lang="en-US"/>
          </a:p>
        </p:txBody>
      </p:sp>
    </p:spTree>
    <p:extLst>
      <p:ext uri="{BB962C8B-B14F-4D97-AF65-F5344CB8AC3E}">
        <p14:creationId xmlns:p14="http://schemas.microsoft.com/office/powerpoint/2010/main" val="3620351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18</a:t>
            </a:fld>
            <a:endParaRPr lang="en-US"/>
          </a:p>
        </p:txBody>
      </p:sp>
    </p:spTree>
    <p:extLst>
      <p:ext uri="{BB962C8B-B14F-4D97-AF65-F5344CB8AC3E}">
        <p14:creationId xmlns:p14="http://schemas.microsoft.com/office/powerpoint/2010/main" val="1322570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19</a:t>
            </a:fld>
            <a:endParaRPr lang="en-US"/>
          </a:p>
        </p:txBody>
      </p:sp>
    </p:spTree>
    <p:extLst>
      <p:ext uri="{BB962C8B-B14F-4D97-AF65-F5344CB8AC3E}">
        <p14:creationId xmlns:p14="http://schemas.microsoft.com/office/powerpoint/2010/main" val="139602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a:t>
            </a:fld>
            <a:endParaRPr lang="en-US"/>
          </a:p>
        </p:txBody>
      </p:sp>
    </p:spTree>
    <p:extLst>
      <p:ext uri="{BB962C8B-B14F-4D97-AF65-F5344CB8AC3E}">
        <p14:creationId xmlns:p14="http://schemas.microsoft.com/office/powerpoint/2010/main" val="108455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20</a:t>
            </a:fld>
            <a:endParaRPr lang="en-US"/>
          </a:p>
        </p:txBody>
      </p:sp>
    </p:spTree>
    <p:extLst>
      <p:ext uri="{BB962C8B-B14F-4D97-AF65-F5344CB8AC3E}">
        <p14:creationId xmlns:p14="http://schemas.microsoft.com/office/powerpoint/2010/main" val="1768700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21</a:t>
            </a:fld>
            <a:endParaRPr lang="en-US"/>
          </a:p>
        </p:txBody>
      </p:sp>
    </p:spTree>
    <p:extLst>
      <p:ext uri="{BB962C8B-B14F-4D97-AF65-F5344CB8AC3E}">
        <p14:creationId xmlns:p14="http://schemas.microsoft.com/office/powerpoint/2010/main" val="829073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22</a:t>
            </a:fld>
            <a:endParaRPr lang="en-US"/>
          </a:p>
        </p:txBody>
      </p:sp>
    </p:spTree>
    <p:extLst>
      <p:ext uri="{BB962C8B-B14F-4D97-AF65-F5344CB8AC3E}">
        <p14:creationId xmlns:p14="http://schemas.microsoft.com/office/powerpoint/2010/main" val="2858241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23</a:t>
            </a:fld>
            <a:endParaRPr lang="en-US"/>
          </a:p>
        </p:txBody>
      </p:sp>
    </p:spTree>
    <p:extLst>
      <p:ext uri="{BB962C8B-B14F-4D97-AF65-F5344CB8AC3E}">
        <p14:creationId xmlns:p14="http://schemas.microsoft.com/office/powerpoint/2010/main" val="64402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24</a:t>
            </a:fld>
            <a:endParaRPr lang="en-US"/>
          </a:p>
        </p:txBody>
      </p:sp>
    </p:spTree>
    <p:extLst>
      <p:ext uri="{BB962C8B-B14F-4D97-AF65-F5344CB8AC3E}">
        <p14:creationId xmlns:p14="http://schemas.microsoft.com/office/powerpoint/2010/main" val="3061569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25</a:t>
            </a:fld>
            <a:endParaRPr lang="en-US"/>
          </a:p>
        </p:txBody>
      </p:sp>
    </p:spTree>
    <p:extLst>
      <p:ext uri="{BB962C8B-B14F-4D97-AF65-F5344CB8AC3E}">
        <p14:creationId xmlns:p14="http://schemas.microsoft.com/office/powerpoint/2010/main" val="3694006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26</a:t>
            </a:fld>
            <a:endParaRPr lang="en-US"/>
          </a:p>
        </p:txBody>
      </p:sp>
    </p:spTree>
    <p:extLst>
      <p:ext uri="{BB962C8B-B14F-4D97-AF65-F5344CB8AC3E}">
        <p14:creationId xmlns:p14="http://schemas.microsoft.com/office/powerpoint/2010/main" val="2561131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27</a:t>
            </a:fld>
            <a:endParaRPr lang="en-US"/>
          </a:p>
        </p:txBody>
      </p:sp>
    </p:spTree>
    <p:extLst>
      <p:ext uri="{BB962C8B-B14F-4D97-AF65-F5344CB8AC3E}">
        <p14:creationId xmlns:p14="http://schemas.microsoft.com/office/powerpoint/2010/main" val="1968229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28</a:t>
            </a:fld>
            <a:endParaRPr lang="en-US"/>
          </a:p>
        </p:txBody>
      </p:sp>
    </p:spTree>
    <p:extLst>
      <p:ext uri="{BB962C8B-B14F-4D97-AF65-F5344CB8AC3E}">
        <p14:creationId xmlns:p14="http://schemas.microsoft.com/office/powerpoint/2010/main" val="1374358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29</a:t>
            </a:fld>
            <a:endParaRPr lang="en-US"/>
          </a:p>
        </p:txBody>
      </p:sp>
    </p:spTree>
    <p:extLst>
      <p:ext uri="{BB962C8B-B14F-4D97-AF65-F5344CB8AC3E}">
        <p14:creationId xmlns:p14="http://schemas.microsoft.com/office/powerpoint/2010/main" val="2575955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a:t>
            </a:fld>
            <a:endParaRPr lang="en-US"/>
          </a:p>
        </p:txBody>
      </p:sp>
    </p:spTree>
    <p:extLst>
      <p:ext uri="{BB962C8B-B14F-4D97-AF65-F5344CB8AC3E}">
        <p14:creationId xmlns:p14="http://schemas.microsoft.com/office/powerpoint/2010/main" val="3423938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30</a:t>
            </a:fld>
            <a:endParaRPr lang="en-US"/>
          </a:p>
        </p:txBody>
      </p:sp>
    </p:spTree>
    <p:extLst>
      <p:ext uri="{BB962C8B-B14F-4D97-AF65-F5344CB8AC3E}">
        <p14:creationId xmlns:p14="http://schemas.microsoft.com/office/powerpoint/2010/main" val="3811830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31</a:t>
            </a:fld>
            <a:endParaRPr lang="en-US"/>
          </a:p>
        </p:txBody>
      </p:sp>
    </p:spTree>
    <p:extLst>
      <p:ext uri="{BB962C8B-B14F-4D97-AF65-F5344CB8AC3E}">
        <p14:creationId xmlns:p14="http://schemas.microsoft.com/office/powerpoint/2010/main" val="346955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32</a:t>
            </a:fld>
            <a:endParaRPr lang="en-US"/>
          </a:p>
        </p:txBody>
      </p:sp>
    </p:spTree>
    <p:extLst>
      <p:ext uri="{BB962C8B-B14F-4D97-AF65-F5344CB8AC3E}">
        <p14:creationId xmlns:p14="http://schemas.microsoft.com/office/powerpoint/2010/main" val="513594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33</a:t>
            </a:fld>
            <a:endParaRPr lang="en-US"/>
          </a:p>
        </p:txBody>
      </p:sp>
    </p:spTree>
    <p:extLst>
      <p:ext uri="{BB962C8B-B14F-4D97-AF65-F5344CB8AC3E}">
        <p14:creationId xmlns:p14="http://schemas.microsoft.com/office/powerpoint/2010/main" val="457938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34</a:t>
            </a:fld>
            <a:endParaRPr lang="en-US"/>
          </a:p>
        </p:txBody>
      </p:sp>
    </p:spTree>
    <p:extLst>
      <p:ext uri="{BB962C8B-B14F-4D97-AF65-F5344CB8AC3E}">
        <p14:creationId xmlns:p14="http://schemas.microsoft.com/office/powerpoint/2010/main" val="550400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35</a:t>
            </a:fld>
            <a:endParaRPr lang="en-US"/>
          </a:p>
        </p:txBody>
      </p:sp>
    </p:spTree>
    <p:extLst>
      <p:ext uri="{BB962C8B-B14F-4D97-AF65-F5344CB8AC3E}">
        <p14:creationId xmlns:p14="http://schemas.microsoft.com/office/powerpoint/2010/main" val="822065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36</a:t>
            </a:fld>
            <a:endParaRPr lang="en-US"/>
          </a:p>
        </p:txBody>
      </p:sp>
    </p:spTree>
    <p:extLst>
      <p:ext uri="{BB962C8B-B14F-4D97-AF65-F5344CB8AC3E}">
        <p14:creationId xmlns:p14="http://schemas.microsoft.com/office/powerpoint/2010/main" val="598238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37</a:t>
            </a:fld>
            <a:endParaRPr lang="en-US"/>
          </a:p>
        </p:txBody>
      </p:sp>
    </p:spTree>
    <p:extLst>
      <p:ext uri="{BB962C8B-B14F-4D97-AF65-F5344CB8AC3E}">
        <p14:creationId xmlns:p14="http://schemas.microsoft.com/office/powerpoint/2010/main" val="35248200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38</a:t>
            </a:fld>
            <a:endParaRPr lang="en-US"/>
          </a:p>
        </p:txBody>
      </p:sp>
    </p:spTree>
    <p:extLst>
      <p:ext uri="{BB962C8B-B14F-4D97-AF65-F5344CB8AC3E}">
        <p14:creationId xmlns:p14="http://schemas.microsoft.com/office/powerpoint/2010/main" val="108477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39</a:t>
            </a:fld>
            <a:endParaRPr lang="en-US"/>
          </a:p>
        </p:txBody>
      </p:sp>
    </p:spTree>
    <p:extLst>
      <p:ext uri="{BB962C8B-B14F-4D97-AF65-F5344CB8AC3E}">
        <p14:creationId xmlns:p14="http://schemas.microsoft.com/office/powerpoint/2010/main" val="1441519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a:t>
            </a:fld>
            <a:endParaRPr lang="en-US"/>
          </a:p>
        </p:txBody>
      </p:sp>
    </p:spTree>
    <p:extLst>
      <p:ext uri="{BB962C8B-B14F-4D97-AF65-F5344CB8AC3E}">
        <p14:creationId xmlns:p14="http://schemas.microsoft.com/office/powerpoint/2010/main" val="143521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5</a:t>
            </a:fld>
            <a:endParaRPr lang="en-US"/>
          </a:p>
        </p:txBody>
      </p:sp>
    </p:spTree>
    <p:extLst>
      <p:ext uri="{BB962C8B-B14F-4D97-AF65-F5344CB8AC3E}">
        <p14:creationId xmlns:p14="http://schemas.microsoft.com/office/powerpoint/2010/main" val="2428821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6</a:t>
            </a:fld>
            <a:endParaRPr lang="en-US"/>
          </a:p>
        </p:txBody>
      </p:sp>
    </p:spTree>
    <p:extLst>
      <p:ext uri="{BB962C8B-B14F-4D97-AF65-F5344CB8AC3E}">
        <p14:creationId xmlns:p14="http://schemas.microsoft.com/office/powerpoint/2010/main" val="37838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bài</a:t>
            </a:r>
            <a:r>
              <a:rPr lang="en-US" baseline="0" dirty="0"/>
              <a:t> ở </a:t>
            </a:r>
            <a:r>
              <a:rPr lang="en-US" baseline="0" dirty="0" err="1"/>
              <a:t>nhà</a:t>
            </a:r>
            <a:r>
              <a:rPr lang="en-US" baseline="0" dirty="0"/>
              <a:t>, </a:t>
            </a:r>
            <a:r>
              <a:rPr lang="en-US" baseline="0" dirty="0" err="1"/>
              <a:t>hãy</a:t>
            </a:r>
            <a:r>
              <a:rPr lang="en-US" baseline="0" dirty="0"/>
              <a:t> </a:t>
            </a:r>
            <a:r>
              <a:rPr lang="en-US" baseline="0" dirty="0" err="1"/>
              <a:t>giới</a:t>
            </a:r>
            <a:r>
              <a:rPr lang="en-US" baseline="0" dirty="0"/>
              <a:t> </a:t>
            </a:r>
            <a:r>
              <a:rPr lang="en-US" baseline="0" dirty="0" err="1"/>
              <a:t>thiệu</a:t>
            </a:r>
            <a:r>
              <a:rPr lang="en-US" baseline="0" dirty="0"/>
              <a:t> </a:t>
            </a:r>
            <a:r>
              <a:rPr lang="en-US" baseline="0" dirty="0" err="1"/>
              <a:t>những</a:t>
            </a:r>
            <a:r>
              <a:rPr lang="en-US" baseline="0" dirty="0"/>
              <a:t> </a:t>
            </a:r>
            <a:r>
              <a:rPr lang="en-US" baseline="0" dirty="0" err="1"/>
              <a:t>thông</a:t>
            </a:r>
            <a:r>
              <a:rPr lang="en-US" baseline="0" dirty="0"/>
              <a:t> tin </a:t>
            </a:r>
            <a:r>
              <a:rPr lang="en-US" baseline="0" dirty="0" err="1"/>
              <a:t>về</a:t>
            </a:r>
            <a:r>
              <a:rPr lang="en-US" baseline="0" dirty="0"/>
              <a:t> </a:t>
            </a:r>
            <a:r>
              <a:rPr lang="en-US" baseline="0" dirty="0" err="1"/>
              <a:t>tác</a:t>
            </a:r>
            <a:r>
              <a:rPr lang="en-US" baseline="0" dirty="0"/>
              <a:t> </a:t>
            </a:r>
            <a:r>
              <a:rPr lang="en-US" baseline="0" dirty="0" err="1"/>
              <a:t>giả</a:t>
            </a:r>
            <a:r>
              <a:rPr lang="en-US" baseline="0" dirty="0"/>
              <a:t> </a:t>
            </a:r>
            <a:r>
              <a:rPr lang="en-US" baseline="0" dirty="0" err="1"/>
              <a:t>Thanh</a:t>
            </a:r>
            <a:r>
              <a:rPr lang="en-US" baseline="0" dirty="0"/>
              <a:t> </a:t>
            </a:r>
            <a:r>
              <a:rPr lang="en-US" baseline="0" dirty="0" err="1"/>
              <a:t>Tịnh</a:t>
            </a: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7</a:t>
            </a:fld>
            <a:endParaRPr lang="en-US"/>
          </a:p>
        </p:txBody>
      </p:sp>
    </p:spTree>
    <p:extLst>
      <p:ext uri="{BB962C8B-B14F-4D97-AF65-F5344CB8AC3E}">
        <p14:creationId xmlns:p14="http://schemas.microsoft.com/office/powerpoint/2010/main" val="3316505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8</a:t>
            </a:fld>
            <a:endParaRPr lang="en-US"/>
          </a:p>
        </p:txBody>
      </p:sp>
    </p:spTree>
    <p:extLst>
      <p:ext uri="{BB962C8B-B14F-4D97-AF65-F5344CB8AC3E}">
        <p14:creationId xmlns:p14="http://schemas.microsoft.com/office/powerpoint/2010/main" val="3640143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9</a:t>
            </a:fld>
            <a:endParaRPr lang="en-US"/>
          </a:p>
        </p:txBody>
      </p:sp>
    </p:spTree>
    <p:extLst>
      <p:ext uri="{BB962C8B-B14F-4D97-AF65-F5344CB8AC3E}">
        <p14:creationId xmlns:p14="http://schemas.microsoft.com/office/powerpoint/2010/main" val="208477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05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04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8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4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417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3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06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70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96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75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14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63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9/13/2025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43093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784159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780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471325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89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84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1176742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emf"/><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solidFill>
                  <a:prstClr val="black">
                    <a:tint val="75000"/>
                  </a:prstClr>
                </a:solidFill>
              </a:rPr>
              <a:pPr/>
              <a:t>9/13/2025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430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7.png"/><Relationship Id="rId12"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audio" Target="../media/audio3.wav"/><Relationship Id="rId15" Type="http://schemas.openxmlformats.org/officeDocument/2006/relationships/image" Target="../media/image42.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38.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7.png"/><Relationship Id="rId12"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audio" Target="../media/audio3.wav"/><Relationship Id="rId15" Type="http://schemas.openxmlformats.org/officeDocument/2006/relationships/image" Target="../media/image42.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38.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45.png"/><Relationship Id="rId4" Type="http://schemas.openxmlformats.org/officeDocument/2006/relationships/image" Target="../media/image20.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9.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pn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svg"/><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0.jp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12.sv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9.png"/><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1.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9.png"/><Relationship Id="rId7"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slideLayout" Target="../slideLayouts/slideLayout12.xml"/><Relationship Id="rId7" Type="http://schemas.openxmlformats.org/officeDocument/2006/relationships/image" Target="../media/image83.gif"/><Relationship Id="rId12" Type="http://schemas.openxmlformats.org/officeDocument/2006/relationships/image" Target="../media/image8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2.gif"/><Relationship Id="rId11" Type="http://schemas.openxmlformats.org/officeDocument/2006/relationships/image" Target="../media/image87.png"/><Relationship Id="rId5" Type="http://schemas.openxmlformats.org/officeDocument/2006/relationships/image" Target="../media/image81.gif"/><Relationship Id="rId10" Type="http://schemas.openxmlformats.org/officeDocument/2006/relationships/image" Target="../media/image86.png"/><Relationship Id="rId4" Type="http://schemas.openxmlformats.org/officeDocument/2006/relationships/image" Target="../media/image80.gif"/><Relationship Id="rId9" Type="http://schemas.openxmlformats.org/officeDocument/2006/relationships/image" Target="../media/image85.png"/><Relationship Id="rId14"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image" Target="../media/image80.gif"/><Relationship Id="rId18" Type="http://schemas.openxmlformats.org/officeDocument/2006/relationships/slide" Target="slide49.xml"/><Relationship Id="rId3" Type="http://schemas.openxmlformats.org/officeDocument/2006/relationships/audio" Target="../media/audio5.wav"/><Relationship Id="rId21" Type="http://schemas.openxmlformats.org/officeDocument/2006/relationships/slide" Target="slide15.xml"/><Relationship Id="rId7" Type="http://schemas.openxmlformats.org/officeDocument/2006/relationships/image" Target="../media/image92.gif"/><Relationship Id="rId12" Type="http://schemas.openxmlformats.org/officeDocument/2006/relationships/slide" Target="slide42.xml"/><Relationship Id="rId17" Type="http://schemas.openxmlformats.org/officeDocument/2006/relationships/image" Target="../media/image95.gif"/><Relationship Id="rId2" Type="http://schemas.openxmlformats.org/officeDocument/2006/relationships/audio" Target="../media/audio4.wav"/><Relationship Id="rId16" Type="http://schemas.openxmlformats.org/officeDocument/2006/relationships/slide" Target="slide43.xml"/><Relationship Id="rId20"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slide" Target="slide46.xml"/><Relationship Id="rId11" Type="http://schemas.openxmlformats.org/officeDocument/2006/relationships/image" Target="../media/image83.gif"/><Relationship Id="rId5" Type="http://schemas.openxmlformats.org/officeDocument/2006/relationships/image" Target="../media/image91.gif"/><Relationship Id="rId15" Type="http://schemas.openxmlformats.org/officeDocument/2006/relationships/image" Target="../media/image94.gif"/><Relationship Id="rId10" Type="http://schemas.openxmlformats.org/officeDocument/2006/relationships/slide" Target="slide44.xml"/><Relationship Id="rId19" Type="http://schemas.openxmlformats.org/officeDocument/2006/relationships/image" Target="../media/image81.gif"/><Relationship Id="rId4" Type="http://schemas.openxmlformats.org/officeDocument/2006/relationships/slide" Target="slide45.xml"/><Relationship Id="rId9" Type="http://schemas.openxmlformats.org/officeDocument/2006/relationships/image" Target="../media/image93.gif"/><Relationship Id="rId14" Type="http://schemas.openxmlformats.org/officeDocument/2006/relationships/slide" Target="slide47.xml"/></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80.gif"/></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5.gif"/></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83.gif"/></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2.gif"/></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3.gif"/></Relationships>
</file>

<file path=ppt/slides/_rels/slide4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4.gif"/></Relationships>
</file>

<file path=ppt/slides/_rels/slide4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3.gif"/></Relationships>
</file>

<file path=ppt/slides/_rels/slide4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81.gi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2.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flipH="1">
            <a:off x="-2801233" y="-1325050"/>
            <a:ext cx="5602467" cy="4950543"/>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51055">
            <a:off x="16586225" y="-1063904"/>
            <a:ext cx="5011394" cy="4428250"/>
          </a:xfrm>
          <a:prstGeom prst="rect">
            <a:avLst/>
          </a:prstGeom>
        </p:spPr>
      </p:pic>
      <p:pic>
        <p:nvPicPr>
          <p:cNvPr id="28" name="Picture 3"/>
          <p:cNvPicPr>
            <a:picLocks noChangeAspect="1"/>
          </p:cNvPicPr>
          <p:nvPr/>
        </p:nvPicPr>
        <p:blipFill>
          <a:blip r:embed="rId9">
            <a:alphaModFix amt="31000"/>
            <a:extLst>
              <a:ext uri="{28A0092B-C50C-407E-A947-70E740481C1C}">
                <a14:useLocalDpi xmlns:a14="http://schemas.microsoft.com/office/drawing/2010/main" val="0"/>
              </a:ext>
            </a:extLst>
          </a:blip>
          <a:srcRect/>
          <a:stretch>
            <a:fillRect/>
          </a:stretch>
        </p:blipFill>
        <p:spPr>
          <a:xfrm rot="-10800000" flipH="1">
            <a:off x="12850772" y="4838715"/>
            <a:ext cx="8142263" cy="10438799"/>
          </a:xfrm>
          <a:prstGeom prst="rect">
            <a:avLst/>
          </a:prstGeom>
        </p:spPr>
      </p:pic>
      <p:pic>
        <p:nvPicPr>
          <p:cNvPr id="34" name="Picture 1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1061952">
            <a:off x="15434787" y="1912372"/>
            <a:ext cx="1267232" cy="1643815"/>
          </a:xfrm>
          <a:prstGeom prst="rect">
            <a:avLst/>
          </a:prstGeom>
        </p:spPr>
      </p:pic>
      <p:pic>
        <p:nvPicPr>
          <p:cNvPr id="35" name="Picture 1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819222">
            <a:off x="466619" y="9345313"/>
            <a:ext cx="1376956" cy="1786146"/>
          </a:xfrm>
          <a:prstGeom prst="rect">
            <a:avLst/>
          </a:prstGeom>
        </p:spPr>
      </p:pic>
      <p:pic>
        <p:nvPicPr>
          <p:cNvPr id="3" name="1.2 Video ngày đầu tiên đi học  Nguyễn Ngọc Thiệ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69100" y="563149"/>
            <a:ext cx="16380700" cy="9228564"/>
          </a:xfrm>
          <a:prstGeom prst="rect">
            <a:avLst/>
          </a:prstGeom>
        </p:spPr>
      </p:pic>
    </p:spTree>
    <p:extLst>
      <p:ext uri="{BB962C8B-B14F-4D97-AF65-F5344CB8AC3E}">
        <p14:creationId xmlns:p14="http://schemas.microsoft.com/office/powerpoint/2010/main" val="1667656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p:cNvPicPr>
          <p:nvPr/>
        </p:nvPicPr>
        <p:blipFill>
          <a:blip r:embed="rId3"/>
          <a:srcRect l="2468" r="2468" b="30908"/>
          <a:stretch>
            <a:fillRect/>
          </a:stretch>
        </p:blipFill>
        <p:spPr>
          <a:xfrm rot="10199171">
            <a:off x="-2755026" y="-2661545"/>
            <a:ext cx="16675220" cy="4511123"/>
          </a:xfrm>
          <a:prstGeom prst="rect">
            <a:avLst/>
          </a:prstGeom>
        </p:spPr>
      </p:pic>
      <p:sp>
        <p:nvSpPr>
          <p:cNvPr id="6"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7"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phẩm</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1" name="Picture 6"/>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a:xfrm>
            <a:off x="980455" y="3265008"/>
            <a:ext cx="1602201" cy="1668960"/>
          </a:xfrm>
          <a:prstGeom prst="rect">
            <a:avLst/>
          </a:prstGeom>
        </p:spPr>
      </p:pic>
      <p:sp>
        <p:nvSpPr>
          <p:cNvPr id="12" name="TextBox 8"/>
          <p:cNvSpPr txBox="1"/>
          <p:nvPr/>
        </p:nvSpPr>
        <p:spPr>
          <a:xfrm>
            <a:off x="320924" y="5145444"/>
            <a:ext cx="2921264" cy="418384"/>
          </a:xfrm>
          <a:prstGeom prst="rect">
            <a:avLst/>
          </a:prstGeom>
        </p:spPr>
        <p:txBody>
          <a:bodyPr lIns="0" tIns="0" rIns="0" bIns="0" rtlCol="0" anchor="t">
            <a:spAutoFit/>
          </a:bodyPr>
          <a:lstStyle/>
          <a:p>
            <a:pPr algn="ctr">
              <a:lnSpc>
                <a:spcPts val="3119"/>
              </a:lnSpc>
            </a:pP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3" name="Picture 10"/>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a:xfrm>
            <a:off x="5255696" y="3243939"/>
            <a:ext cx="1602201" cy="1668960"/>
          </a:xfrm>
          <a:prstGeom prst="rect">
            <a:avLst/>
          </a:prstGeom>
        </p:spPr>
      </p:pic>
      <p:pic>
        <p:nvPicPr>
          <p:cNvPr id="14" name="Picture 1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9367600" y="3032463"/>
            <a:ext cx="1602201" cy="1668960"/>
          </a:xfrm>
          <a:prstGeom prst="rect">
            <a:avLst/>
          </a:prstGeom>
        </p:spPr>
      </p:pic>
      <p:sp>
        <p:nvSpPr>
          <p:cNvPr id="15" name="TextBox 8"/>
          <p:cNvSpPr txBox="1"/>
          <p:nvPr/>
        </p:nvSpPr>
        <p:spPr>
          <a:xfrm>
            <a:off x="4448662" y="5124375"/>
            <a:ext cx="2921264" cy="418384"/>
          </a:xfrm>
          <a:prstGeom prst="rect">
            <a:avLst/>
          </a:prstGeom>
        </p:spPr>
        <p:txBody>
          <a:bodyPr lIns="0" tIns="0" rIns="0" bIns="0" rtlCol="0" anchor="t">
            <a:spAutoFit/>
          </a:bodyPr>
          <a:lstStyle/>
          <a:p>
            <a:pPr algn="ctr">
              <a:lnSpc>
                <a:spcPts val="3119"/>
              </a:lnSpc>
            </a:pP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loại</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TextBox 8"/>
          <p:cNvSpPr txBox="1"/>
          <p:nvPr/>
        </p:nvSpPr>
        <p:spPr>
          <a:xfrm>
            <a:off x="8436168" y="4912899"/>
            <a:ext cx="3465064" cy="1231106"/>
          </a:xfrm>
          <a:prstGeom prst="rect">
            <a:avLst/>
          </a:prstGeom>
        </p:spPr>
        <p:txBody>
          <a:bodyPr wrap="square" lIns="0" tIns="0" rIns="0" bIns="0" rtlCol="0" anchor="t">
            <a:spAutoFit/>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đạt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81000" y="5877530"/>
            <a:ext cx="2845948" cy="2862322"/>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tập</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sp>
        <p:nvSpPr>
          <p:cNvPr id="18" name="Rectangle 17"/>
          <p:cNvSpPr/>
          <p:nvPr/>
        </p:nvSpPr>
        <p:spPr>
          <a:xfrm>
            <a:off x="4005014" y="5904736"/>
            <a:ext cx="4291747" cy="905056"/>
          </a:xfrm>
          <a:prstGeom prst="rect">
            <a:avLst/>
          </a:prstGeom>
        </p:spPr>
        <p:txBody>
          <a:bodyPr wrap="square">
            <a:spAutoFit/>
          </a:bodyPr>
          <a:lstStyle/>
          <a:p>
            <a:pPr algn="ctr">
              <a:lnSpc>
                <a:spcPct val="150000"/>
              </a:lnSpc>
              <a:spcAft>
                <a:spcPts val="1067"/>
              </a:spcAft>
              <a:tabLst>
                <a:tab pos="2997125" algn="l"/>
              </a:tabLst>
            </a:pP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ngắn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8288174" y="6028936"/>
            <a:ext cx="3761051" cy="1938992"/>
          </a:xfrm>
          <a:prstGeom prst="rect">
            <a:avLst/>
          </a:prstGeom>
        </p:spPr>
        <p:txBody>
          <a:bodyPr wrap="square">
            <a:spAutoFit/>
          </a:bodyPr>
          <a:lstStyle/>
          <a:p>
            <a:pPr algn="ctr">
              <a:lnSpc>
                <a:spcPct val="150000"/>
              </a:lnSpc>
              <a:spcAft>
                <a:spcPts val="1067"/>
              </a:spcAft>
              <a:tabLst>
                <a:tab pos="2997125" algn="l"/>
              </a:tabLst>
            </a:pP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Tự</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miêu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tả</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3586914" y="2999443"/>
            <a:ext cx="1602201" cy="1668960"/>
          </a:xfrm>
          <a:prstGeom prst="rect">
            <a:avLst/>
          </a:prstGeom>
        </p:spPr>
      </p:pic>
      <p:sp>
        <p:nvSpPr>
          <p:cNvPr id="21" name="TextBox 8"/>
          <p:cNvSpPr txBox="1"/>
          <p:nvPr/>
        </p:nvSpPr>
        <p:spPr>
          <a:xfrm>
            <a:off x="12655482" y="4879879"/>
            <a:ext cx="3465064" cy="466474"/>
          </a:xfrm>
          <a:prstGeom prst="rect">
            <a:avLst/>
          </a:prstGeom>
        </p:spPr>
        <p:txBody>
          <a:bodyPr wrap="square" lIns="0" tIns="0" rIns="0" bIns="0" rtlCol="0" anchor="t">
            <a:spAutoFit/>
          </a:bodyPr>
          <a:lstStyle/>
          <a:p>
            <a:pPr algn="ctr">
              <a:lnSpc>
                <a:spcPts val="3600"/>
              </a:lnSpc>
            </a:pP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2507488" y="5995916"/>
            <a:ext cx="5395249" cy="3003386"/>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phụ</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24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P spid="19"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pic>
        <p:nvPicPr>
          <p:cNvPr id="9"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287247" y="3893655"/>
            <a:ext cx="1602201" cy="1668960"/>
          </a:xfrm>
          <a:prstGeom prst="rect">
            <a:avLst/>
          </a:prstGeom>
        </p:spPr>
      </p:pic>
      <p:sp>
        <p:nvSpPr>
          <p:cNvPr id="10" name="TextBox 8"/>
          <p:cNvSpPr txBox="1"/>
          <p:nvPr/>
        </p:nvSpPr>
        <p:spPr>
          <a:xfrm>
            <a:off x="1627716" y="5774091"/>
            <a:ext cx="2921264" cy="418384"/>
          </a:xfrm>
          <a:prstGeom prst="rect">
            <a:avLst/>
          </a:prstGeom>
        </p:spPr>
        <p:txBody>
          <a:bodyPr lIns="0" tIns="0" rIns="0" bIns="0" rtlCol="0" anchor="t">
            <a:spAutoFit/>
          </a:bodyPr>
          <a:lstStyle/>
          <a:p>
            <a:pPr algn="ctr">
              <a:lnSpc>
                <a:spcPts val="3119"/>
              </a:lnSpc>
            </a:pPr>
            <a:r>
              <a:rPr lang="en-US" sz="4000" b="1" dirty="0" err="1">
                <a:solidFill>
                  <a:srgbClr val="5E3023"/>
                </a:solidFill>
                <a:latin typeface="Times New Roman" panose="02020603050405020304" pitchFamily="18" charset="0"/>
                <a:cs typeface="Times New Roman" panose="02020603050405020304" pitchFamily="18" charset="0"/>
              </a:rPr>
              <a:t>Bố</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cục</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043500" y="6554452"/>
            <a:ext cx="4291747" cy="905056"/>
          </a:xfrm>
          <a:prstGeom prst="rect">
            <a:avLst/>
          </a:prstGeom>
        </p:spPr>
        <p:txBody>
          <a:bodyPr wrap="square">
            <a:spAutoFit/>
          </a:bodyPr>
          <a:lstStyle/>
          <a:p>
            <a:pPr algn="ctr">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1"/>
          <p:cNvSpPr/>
          <p:nvPr/>
        </p:nvSpPr>
        <p:spPr>
          <a:xfrm>
            <a:off x="5548773" y="2768289"/>
            <a:ext cx="11902274"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1: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dắt</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2"/>
          <p:cNvSpPr/>
          <p:nvPr/>
        </p:nvSpPr>
        <p:spPr>
          <a:xfrm>
            <a:off x="5548773" y="5181527"/>
            <a:ext cx="11902274"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Freeform 13"/>
          <p:cNvSpPr/>
          <p:nvPr/>
        </p:nvSpPr>
        <p:spPr>
          <a:xfrm>
            <a:off x="5548773" y="7443101"/>
            <a:ext cx="11902274" cy="229273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5"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6"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phẩm</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4430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0" dirty="0" err="1">
                <a:solidFill>
                  <a:prstClr val="white"/>
                </a:solidFill>
                <a:latin typeface="Times New Roman" panose="02020603050405020304" pitchFamily="18" charset="0"/>
                <a:cs typeface="Times New Roman" panose="02020603050405020304" pitchFamily="18" charset="0"/>
              </a:rPr>
              <a:t>Đâu</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là</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ngôi</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kể</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được</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tác</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giả</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Thanh</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Tịnh</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sử</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dụng</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trong</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truyện</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ngắn</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Tôi</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đi</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học</a:t>
            </a:r>
            <a:r>
              <a:rPr lang="en-US" sz="6600" dirty="0">
                <a:solidFill>
                  <a:prstClr val="white"/>
                </a:solidFill>
                <a:latin typeface="Times New Roman" panose="02020603050405020304" pitchFamily="18" charset="0"/>
                <a:cs typeface="Times New Roman" panose="02020603050405020304" pitchFamily="18" charset="0"/>
              </a:rPr>
              <a:t>”</a:t>
            </a:r>
            <a:endParaRPr lang="vi-VN" sz="6600" b="1" dirty="0">
              <a:solidFill>
                <a:prstClr val="white"/>
              </a:solidFill>
              <a:latin typeface="Times New Roman" pitchFamily="18" charset="0"/>
              <a:cs typeface="Times New Roman" pitchFamily="18" charset="0"/>
            </a:endParaRPr>
          </a:p>
        </p:txBody>
      </p:sp>
      <p:sp>
        <p:nvSpPr>
          <p:cNvPr id="22" name="Rectangle 21"/>
          <p:cNvSpPr/>
          <p:nvPr/>
        </p:nvSpPr>
        <p:spPr>
          <a:xfrm>
            <a:off x="8985339" y="5953447"/>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D. </a:t>
            </a:r>
            <a:r>
              <a:rPr lang="en-US" sz="4800" dirty="0" err="1">
                <a:solidFill>
                  <a:prstClr val="black"/>
                </a:solidFill>
                <a:latin typeface="Times New Roman" panose="02020603050405020304" pitchFamily="18" charset="0"/>
                <a:cs typeface="Times New Roman" panose="02020603050405020304" pitchFamily="18" charset="0"/>
              </a:rPr>
              <a:t>Kết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hợp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nhiều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kể</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3" name="Cloud 22"/>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4" name="Cloud 23"/>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417320" y="5957689"/>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thứ</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nhất</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465938" y="3571560"/>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thứ</a:t>
            </a:r>
            <a:r>
              <a:rPr lang="en-US" sz="4800" dirty="0">
                <a:solidFill>
                  <a:prstClr val="black"/>
                </a:solidFill>
                <a:latin typeface="Times New Roman" panose="02020603050405020304" pitchFamily="18" charset="0"/>
                <a:cs typeface="Times New Roman" panose="02020603050405020304" pitchFamily="18" charset="0"/>
              </a:rPr>
              <a:t> 3</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8996531" y="3577844"/>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thứ</a:t>
            </a:r>
            <a:r>
              <a:rPr lang="en-US" sz="4800" dirty="0">
                <a:solidFill>
                  <a:prstClr val="black"/>
                </a:solidFill>
                <a:latin typeface="Times New Roman" panose="02020603050405020304" pitchFamily="18" charset="0"/>
                <a:cs typeface="Times New Roman" panose="02020603050405020304" pitchFamily="18" charset="0"/>
              </a:rPr>
              <a:t> 2</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36953" y="5991660"/>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619331" y="3621606"/>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69785" y="3639002"/>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91428" y="6073409"/>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61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20000" fill="hold"/>
                                        <p:tgtEl>
                                          <p:spTgt spid="23"/>
                                        </p:tgtEl>
                                        <p:attrNameLst>
                                          <p:attrName>ppt_x</p:attrName>
                                        </p:attrNameLst>
                                      </p:cBhvr>
                                      <p:tavLst>
                                        <p:tav tm="0">
                                          <p:val>
                                            <p:strVal val="1+#ppt_w/2"/>
                                          </p:val>
                                        </p:tav>
                                        <p:tav tm="100000">
                                          <p:val>
                                            <p:strVal val="#ppt_x"/>
                                          </p:val>
                                        </p:tav>
                                      </p:tavLst>
                                    </p:anim>
                                    <p:anim calcmode="lin" valueType="num">
                                      <p:cBhvr additive="base">
                                        <p:cTn id="39" dur="200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20000" fill="hold"/>
                                        <p:tgtEl>
                                          <p:spTgt spid="24"/>
                                        </p:tgtEl>
                                        <p:attrNameLst>
                                          <p:attrName>ppt_x</p:attrName>
                                        </p:attrNameLst>
                                      </p:cBhvr>
                                      <p:tavLst>
                                        <p:tav tm="0">
                                          <p:val>
                                            <p:strVal val="0-#ppt_w/2"/>
                                          </p:val>
                                        </p:tav>
                                        <p:tav tm="100000">
                                          <p:val>
                                            <p:strVal val="#ppt_x"/>
                                          </p:val>
                                        </p:tav>
                                      </p:tavLst>
                                    </p:anim>
                                    <p:anim calcmode="lin" valueType="num">
                                      <p:cBhvr additive="base">
                                        <p:cTn id="4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2"/>
                                        </p:tgtEl>
                                        <p:attrNameLst>
                                          <p:attrName>fillcolor</p:attrName>
                                        </p:attrNameLst>
                                      </p:cBhvr>
                                      <p:to>
                                        <a:srgbClr val="FFF2CC"/>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8"/>
                                        </p:tgtEl>
                                        <p:attrNameLst>
                                          <p:attrName>style.visibility</p:attrName>
                                        </p:attrNameLst>
                                      </p:cBhvr>
                                      <p:to>
                                        <p:strVal val="visible"/>
                                      </p:to>
                                    </p:set>
                                    <p:anim calcmode="lin" valueType="num">
                                      <p:cBhvr>
                                        <p:cTn id="53" dur="250" fill="hold"/>
                                        <p:tgtEl>
                                          <p:spTgt spid="28"/>
                                        </p:tgtEl>
                                        <p:attrNameLst>
                                          <p:attrName>ppt_w</p:attrName>
                                        </p:attrNameLst>
                                      </p:cBhvr>
                                      <p:tavLst>
                                        <p:tav tm="0">
                                          <p:val>
                                            <p:strVal val="4*#ppt_w"/>
                                          </p:val>
                                        </p:tav>
                                        <p:tav tm="100000">
                                          <p:val>
                                            <p:strVal val="#ppt_w"/>
                                          </p:val>
                                        </p:tav>
                                      </p:tavLst>
                                    </p:anim>
                                    <p:anim calcmode="lin" valueType="num">
                                      <p:cBhvr>
                                        <p:cTn id="5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2"/>
                                        </p:tgtEl>
                                        <p:attrNameLst>
                                          <p:attrName>fillcolor</p:attrName>
                                        </p:attrNameLst>
                                      </p:cBhvr>
                                      <p:to>
                                        <a:srgbClr val="FFFF00"/>
                                      </p:to>
                                    </p:animClr>
                                    <p:set>
                                      <p:cBhvr>
                                        <p:cTn id="57" dur="250" fill="hold"/>
                                        <p:tgtEl>
                                          <p:spTgt spid="22"/>
                                        </p:tgtEl>
                                        <p:attrNameLst>
                                          <p:attrName>fill.type</p:attrName>
                                        </p:attrNameLst>
                                      </p:cBhvr>
                                      <p:to>
                                        <p:strVal val="solid"/>
                                      </p:to>
                                    </p:set>
                                    <p:set>
                                      <p:cBhvr>
                                        <p:cTn id="58"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5"/>
                                        </p:tgtEl>
                                        <p:attrNameLst>
                                          <p:attrName>fillcolor</p:attrName>
                                        </p:attrNameLst>
                                      </p:cBhvr>
                                      <p:to>
                                        <a:srgbClr val="FFF2CC"/>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1"/>
                                        </p:tgtEl>
                                        <p:attrNameLst>
                                          <p:attrName>style.visibility</p:attrName>
                                        </p:attrNameLst>
                                      </p:cBhvr>
                                      <p:to>
                                        <p:strVal val="visible"/>
                                      </p:to>
                                    </p:set>
                                    <p:anim calcmode="lin" valueType="num">
                                      <p:cBhvr>
                                        <p:cTn id="68" dur="250" fill="hold"/>
                                        <p:tgtEl>
                                          <p:spTgt spid="31"/>
                                        </p:tgtEl>
                                        <p:attrNameLst>
                                          <p:attrName>ppt_w</p:attrName>
                                        </p:attrNameLst>
                                      </p:cBhvr>
                                      <p:tavLst>
                                        <p:tav tm="0">
                                          <p:val>
                                            <p:strVal val="4*#ppt_w"/>
                                          </p:val>
                                        </p:tav>
                                        <p:tav tm="100000">
                                          <p:val>
                                            <p:strVal val="#ppt_w"/>
                                          </p:val>
                                        </p:tav>
                                      </p:tavLst>
                                    </p:anim>
                                    <p:anim calcmode="lin" valueType="num">
                                      <p:cBhvr>
                                        <p:cTn id="6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25"/>
                                        </p:tgtEl>
                                        <p:attrNameLst>
                                          <p:attrName>fillcolor</p:attrName>
                                        </p:attrNameLst>
                                      </p:cBhvr>
                                      <p:to>
                                        <a:srgbClr val="00B050"/>
                                      </p:to>
                                    </p:animClr>
                                    <p:set>
                                      <p:cBhvr>
                                        <p:cTn id="72" dur="250" fill="hold"/>
                                        <p:tgtEl>
                                          <p:spTgt spid="25"/>
                                        </p:tgtEl>
                                        <p:attrNameLst>
                                          <p:attrName>fill.type</p:attrName>
                                        </p:attrNameLst>
                                      </p:cBhvr>
                                      <p:to>
                                        <p:strVal val="solid"/>
                                      </p:to>
                                    </p:set>
                                    <p:set>
                                      <p:cBhvr>
                                        <p:cTn id="73"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6"/>
                                        </p:tgtEl>
                                        <p:attrNameLst>
                                          <p:attrName>fillcolor</p:attrName>
                                        </p:attrNameLst>
                                      </p:cBhvr>
                                      <p:to>
                                        <a:srgbClr val="FFF2CC"/>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9"/>
                                        </p:tgtEl>
                                        <p:attrNameLst>
                                          <p:attrName>style.visibility</p:attrName>
                                        </p:attrNameLst>
                                      </p:cBhvr>
                                      <p:to>
                                        <p:strVal val="visible"/>
                                      </p:to>
                                    </p:set>
                                    <p:anim calcmode="lin" valueType="num">
                                      <p:cBhvr>
                                        <p:cTn id="83" dur="250" fill="hold"/>
                                        <p:tgtEl>
                                          <p:spTgt spid="29"/>
                                        </p:tgtEl>
                                        <p:attrNameLst>
                                          <p:attrName>ppt_w</p:attrName>
                                        </p:attrNameLst>
                                      </p:cBhvr>
                                      <p:tavLst>
                                        <p:tav tm="0">
                                          <p:val>
                                            <p:strVal val="4*#ppt_w"/>
                                          </p:val>
                                        </p:tav>
                                        <p:tav tm="100000">
                                          <p:val>
                                            <p:strVal val="#ppt_w"/>
                                          </p:val>
                                        </p:tav>
                                      </p:tavLst>
                                    </p:anim>
                                    <p:anim calcmode="lin" valueType="num">
                                      <p:cBhvr>
                                        <p:cTn id="8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6"/>
                                        </p:tgtEl>
                                        <p:attrNameLst>
                                          <p:attrName>fillcolor</p:attrName>
                                        </p:attrNameLst>
                                      </p:cBhvr>
                                      <p:to>
                                        <a:srgbClr val="FFFF00"/>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7"/>
                                        </p:tgtEl>
                                        <p:attrNameLst>
                                          <p:attrName>fillcolor</p:attrName>
                                        </p:attrNameLst>
                                      </p:cBhvr>
                                      <p:to>
                                        <a:srgbClr val="FFF2CC"/>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30"/>
                                        </p:tgtEl>
                                        <p:attrNameLst>
                                          <p:attrName>style.visibility</p:attrName>
                                        </p:attrNameLst>
                                      </p:cBhvr>
                                      <p:to>
                                        <p:strVal val="visible"/>
                                      </p:to>
                                    </p:set>
                                    <p:anim calcmode="lin" valueType="num">
                                      <p:cBhvr>
                                        <p:cTn id="98" dur="250" fill="hold"/>
                                        <p:tgtEl>
                                          <p:spTgt spid="30"/>
                                        </p:tgtEl>
                                        <p:attrNameLst>
                                          <p:attrName>ppt_w</p:attrName>
                                        </p:attrNameLst>
                                      </p:cBhvr>
                                      <p:tavLst>
                                        <p:tav tm="0">
                                          <p:val>
                                            <p:strVal val="4*#ppt_w"/>
                                          </p:val>
                                        </p:tav>
                                        <p:tav tm="100000">
                                          <p:val>
                                            <p:strVal val="#ppt_w"/>
                                          </p:val>
                                        </p:tav>
                                      </p:tavLst>
                                    </p:anim>
                                    <p:anim calcmode="lin" valueType="num">
                                      <p:cBhvr>
                                        <p:cTn id="99"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7"/>
                                        </p:tgtEl>
                                        <p:attrNameLst>
                                          <p:attrName>fillcolor</p:attrName>
                                        </p:attrNameLst>
                                      </p:cBhvr>
                                      <p:to>
                                        <a:srgbClr val="FFFF00"/>
                                      </p:to>
                                    </p:animClr>
                                    <p:set>
                                      <p:cBhvr>
                                        <p:cTn id="102" dur="250" fill="hold"/>
                                        <p:tgtEl>
                                          <p:spTgt spid="27"/>
                                        </p:tgtEl>
                                        <p:attrNameLst>
                                          <p:attrName>fill.type</p:attrName>
                                        </p:attrNameLst>
                                      </p:cBhvr>
                                      <p:to>
                                        <p:strVal val="solid"/>
                                      </p:to>
                                    </p:set>
                                    <p:set>
                                      <p:cBhvr>
                                        <p:cTn id="103"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6600" dirty="0">
                <a:solidFill>
                  <a:schemeClr val="bg1"/>
                </a:solidFill>
                <a:latin typeface="Times New Roman" panose="02020603050405020304" pitchFamily="18" charset="0"/>
                <a:cs typeface="Times New Roman" panose="02020603050405020304" pitchFamily="18" charset="0"/>
              </a:rPr>
              <a:t>Theo em, cốt truyện Tôi đi học thuộc dạng nào dưới đây? Chọn phương án trả lời đúng:</a:t>
            </a:r>
            <a:endParaRPr lang="vi-VN" sz="6600" b="1" dirty="0">
              <a:solidFill>
                <a:schemeClr val="bg1"/>
              </a:solidFill>
              <a:latin typeface="Times New Roman" pitchFamily="18" charset="0"/>
              <a:cs typeface="Times New Roman" pitchFamily="18" charset="0"/>
            </a:endParaRPr>
          </a:p>
        </p:txBody>
      </p:sp>
      <p:sp>
        <p:nvSpPr>
          <p:cNvPr id="22" name="Rectangle 21"/>
          <p:cNvSpPr/>
          <p:nvPr/>
        </p:nvSpPr>
        <p:spPr>
          <a:xfrm>
            <a:off x="1577336" y="3454601"/>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A. Kể lại sự việc khác thường, kì lạ</a:t>
            </a:r>
          </a:p>
        </p:txBody>
      </p:sp>
      <p:sp>
        <p:nvSpPr>
          <p:cNvPr id="23" name="Cloud 22"/>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4" name="Cloud 23"/>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9107928" y="3454602"/>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B. Kể lại sự việc giản dị, đời thường mà giàu chất thơ</a:t>
            </a:r>
          </a:p>
        </p:txBody>
      </p:sp>
      <p:sp>
        <p:nvSpPr>
          <p:cNvPr id="26" name="Rectangle 25"/>
          <p:cNvSpPr/>
          <p:nvPr/>
        </p:nvSpPr>
        <p:spPr>
          <a:xfrm>
            <a:off x="1577336" y="5784495"/>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C. Kể lại sự việc có nội dung trào phúng, châm biếm, hài hước</a:t>
            </a:r>
          </a:p>
        </p:txBody>
      </p:sp>
      <p:sp>
        <p:nvSpPr>
          <p:cNvPr id="27" name="Rectangle 26"/>
          <p:cNvSpPr/>
          <p:nvPr/>
        </p:nvSpPr>
        <p:spPr>
          <a:xfrm>
            <a:off x="9107929" y="5790779"/>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D. Kể lại sự việc có nội dung giàu tính triết lí</a:t>
            </a: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8950" y="3492814"/>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30729" y="5834541"/>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81183" y="5851937"/>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82036" y="3570322"/>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20000" fill="hold"/>
                                        <p:tgtEl>
                                          <p:spTgt spid="23"/>
                                        </p:tgtEl>
                                        <p:attrNameLst>
                                          <p:attrName>ppt_x</p:attrName>
                                        </p:attrNameLst>
                                      </p:cBhvr>
                                      <p:tavLst>
                                        <p:tav tm="0">
                                          <p:val>
                                            <p:strVal val="1+#ppt_w/2"/>
                                          </p:val>
                                        </p:tav>
                                        <p:tav tm="100000">
                                          <p:val>
                                            <p:strVal val="#ppt_x"/>
                                          </p:val>
                                        </p:tav>
                                      </p:tavLst>
                                    </p:anim>
                                    <p:anim calcmode="lin" valueType="num">
                                      <p:cBhvr additive="base">
                                        <p:cTn id="39" dur="200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20000" fill="hold"/>
                                        <p:tgtEl>
                                          <p:spTgt spid="24"/>
                                        </p:tgtEl>
                                        <p:attrNameLst>
                                          <p:attrName>ppt_x</p:attrName>
                                        </p:attrNameLst>
                                      </p:cBhvr>
                                      <p:tavLst>
                                        <p:tav tm="0">
                                          <p:val>
                                            <p:strVal val="0-#ppt_w/2"/>
                                          </p:val>
                                        </p:tav>
                                        <p:tav tm="100000">
                                          <p:val>
                                            <p:strVal val="#ppt_x"/>
                                          </p:val>
                                        </p:tav>
                                      </p:tavLst>
                                    </p:anim>
                                    <p:anim calcmode="lin" valueType="num">
                                      <p:cBhvr additive="base">
                                        <p:cTn id="4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2"/>
                                        </p:tgtEl>
                                        <p:attrNameLst>
                                          <p:attrName>fillcolor</p:attrName>
                                        </p:attrNameLst>
                                      </p:cBhvr>
                                      <p:to>
                                        <a:srgbClr val="FFF2CC"/>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8"/>
                                        </p:tgtEl>
                                        <p:attrNameLst>
                                          <p:attrName>style.visibility</p:attrName>
                                        </p:attrNameLst>
                                      </p:cBhvr>
                                      <p:to>
                                        <p:strVal val="visible"/>
                                      </p:to>
                                    </p:set>
                                    <p:anim calcmode="lin" valueType="num">
                                      <p:cBhvr>
                                        <p:cTn id="53" dur="250" fill="hold"/>
                                        <p:tgtEl>
                                          <p:spTgt spid="28"/>
                                        </p:tgtEl>
                                        <p:attrNameLst>
                                          <p:attrName>ppt_w</p:attrName>
                                        </p:attrNameLst>
                                      </p:cBhvr>
                                      <p:tavLst>
                                        <p:tav tm="0">
                                          <p:val>
                                            <p:strVal val="4*#ppt_w"/>
                                          </p:val>
                                        </p:tav>
                                        <p:tav tm="100000">
                                          <p:val>
                                            <p:strVal val="#ppt_w"/>
                                          </p:val>
                                        </p:tav>
                                      </p:tavLst>
                                    </p:anim>
                                    <p:anim calcmode="lin" valueType="num">
                                      <p:cBhvr>
                                        <p:cTn id="5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2"/>
                                        </p:tgtEl>
                                        <p:attrNameLst>
                                          <p:attrName>fillcolor</p:attrName>
                                        </p:attrNameLst>
                                      </p:cBhvr>
                                      <p:to>
                                        <a:srgbClr val="FFFF00"/>
                                      </p:to>
                                    </p:animClr>
                                    <p:set>
                                      <p:cBhvr>
                                        <p:cTn id="57" dur="250" fill="hold"/>
                                        <p:tgtEl>
                                          <p:spTgt spid="22"/>
                                        </p:tgtEl>
                                        <p:attrNameLst>
                                          <p:attrName>fill.type</p:attrName>
                                        </p:attrNameLst>
                                      </p:cBhvr>
                                      <p:to>
                                        <p:strVal val="solid"/>
                                      </p:to>
                                    </p:set>
                                    <p:set>
                                      <p:cBhvr>
                                        <p:cTn id="58"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5"/>
                                        </p:tgtEl>
                                        <p:attrNameLst>
                                          <p:attrName>fillcolor</p:attrName>
                                        </p:attrNameLst>
                                      </p:cBhvr>
                                      <p:to>
                                        <a:srgbClr val="FFF2CC"/>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1"/>
                                        </p:tgtEl>
                                        <p:attrNameLst>
                                          <p:attrName>style.visibility</p:attrName>
                                        </p:attrNameLst>
                                      </p:cBhvr>
                                      <p:to>
                                        <p:strVal val="visible"/>
                                      </p:to>
                                    </p:set>
                                    <p:anim calcmode="lin" valueType="num">
                                      <p:cBhvr>
                                        <p:cTn id="68" dur="250" fill="hold"/>
                                        <p:tgtEl>
                                          <p:spTgt spid="31"/>
                                        </p:tgtEl>
                                        <p:attrNameLst>
                                          <p:attrName>ppt_w</p:attrName>
                                        </p:attrNameLst>
                                      </p:cBhvr>
                                      <p:tavLst>
                                        <p:tav tm="0">
                                          <p:val>
                                            <p:strVal val="4*#ppt_w"/>
                                          </p:val>
                                        </p:tav>
                                        <p:tav tm="100000">
                                          <p:val>
                                            <p:strVal val="#ppt_w"/>
                                          </p:val>
                                        </p:tav>
                                      </p:tavLst>
                                    </p:anim>
                                    <p:anim calcmode="lin" valueType="num">
                                      <p:cBhvr>
                                        <p:cTn id="6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25"/>
                                        </p:tgtEl>
                                        <p:attrNameLst>
                                          <p:attrName>fillcolor</p:attrName>
                                        </p:attrNameLst>
                                      </p:cBhvr>
                                      <p:to>
                                        <a:srgbClr val="00B050"/>
                                      </p:to>
                                    </p:animClr>
                                    <p:set>
                                      <p:cBhvr>
                                        <p:cTn id="72" dur="250" fill="hold"/>
                                        <p:tgtEl>
                                          <p:spTgt spid="25"/>
                                        </p:tgtEl>
                                        <p:attrNameLst>
                                          <p:attrName>fill.type</p:attrName>
                                        </p:attrNameLst>
                                      </p:cBhvr>
                                      <p:to>
                                        <p:strVal val="solid"/>
                                      </p:to>
                                    </p:set>
                                    <p:set>
                                      <p:cBhvr>
                                        <p:cTn id="73"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6"/>
                                        </p:tgtEl>
                                        <p:attrNameLst>
                                          <p:attrName>fillcolor</p:attrName>
                                        </p:attrNameLst>
                                      </p:cBhvr>
                                      <p:to>
                                        <a:srgbClr val="FFF2CC"/>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9"/>
                                        </p:tgtEl>
                                        <p:attrNameLst>
                                          <p:attrName>style.visibility</p:attrName>
                                        </p:attrNameLst>
                                      </p:cBhvr>
                                      <p:to>
                                        <p:strVal val="visible"/>
                                      </p:to>
                                    </p:set>
                                    <p:anim calcmode="lin" valueType="num">
                                      <p:cBhvr>
                                        <p:cTn id="83" dur="250" fill="hold"/>
                                        <p:tgtEl>
                                          <p:spTgt spid="29"/>
                                        </p:tgtEl>
                                        <p:attrNameLst>
                                          <p:attrName>ppt_w</p:attrName>
                                        </p:attrNameLst>
                                      </p:cBhvr>
                                      <p:tavLst>
                                        <p:tav tm="0">
                                          <p:val>
                                            <p:strVal val="4*#ppt_w"/>
                                          </p:val>
                                        </p:tav>
                                        <p:tav tm="100000">
                                          <p:val>
                                            <p:strVal val="#ppt_w"/>
                                          </p:val>
                                        </p:tav>
                                      </p:tavLst>
                                    </p:anim>
                                    <p:anim calcmode="lin" valueType="num">
                                      <p:cBhvr>
                                        <p:cTn id="8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6"/>
                                        </p:tgtEl>
                                        <p:attrNameLst>
                                          <p:attrName>fillcolor</p:attrName>
                                        </p:attrNameLst>
                                      </p:cBhvr>
                                      <p:to>
                                        <a:srgbClr val="FFFF00"/>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7"/>
                                        </p:tgtEl>
                                        <p:attrNameLst>
                                          <p:attrName>fillcolor</p:attrName>
                                        </p:attrNameLst>
                                      </p:cBhvr>
                                      <p:to>
                                        <a:srgbClr val="FFF2CC"/>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30"/>
                                        </p:tgtEl>
                                        <p:attrNameLst>
                                          <p:attrName>style.visibility</p:attrName>
                                        </p:attrNameLst>
                                      </p:cBhvr>
                                      <p:to>
                                        <p:strVal val="visible"/>
                                      </p:to>
                                    </p:set>
                                    <p:anim calcmode="lin" valueType="num">
                                      <p:cBhvr>
                                        <p:cTn id="98" dur="250" fill="hold"/>
                                        <p:tgtEl>
                                          <p:spTgt spid="30"/>
                                        </p:tgtEl>
                                        <p:attrNameLst>
                                          <p:attrName>ppt_w</p:attrName>
                                        </p:attrNameLst>
                                      </p:cBhvr>
                                      <p:tavLst>
                                        <p:tav tm="0">
                                          <p:val>
                                            <p:strVal val="4*#ppt_w"/>
                                          </p:val>
                                        </p:tav>
                                        <p:tav tm="100000">
                                          <p:val>
                                            <p:strVal val="#ppt_w"/>
                                          </p:val>
                                        </p:tav>
                                      </p:tavLst>
                                    </p:anim>
                                    <p:anim calcmode="lin" valueType="num">
                                      <p:cBhvr>
                                        <p:cTn id="99"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7"/>
                                        </p:tgtEl>
                                        <p:attrNameLst>
                                          <p:attrName>fillcolor</p:attrName>
                                        </p:attrNameLst>
                                      </p:cBhvr>
                                      <p:to>
                                        <a:srgbClr val="FFFF00"/>
                                      </p:to>
                                    </p:animClr>
                                    <p:set>
                                      <p:cBhvr>
                                        <p:cTn id="102" dur="250" fill="hold"/>
                                        <p:tgtEl>
                                          <p:spTgt spid="27"/>
                                        </p:tgtEl>
                                        <p:attrNameLst>
                                          <p:attrName>fill.type</p:attrName>
                                        </p:attrNameLst>
                                      </p:cBhvr>
                                      <p:to>
                                        <p:strVal val="solid"/>
                                      </p:to>
                                    </p:set>
                                    <p:set>
                                      <p:cBhvr>
                                        <p:cTn id="103"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sp>
        <p:nvSpPr>
          <p:cNvPr id="15"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6"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phẩm</a:t>
            </a:r>
            <a:endParaRPr lang="en-US" sz="4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Rectangle 1"/>
          <p:cNvSpPr/>
          <p:nvPr/>
        </p:nvSpPr>
        <p:spPr>
          <a:xfrm>
            <a:off x="2045894" y="3366368"/>
            <a:ext cx="14706600" cy="3139321"/>
          </a:xfrm>
          <a:prstGeom prst="rect">
            <a:avLst/>
          </a:prstGeom>
        </p:spPr>
        <p:txBody>
          <a:bodyPr wrap="square">
            <a:spAutoFit/>
          </a:bodyPr>
          <a:lstStyle/>
          <a:p>
            <a:pPr algn="just">
              <a:lnSpc>
                <a:spcPct val="150000"/>
              </a:lnSpc>
              <a:spcAft>
                <a:spcPts val="0"/>
              </a:spcAft>
              <a:tabLst>
                <a:tab pos="876300" algn="l"/>
              </a:tabLst>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nhất</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kể theo</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men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dòng hồi tưởng của nhân vật “tôi”.</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6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183751" y="3764347"/>
            <a:ext cx="2434965" cy="1540790"/>
          </a:xfrm>
          <a:prstGeom prst="rect">
            <a:avLst/>
          </a:prstGeom>
        </p:spPr>
      </p:pic>
      <p:pic>
        <p:nvPicPr>
          <p:cNvPr id="14" name="Picture 13"/>
          <p:cNvPicPr>
            <a:picLocks noChangeAspect="1"/>
          </p:cNvPicPr>
          <p:nvPr/>
        </p:nvPicPr>
        <p:blipFill>
          <a:blip r:embed="rId8"/>
          <a:stretch>
            <a:fillRect/>
          </a:stretch>
        </p:blipFill>
        <p:spPr>
          <a:xfrm rot="21359116">
            <a:off x="4365998" y="4042845"/>
            <a:ext cx="8570325" cy="5362575"/>
          </a:xfrm>
          <a:prstGeom prst="rect">
            <a:avLst/>
          </a:prstGeom>
        </p:spPr>
      </p:pic>
      <p:sp>
        <p:nvSpPr>
          <p:cNvPr id="15" name="Freeform 8"/>
          <p:cNvSpPr/>
          <p:nvPr/>
        </p:nvSpPr>
        <p:spPr>
          <a:xfrm>
            <a:off x="3987953" y="3458723"/>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sp>
      <p:pic>
        <p:nvPicPr>
          <p:cNvPr id="2" name="Picture 1"/>
          <p:cNvPicPr>
            <a:picLocks noChangeAspect="1"/>
          </p:cNvPicPr>
          <p:nvPr/>
        </p:nvPicPr>
        <p:blipFill>
          <a:blip r:embed="rId10"/>
          <a:stretch>
            <a:fillRect/>
          </a:stretch>
        </p:blipFill>
        <p:spPr>
          <a:xfrm>
            <a:off x="2089909" y="906453"/>
            <a:ext cx="13162405" cy="3078747"/>
          </a:xfrm>
          <a:prstGeom prst="rect">
            <a:avLst/>
          </a:prstGeom>
        </p:spPr>
      </p:pic>
    </p:spTree>
    <p:extLst>
      <p:ext uri="{BB962C8B-B14F-4D97-AF65-F5344CB8AC3E}">
        <p14:creationId xmlns:p14="http://schemas.microsoft.com/office/powerpoint/2010/main" val="1556321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p:nvPr/>
        </p:nvSpPr>
        <p:spPr>
          <a:xfrm>
            <a:off x="4672405" y="3162300"/>
            <a:ext cx="8891195" cy="7315200"/>
          </a:xfrm>
          <a:custGeom>
            <a:avLst/>
            <a:gdLst/>
            <a:ahLst/>
            <a:cxnLst/>
            <a:rect l="l" t="t" r="r" b="b"/>
            <a:pathLst>
              <a:path w="4253023" h="4114800">
                <a:moveTo>
                  <a:pt x="0" y="0"/>
                </a:moveTo>
                <a:lnTo>
                  <a:pt x="4253023" y="0"/>
                </a:lnTo>
                <a:lnTo>
                  <a:pt x="4253023" y="4114800"/>
                </a:lnTo>
                <a:lnTo>
                  <a:pt x="0" y="4114800"/>
                </a:lnTo>
                <a:lnTo>
                  <a:pt x="0" y="0"/>
                </a:lnTo>
                <a:close/>
              </a:path>
            </a:pathLst>
          </a:custGeom>
          <a:blipFill>
            <a:blip r:embed="rId3">
              <a:extLst>
                <a:ext uri="{96DAC541-7B7A-43D3-8B79-37D633B846F1}">
                  <asvg:svgBlip xmlns:asvg="http://schemas.microsoft.com/office/drawing/2016/SVG/main" r:embed="rId4"/>
                </a:ext>
              </a:extLst>
            </a:blip>
            <a:srcRect/>
            <a:stretch>
              <a:fillRect t="-14583"/>
            </a:stretch>
          </a:blipFill>
        </p:spPr>
      </p:sp>
      <p:pic>
        <p:nvPicPr>
          <p:cNvPr id="4" name="Picture 3"/>
          <p:cNvPicPr>
            <a:picLocks noChangeAspect="1"/>
          </p:cNvPicPr>
          <p:nvPr/>
        </p:nvPicPr>
        <p:blipFill>
          <a:blip r:embed="rId5"/>
          <a:stretch>
            <a:fillRect/>
          </a:stretch>
        </p:blipFill>
        <p:spPr>
          <a:xfrm>
            <a:off x="2057400" y="723900"/>
            <a:ext cx="13509907" cy="3078747"/>
          </a:xfrm>
          <a:prstGeom prst="rect">
            <a:avLst/>
          </a:prstGeom>
        </p:spPr>
      </p:pic>
    </p:spTree>
    <p:extLst>
      <p:ext uri="{BB962C8B-B14F-4D97-AF65-F5344CB8AC3E}">
        <p14:creationId xmlns:p14="http://schemas.microsoft.com/office/powerpoint/2010/main" val="162143240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596" r="30751"/>
          <a:stretch/>
        </p:blipFill>
        <p:spPr>
          <a:xfrm>
            <a:off x="304800" y="1485900"/>
            <a:ext cx="5029201" cy="7315200"/>
          </a:xfrm>
          <a:prstGeom prst="rect">
            <a:avLst/>
          </a:prstGeom>
        </p:spPr>
      </p:pic>
      <p:pic>
        <p:nvPicPr>
          <p:cNvPr id="3" name="Picture 2"/>
          <p:cNvPicPr>
            <a:picLocks noChangeAspect="1"/>
          </p:cNvPicPr>
          <p:nvPr/>
        </p:nvPicPr>
        <p:blipFill rotWithShape="1">
          <a:blip r:embed="rId4"/>
          <a:srcRect l="30454" r="30893"/>
          <a:stretch/>
        </p:blipFill>
        <p:spPr>
          <a:xfrm>
            <a:off x="5562600" y="1493520"/>
            <a:ext cx="5029200" cy="7315200"/>
          </a:xfrm>
          <a:prstGeom prst="rect">
            <a:avLst/>
          </a:prstGeom>
        </p:spPr>
      </p:pic>
      <p:sp>
        <p:nvSpPr>
          <p:cNvPr id="4" name="TextBox 18"/>
          <p:cNvSpPr txBox="1"/>
          <p:nvPr/>
        </p:nvSpPr>
        <p:spPr>
          <a:xfrm>
            <a:off x="10591800" y="2095500"/>
            <a:ext cx="7137137" cy="865622"/>
          </a:xfrm>
          <a:prstGeom prst="rect">
            <a:avLst/>
          </a:prstGeom>
        </p:spPr>
        <p:txBody>
          <a:bodyPr wrap="square" lIns="0" tIns="0" rIns="0" bIns="0" rtlCol="0" anchor="t">
            <a:spAutoFit/>
          </a:bodyPr>
          <a:lstStyle/>
          <a:p>
            <a:pPr algn="ctr">
              <a:lnSpc>
                <a:spcPts val="6547"/>
              </a:lnSpc>
              <a:spcBef>
                <a:spcPct val="0"/>
              </a:spcBef>
            </a:pPr>
            <a:r>
              <a:rPr lang="en-US" sz="6600" b="1" dirty="0" err="1">
                <a:solidFill>
                  <a:srgbClr val="163943"/>
                </a:solidFill>
                <a:latin typeface="Times New Roman" panose="02020603050405020304" pitchFamily="18" charset="0"/>
                <a:cs typeface="Times New Roman" panose="02020603050405020304" pitchFamily="18" charset="0"/>
              </a:rPr>
              <a:t>Hoạt</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động</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nhóm</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5" name="TextBox 18"/>
          <p:cNvSpPr txBox="1"/>
          <p:nvPr/>
        </p:nvSpPr>
        <p:spPr>
          <a:xfrm>
            <a:off x="11060190" y="3543300"/>
            <a:ext cx="6668747" cy="4167808"/>
          </a:xfrm>
          <a:prstGeom prst="rect">
            <a:avLst/>
          </a:prstGeom>
        </p:spPr>
        <p:txBody>
          <a:bodyPr wrap="square" lIns="0" tIns="0" rIns="0" bIns="0" rtlCol="0" anchor="t">
            <a:spAutoFit/>
          </a:bodyPr>
          <a:lstStyle/>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Hoạt</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động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theo</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cặp</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bàn</a:t>
            </a:r>
            <a:endParaRPr lang="en-US" sz="4400" dirty="0">
              <a:solidFill>
                <a:srgbClr val="163943"/>
              </a:solidFill>
              <a:latin typeface="Times New Roman" panose="02020603050405020304" pitchFamily="18" charset="0"/>
              <a:cs typeface="Times New Roman" panose="02020603050405020304" pitchFamily="18" charset="0"/>
            </a:endParaRP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Tìm</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hiểu</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về</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bối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cảnh</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và</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nhân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vật</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trong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văn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bản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Tôi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học</a:t>
            </a:r>
            <a:r>
              <a:rPr lang="en-US" sz="4400" dirty="0">
                <a:solidFill>
                  <a:srgbClr val="163943"/>
                </a:solidFill>
                <a:latin typeface="Times New Roman" panose="02020603050405020304" pitchFamily="18" charset="0"/>
                <a:cs typeface="Times New Roman" panose="02020603050405020304" pitchFamily="18" charset="0"/>
              </a:rPr>
              <a:t>”</a:t>
            </a: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Thời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gian</a:t>
            </a:r>
            <a:r>
              <a:rPr lang="en-US" sz="4400" dirty="0">
                <a:solidFill>
                  <a:srgbClr val="163943"/>
                </a:solidFill>
                <a:latin typeface="Times New Roman" panose="02020603050405020304" pitchFamily="18" charset="0"/>
                <a:cs typeface="Times New Roman" panose="02020603050405020304" pitchFamily="18" charset="0"/>
              </a:rPr>
              <a:t>: 10 </a:t>
            </a:r>
            <a:r>
              <a:rPr lang="en-US" sz="4400" dirty="0" err="1">
                <a:solidFill>
                  <a:srgbClr val="163943"/>
                </a:solidFill>
                <a:latin typeface="Times New Roman" panose="02020603050405020304" pitchFamily="18" charset="0"/>
                <a:cs typeface="Times New Roman" panose="02020603050405020304" pitchFamily="18" charset="0"/>
              </a:rPr>
              <a:t>phút</a:t>
            </a:r>
            <a:endParaRPr lang="en-US" sz="4400" dirty="0">
              <a:solidFill>
                <a:srgbClr val="1639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2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anim calcmode="lin" valueType="num">
                                      <p:cBhvr>
                                        <p:cTn id="25" dur="2000" fill="hold"/>
                                        <p:tgtEl>
                                          <p:spTgt spid="2"/>
                                        </p:tgtEl>
                                        <p:attrNameLst>
                                          <p:attrName>ppt_w</p:attrName>
                                        </p:attrNameLst>
                                      </p:cBhvr>
                                      <p:tavLst>
                                        <p:tav tm="0" fmla="#ppt_w*sin(2.5*pi*$)">
                                          <p:val>
                                            <p:fltVal val="0"/>
                                          </p:val>
                                        </p:tav>
                                        <p:tav tm="100000">
                                          <p:val>
                                            <p:fltVal val="1"/>
                                          </p:val>
                                        </p:tav>
                                      </p:tavLst>
                                    </p:anim>
                                    <p:anim calcmode="lin" valueType="num">
                                      <p:cBhvr>
                                        <p:cTn id="2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l="19494" b="9515"/>
          <a:stretch>
            <a:fillRect/>
          </a:stretch>
        </p:blipFill>
        <p:spPr>
          <a:xfrm rot="871052">
            <a:off x="-1737704" y="7744587"/>
            <a:ext cx="9846096" cy="3990837"/>
          </a:xfrm>
          <a:prstGeom prst="rect">
            <a:avLst/>
          </a:prstGeom>
        </p:spPr>
      </p:pic>
      <p:pic>
        <p:nvPicPr>
          <p:cNvPr id="10" name="Picture 13"/>
          <p:cNvPicPr>
            <a:picLocks noChangeAspect="1"/>
          </p:cNvPicPr>
          <p:nvPr/>
        </p:nvPicPr>
        <p:blipFill>
          <a:blip r:embed="rId4"/>
          <a:srcRect l="14088" t="898" b="898"/>
          <a:stretch>
            <a:fillRect/>
          </a:stretch>
        </p:blipFill>
        <p:spPr>
          <a:xfrm rot="-9650800">
            <a:off x="687884" y="8846233"/>
            <a:ext cx="7316082" cy="1787543"/>
          </a:xfrm>
          <a:prstGeom prst="rect">
            <a:avLst/>
          </a:prstGeom>
        </p:spPr>
      </p:pic>
      <p:pic>
        <p:nvPicPr>
          <p:cNvPr id="11" name="Picture 17"/>
          <p:cNvPicPr>
            <a:picLocks noChangeAspect="1"/>
          </p:cNvPicPr>
          <p:nvPr/>
        </p:nvPicPr>
        <p:blipFill>
          <a:blip r:embed="rId3"/>
          <a:srcRect l="19494" b="9515"/>
          <a:stretch>
            <a:fillRect/>
          </a:stretch>
        </p:blipFill>
        <p:spPr>
          <a:xfrm rot="-6522164">
            <a:off x="13364952" y="2145593"/>
            <a:ext cx="9846096" cy="3990837"/>
          </a:xfrm>
          <a:prstGeom prst="rect">
            <a:avLst/>
          </a:prstGeom>
        </p:spPr>
      </p:pic>
      <p:sp>
        <p:nvSpPr>
          <p:cNvPr id="16" name="TextBox 5"/>
          <p:cNvSpPr txBox="1"/>
          <p:nvPr/>
        </p:nvSpPr>
        <p:spPr>
          <a:xfrm>
            <a:off x="1047467" y="2336234"/>
            <a:ext cx="12276073" cy="1410643"/>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Thời</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điểm</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thu</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tháng</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9) 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khai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trường</a:t>
            </a:r>
            <a:endParaRPr lang="en-US" sz="4800" dirty="0">
              <a:solidFill>
                <a:schemeClr val="tx1">
                  <a:lumMod val="95000"/>
                  <a:lumOff val="5000"/>
                </a:schemeClr>
              </a:solidFill>
              <a:latin typeface="Times New Roman"/>
              <a:ea typeface="Times New Roman"/>
              <a:cs typeface="Times New Roman"/>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1009">
            <a:off x="14063394" y="6014860"/>
            <a:ext cx="3676336" cy="3094110"/>
          </a:xfrm>
          <a:prstGeom prst="rect">
            <a:avLst/>
          </a:prstGeom>
          <a:ln w="88900" cap="sq" cmpd="thickThin">
            <a:solidFill>
              <a:srgbClr val="000000"/>
            </a:solidFill>
            <a:prstDash val="solid"/>
            <a:miter lim="800000"/>
          </a:ln>
          <a:effectLst>
            <a:innerShdw blurRad="76200">
              <a:srgbClr val="000000"/>
            </a:innerShdw>
          </a:effectLst>
        </p:spPr>
      </p:pic>
      <p:sp>
        <p:nvSpPr>
          <p:cNvPr id="12" name="TextBox 5"/>
          <p:cNvSpPr txBox="1"/>
          <p:nvPr/>
        </p:nvSpPr>
        <p:spPr>
          <a:xfrm>
            <a:off x="1049239" y="4000594"/>
            <a:ext cx="12276073" cy="705321"/>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800" b="1"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dài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hẹp</a:t>
            </a:r>
            <a:endParaRPr lang="en-US" sz="4800" dirty="0">
              <a:solidFill>
                <a:schemeClr val="tx1">
                  <a:lumMod val="95000"/>
                  <a:lumOff val="5000"/>
                </a:schemeClr>
              </a:solidFill>
              <a:latin typeface="Times New Roman"/>
              <a:ea typeface="Times New Roman"/>
              <a:cs typeface="Times New Roman"/>
            </a:endParaRPr>
          </a:p>
        </p:txBody>
      </p:sp>
      <p:sp>
        <p:nvSpPr>
          <p:cNvPr id="15" name="TextBox 5"/>
          <p:cNvSpPr txBox="1"/>
          <p:nvPr/>
        </p:nvSpPr>
        <p:spPr>
          <a:xfrm>
            <a:off x="1047467" y="5745447"/>
            <a:ext cx="12276073" cy="2523768"/>
          </a:xfrm>
          <a:prstGeom prst="rect">
            <a:avLst/>
          </a:prstGeom>
        </p:spPr>
        <p:txBody>
          <a:bodyPr wrap="square" lIns="0" tIns="0" rIns="0" bIns="0" rtlCol="0" anchor="t">
            <a:spAutoFit/>
          </a:bodyPr>
          <a:lstStyle/>
          <a:p>
            <a:pPr marL="685800" indent="-685800" algn="just">
              <a:spcBef>
                <a:spcPts val="1200"/>
              </a:spcBef>
              <a:spcAft>
                <a:spcPts val="1200"/>
              </a:spcAft>
              <a:buFont typeface="Wingdings" panose="05000000000000000000" pitchFamily="2" charset="2"/>
              <a:buChar char="à"/>
            </a:pPr>
            <a:r>
              <a:rPr lang="en-US" sz="4800" dirty="0" err="1">
                <a:solidFill>
                  <a:schemeClr val="tx1">
                    <a:lumMod val="95000"/>
                    <a:lumOff val="5000"/>
                  </a:schemeClr>
                </a:solidFill>
                <a:latin typeface="Times New Roman"/>
                <a:ea typeface="Times New Roman"/>
              </a:rPr>
              <a:t>Thời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điểm</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nơi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chốn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quen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thuộc</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gắn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liền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với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tuổi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thơ</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tác</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giả</a:t>
            </a:r>
            <a:endParaRPr lang="en-US" sz="4800" dirty="0">
              <a:solidFill>
                <a:schemeClr val="tx1">
                  <a:lumMod val="95000"/>
                  <a:lumOff val="5000"/>
                </a:schemeClr>
              </a:solidFill>
              <a:latin typeface="Times New Roman"/>
              <a:ea typeface="Times New Roman"/>
            </a:endParaRPr>
          </a:p>
          <a:p>
            <a:pPr marL="685800" indent="-685800" algn="just">
              <a:spcBef>
                <a:spcPts val="1200"/>
              </a:spcBef>
              <a:spcAft>
                <a:spcPts val="1200"/>
              </a:spcAft>
              <a:buFont typeface="Wingdings" panose="05000000000000000000" pitchFamily="2" charset="2"/>
              <a:buChar char="à"/>
            </a:pPr>
            <a:r>
              <a:rPr lang="en-US" sz="4800" dirty="0" err="1">
                <a:solidFill>
                  <a:schemeClr val="tx1">
                    <a:lumMod val="95000"/>
                    <a:lumOff val="5000"/>
                  </a:schemeClr>
                </a:solidFill>
                <a:latin typeface="Times New Roman"/>
                <a:ea typeface="Times New Roman"/>
                <a:cs typeface="Times New Roman"/>
              </a:rPr>
              <a:t>Rút</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ngắn</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khoảng</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cách</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giữa</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quá</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khứ</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và</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hiện</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tại</a:t>
            </a:r>
            <a:endParaRPr lang="en-US" sz="4800" dirty="0">
              <a:solidFill>
                <a:schemeClr val="tx1">
                  <a:lumMod val="95000"/>
                  <a:lumOff val="5000"/>
                </a:schemeClr>
              </a:solidFill>
              <a:latin typeface="Times New Roman"/>
              <a:ea typeface="Times New Roman"/>
              <a:cs typeface="Times New Roman"/>
            </a:endParaRPr>
          </a:p>
        </p:txBody>
      </p:sp>
      <p:sp>
        <p:nvSpPr>
          <p:cNvPr id="18" name="TextBox 5"/>
          <p:cNvSpPr txBox="1"/>
          <p:nvPr/>
        </p:nvSpPr>
        <p:spPr>
          <a:xfrm>
            <a:off x="1047467" y="859201"/>
            <a:ext cx="17379139"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Bối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cảnh</a:t>
            </a:r>
            <a:endParaRPr lang="en-SG"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171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down)">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circle(in)">
                                      <p:cBhvr>
                                        <p:cTn id="24" dur="2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6"/>
          <p:cNvPicPr>
            <a:picLocks noChangeAspect="1"/>
          </p:cNvPicPr>
          <p:nvPr/>
        </p:nvPicPr>
        <p:blipFill rotWithShape="1">
          <a:blip r:embed="rId3"/>
          <a:srcRect l="18872" t="8587" r="56595" b="14747"/>
          <a:stretch/>
        </p:blipFill>
        <p:spPr>
          <a:xfrm>
            <a:off x="15468600" y="3817523"/>
            <a:ext cx="3370118" cy="6480996"/>
          </a:xfrm>
          <a:prstGeom prst="rect">
            <a:avLst/>
          </a:prstGeom>
        </p:spPr>
      </p:pic>
      <p:sp>
        <p:nvSpPr>
          <p:cNvPr id="7" name="TextBox 5"/>
          <p:cNvSpPr txBox="1"/>
          <p:nvPr/>
        </p:nvSpPr>
        <p:spPr>
          <a:xfrm>
            <a:off x="900156" y="723900"/>
            <a:ext cx="13919177" cy="705321"/>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Khung</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cảnh</a:t>
            </a:r>
            <a:endParaRPr lang="en-US" sz="4800" dirty="0">
              <a:solidFill>
                <a:schemeClr val="tx1">
                  <a:lumMod val="95000"/>
                  <a:lumOff val="5000"/>
                </a:schemeClr>
              </a:solidFill>
              <a:latin typeface="Times New Roman"/>
              <a:ea typeface="Times New Roman"/>
              <a:cs typeface="Times New Roman"/>
            </a:endParaRPr>
          </a:p>
        </p:txBody>
      </p:sp>
      <p:sp>
        <p:nvSpPr>
          <p:cNvPr id="11" name="TextBox 5"/>
          <p:cNvSpPr txBox="1"/>
          <p:nvPr/>
        </p:nvSpPr>
        <p:spPr>
          <a:xfrm>
            <a:off x="900155" y="1943100"/>
            <a:ext cx="5881645" cy="6347892"/>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Cảnh</a:t>
            </a:r>
            <a:r>
              <a:rPr lang="en-US" sz="4800" b="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vật</a:t>
            </a:r>
            <a:r>
              <a:rPr lang="en-US" sz="4800" b="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được</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miêu</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tả</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qua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các</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chi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tiết</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về</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không</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gian</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thời</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gian</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một</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buổi</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mai</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đầy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sương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thu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và</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gió</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lạnh</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con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đường</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làng</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dài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và</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hẹp</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cảnh</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vật</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xung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quanh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đều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thay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đổi</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endParaRPr lang="en-US" sz="4800" dirty="0">
              <a:solidFill>
                <a:schemeClr val="tx1">
                  <a:lumMod val="95000"/>
                  <a:lumOff val="5000"/>
                </a:schemeClr>
              </a:solidFill>
              <a:latin typeface="Times New Roman"/>
              <a:ea typeface="Times New Roman"/>
              <a:cs typeface="Times New Roman"/>
            </a:endParaRPr>
          </a:p>
        </p:txBody>
      </p:sp>
      <p:sp>
        <p:nvSpPr>
          <p:cNvPr id="13" name="TextBox 5"/>
          <p:cNvSpPr txBox="1"/>
          <p:nvPr/>
        </p:nvSpPr>
        <p:spPr>
          <a:xfrm>
            <a:off x="7733346" y="1943100"/>
            <a:ext cx="7329445" cy="6347892"/>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Con </a:t>
            </a:r>
            <a:r>
              <a:rPr lang="en-US" sz="4800" b="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người</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được</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miêu</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tả</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cụ</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thể</a:t>
            </a:r>
            <a:r>
              <a:rPr lang="en-US" sz="4800"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Mẹ</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tôi</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âu</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yếm</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nắm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tay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tôi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dẫn</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đi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mấy</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cậu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nhỏ</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trạc</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bằng</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tuổi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tôi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áo</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quần</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tươm</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tất</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nhí</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nhảnh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gọi</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tên</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nhau</a:t>
            </a:r>
            <a:r>
              <a:rPr lang="en-US" sz="4800" i="1" dirty="0">
                <a:solidFill>
                  <a:srgbClr val="F6D0BB">
                    <a:lumMod val="10000"/>
                  </a:srgbClr>
                </a:solidFill>
                <a:latin typeface="Times New Roman" panose="02020603050405020304" pitchFamily="18" charset="0"/>
                <a:cs typeface="Times New Roman" panose="02020603050405020304" pitchFamily="18" charset="0"/>
              </a:rPr>
              <a:t> hay </a:t>
            </a:r>
            <a:r>
              <a:rPr lang="en-US" sz="4800" i="1" dirty="0" err="1">
                <a:solidFill>
                  <a:srgbClr val="F6D0BB">
                    <a:lumMod val="10000"/>
                  </a:srgbClr>
                </a:solidFill>
                <a:latin typeface="Times New Roman" panose="02020603050405020304" pitchFamily="18" charset="0"/>
                <a:cs typeface="Times New Roman" panose="02020603050405020304" pitchFamily="18" charset="0"/>
              </a:rPr>
              <a:t>trao</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sách</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vở</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cho</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nhau</a:t>
            </a:r>
            <a:r>
              <a:rPr lang="en-US" sz="4800" i="1" dirty="0">
                <a:solidFill>
                  <a:srgbClr val="F6D0BB">
                    <a:lumMod val="10000"/>
                  </a:srgbClr>
                </a:solidFill>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latin typeface="Times New Roman" panose="02020603050405020304" pitchFamily="18" charset="0"/>
                <a:cs typeface="Times New Roman" panose="02020603050405020304" pitchFamily="18" charset="0"/>
              </a:rPr>
              <a:t>xem</a:t>
            </a:r>
            <a:r>
              <a:rPr lang="en-US" sz="4800" i="1" dirty="0">
                <a:solidFill>
                  <a:srgbClr val="F6D0BB">
                    <a:lumMod val="10000"/>
                  </a:srgbClr>
                </a:solidFill>
                <a:latin typeface="Times New Roman" panose="02020603050405020304" pitchFamily="18" charset="0"/>
                <a:cs typeface="Times New Roman" panose="02020603050405020304" pitchFamily="18" charset="0"/>
              </a:rPr>
              <a:t>...</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Mấy</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cậu</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đi</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trước</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ôm</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sách</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vở</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nhiều</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lại</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kèm</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cả</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bút</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thước</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 </a:t>
            </a:r>
            <a:r>
              <a:rPr lang="en-US" sz="4800" i="1" dirty="0" err="1">
                <a:solidFill>
                  <a:srgbClr val="F6D0BB">
                    <a:lumMod val="10000"/>
                  </a:srgbClr>
                </a:solidFill>
                <a:highlight>
                  <a:srgbClr val="FFFF00"/>
                </a:highlight>
                <a:latin typeface="Times New Roman" panose="02020603050405020304" pitchFamily="18" charset="0"/>
                <a:cs typeface="Times New Roman" panose="02020603050405020304" pitchFamily="18" charset="0"/>
              </a:rPr>
              <a:t>nữa</a:t>
            </a:r>
            <a:r>
              <a:rPr lang="en-US" sz="4800" i="1" dirty="0">
                <a:solidFill>
                  <a:srgbClr val="F6D0BB">
                    <a:lumMod val="10000"/>
                  </a:srgbClr>
                </a:solidFill>
                <a:highlight>
                  <a:srgbClr val="FFFF00"/>
                </a:highlight>
                <a:latin typeface="Times New Roman" panose="02020603050405020304" pitchFamily="18" charset="0"/>
                <a:cs typeface="Times New Roman" panose="02020603050405020304" pitchFamily="18" charset="0"/>
              </a:rPr>
              <a:t>.</a:t>
            </a:r>
            <a:endParaRPr lang="en-US" sz="4800" dirty="0">
              <a:solidFill>
                <a:schemeClr val="tx1">
                  <a:lumMod val="95000"/>
                  <a:lumOff val="5000"/>
                </a:schemeClr>
              </a:solidFill>
              <a:highlight>
                <a:srgbClr val="FFFF00"/>
              </a:highlight>
              <a:latin typeface="Times New Roman"/>
              <a:ea typeface="Times New Roman"/>
              <a:cs typeface="Times New Roman"/>
            </a:endParaRPr>
          </a:p>
        </p:txBody>
      </p:sp>
      <p:sp>
        <p:nvSpPr>
          <p:cNvPr id="14"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8863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barn(inVertical)">
                                      <p:cBhvr>
                                        <p:cTn id="16" dur="500"/>
                                        <p:tgtEl>
                                          <p:spTgt spid="7">
                                            <p:txEl>
                                              <p:pRg st="0" end="0"/>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arn(inVertical)">
                                      <p:cBhvr>
                                        <p:cTn id="24" dur="500"/>
                                        <p:tgtEl>
                                          <p:spTgt spid="11">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barn(inVertical)">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p:cNvSpPr/>
          <p:nvPr/>
        </p:nvSpPr>
        <p:spPr>
          <a:xfrm>
            <a:off x="609600" y="2400300"/>
            <a:ext cx="8077200" cy="59436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18"/>
          <p:cNvSpPr txBox="1"/>
          <p:nvPr/>
        </p:nvSpPr>
        <p:spPr>
          <a:xfrm>
            <a:off x="9296400" y="2961183"/>
            <a:ext cx="7366853" cy="3495380"/>
          </a:xfrm>
          <a:prstGeom prst="rect">
            <a:avLst/>
          </a:prstGeom>
        </p:spPr>
        <p:txBody>
          <a:bodyPr wrap="square" lIns="0" tIns="0" rIns="0" bIns="0" rtlCol="0" anchor="t">
            <a:spAutoFit/>
          </a:bodyPr>
          <a:lstStyle/>
          <a:p>
            <a:pPr algn="just">
              <a:lnSpc>
                <a:spcPts val="9360"/>
              </a:lnSpc>
              <a:spcBef>
                <a:spcPct val="0"/>
              </a:spcBef>
            </a:pP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khơi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377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a:srcRect/>
          <a:stretch>
            <a:fillRect/>
          </a:stretch>
        </p:blipFill>
        <p:spPr>
          <a:xfrm>
            <a:off x="15571324" y="27429"/>
            <a:ext cx="2655881" cy="3238879"/>
          </a:xfrm>
          <a:prstGeom prst="rect">
            <a:avLst/>
          </a:prstGeom>
        </p:spPr>
      </p:pic>
      <p:pic>
        <p:nvPicPr>
          <p:cNvPr id="30" name="Picture 3"/>
          <p:cNvPicPr>
            <a:picLocks noChangeAspect="1"/>
          </p:cNvPicPr>
          <p:nvPr/>
        </p:nvPicPr>
        <p:blipFill>
          <a:blip r:embed="rId4">
            <a:alphaModFix amt="31000"/>
            <a:extLst>
              <a:ext uri="{28A0092B-C50C-407E-A947-70E740481C1C}">
                <a14:useLocalDpi xmlns:a14="http://schemas.microsoft.com/office/drawing/2010/main" val="0"/>
              </a:ext>
            </a:extLst>
          </a:blip>
          <a:srcRect/>
          <a:stretch>
            <a:fillRect/>
          </a:stretch>
        </p:blipFill>
        <p:spPr>
          <a:xfrm rot="-10800000" flipH="1">
            <a:off x="-63000" y="3245726"/>
            <a:ext cx="8142263" cy="10438799"/>
          </a:xfrm>
          <a:prstGeom prst="rect">
            <a:avLst/>
          </a:prstGeom>
        </p:spPr>
      </p:pic>
      <p:sp>
        <p:nvSpPr>
          <p:cNvPr id="9"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Dòng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tôi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tiên</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079264" y="3064207"/>
            <a:ext cx="5877654"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sp>
        <p:nvSpPr>
          <p:cNvPr id="17" name="Rectangle 16"/>
          <p:cNvSpPr/>
          <p:nvPr/>
        </p:nvSpPr>
        <p:spPr>
          <a:xfrm>
            <a:off x="8079264" y="4510426"/>
            <a:ext cx="6872742"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sân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trường</a:t>
            </a:r>
          </a:p>
        </p:txBody>
      </p:sp>
      <p:sp>
        <p:nvSpPr>
          <p:cNvPr id="18" name="Rectangle 17"/>
          <p:cNvSpPr/>
          <p:nvPr/>
        </p:nvSpPr>
        <p:spPr>
          <a:xfrm>
            <a:off x="8081442" y="5925312"/>
            <a:ext cx="6485076"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vi-VN"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3"/>
          <p:cNvPicPr>
            <a:picLocks noChangeAspect="1"/>
          </p:cNvPicPr>
          <p:nvPr/>
        </p:nvPicPr>
        <p:blipFill>
          <a:blip r:embed="rId5"/>
          <a:srcRect t="262" b="262"/>
          <a:stretch>
            <a:fillRect/>
          </a:stretch>
        </p:blipFill>
        <p:spPr>
          <a:xfrm rot="202760">
            <a:off x="-410219" y="7206539"/>
            <a:ext cx="18819506" cy="6041390"/>
          </a:xfrm>
          <a:prstGeom prst="rect">
            <a:avLst/>
          </a:prstGeom>
        </p:spPr>
      </p:pic>
      <p:grpSp>
        <p:nvGrpSpPr>
          <p:cNvPr id="3" name="Group 2"/>
          <p:cNvGrpSpPr/>
          <p:nvPr/>
        </p:nvGrpSpPr>
        <p:grpSpPr>
          <a:xfrm>
            <a:off x="-3196772" y="1572724"/>
            <a:ext cx="10076518" cy="8445825"/>
            <a:chOff x="-3196772" y="1572724"/>
            <a:chExt cx="10076518" cy="8445825"/>
          </a:xfrm>
        </p:grpSpPr>
        <p:sp>
          <p:nvSpPr>
            <p:cNvPr id="22" name="Freeform 7"/>
            <p:cNvSpPr/>
            <p:nvPr/>
          </p:nvSpPr>
          <p:spPr>
            <a:xfrm>
              <a:off x="-3196772" y="3953015"/>
              <a:ext cx="10076518" cy="6065534"/>
            </a:xfrm>
            <a:custGeom>
              <a:avLst/>
              <a:gdLst/>
              <a:ahLst/>
              <a:cxnLst/>
              <a:rect l="l" t="t" r="r" b="b"/>
              <a:pathLst>
                <a:path w="8115300" h="4088082">
                  <a:moveTo>
                    <a:pt x="0" y="0"/>
                  </a:moveTo>
                  <a:lnTo>
                    <a:pt x="8115300" y="0"/>
                  </a:lnTo>
                  <a:lnTo>
                    <a:pt x="8115300" y="4088083"/>
                  </a:lnTo>
                  <a:lnTo>
                    <a:pt x="0" y="4088083"/>
                  </a:lnTo>
                  <a:lnTo>
                    <a:pt x="0" y="0"/>
                  </a:lnTo>
                  <a:close/>
                </a:path>
              </a:pathLst>
            </a:custGeom>
            <a:blipFill>
              <a:blip r:embed="rId6"/>
              <a:srcRect/>
              <a:stretch>
                <a:fillRect t="-44570" r="-10966"/>
              </a:stretch>
            </a:blipFill>
          </p:spPr>
        </p:sp>
        <p:sp>
          <p:nvSpPr>
            <p:cNvPr id="23" name="Freeform 3"/>
            <p:cNvSpPr/>
            <p:nvPr/>
          </p:nvSpPr>
          <p:spPr>
            <a:xfrm>
              <a:off x="2810647" y="1572724"/>
              <a:ext cx="3818245" cy="2951358"/>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7"/>
              <a:stretch>
                <a:fillRect/>
              </a:stretch>
            </a:blipFill>
          </p:spPr>
        </p:sp>
      </p:grpSp>
    </p:spTree>
    <p:extLst>
      <p:ext uri="{BB962C8B-B14F-4D97-AF65-F5344CB8AC3E}">
        <p14:creationId xmlns:p14="http://schemas.microsoft.com/office/powerpoint/2010/main" val="338923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3"/>
          <a:srcRect/>
          <a:stretch>
            <a:fillRect/>
          </a:stretch>
        </p:blipFill>
        <p:spPr>
          <a:xfrm rot="11458117">
            <a:off x="8948728" y="-1045068"/>
            <a:ext cx="9778415" cy="2090136"/>
          </a:xfrm>
          <a:prstGeom prst="rect">
            <a:avLst/>
          </a:prstGeom>
        </p:spPr>
      </p:pic>
      <p:pic>
        <p:nvPicPr>
          <p:cNvPr id="5" name="Picture 6"/>
          <p:cNvPicPr>
            <a:picLocks noChangeAspect="1"/>
          </p:cNvPicPr>
          <p:nvPr/>
        </p:nvPicPr>
        <p:blipFill>
          <a:blip r:embed="rId4"/>
          <a:srcRect/>
          <a:stretch>
            <a:fillRect/>
          </a:stretch>
        </p:blipFill>
        <p:spPr>
          <a:xfrm rot="-1293993">
            <a:off x="-2284113" y="-1690646"/>
            <a:ext cx="7369652" cy="2657681"/>
          </a:xfrm>
          <a:prstGeom prst="rect">
            <a:avLst/>
          </a:prstGeom>
        </p:spPr>
      </p:pic>
      <p:sp>
        <p:nvSpPr>
          <p:cNvPr id="20" name="TextBox 19">
            <a:extLst>
              <a:ext uri="{FF2B5EF4-FFF2-40B4-BE49-F238E27FC236}">
                <a16:creationId xmlns:a16="http://schemas.microsoft.com/office/drawing/2014/main" id="{C1BE068B-51FD-42F1-9862-5AA38B56B3A2}"/>
              </a:ext>
            </a:extLst>
          </p:cNvPr>
          <p:cNvSpPr txBox="1"/>
          <p:nvPr/>
        </p:nvSpPr>
        <p:spPr>
          <a:xfrm>
            <a:off x="914400" y="2092131"/>
            <a:ext cx="11328126"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trong tâm trạng của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1" name="Rectangle 20"/>
          <p:cNvSpPr/>
          <p:nvPr/>
        </p:nvSpPr>
        <p:spPr>
          <a:xfrm>
            <a:off x="1442576" y="3225366"/>
            <a:ext cx="16273808" cy="6456960"/>
          </a:xfrm>
          <a:prstGeom prst="rect">
            <a:avLst/>
          </a:prstGeom>
        </p:spPr>
        <p:txBody>
          <a:bodyPr wrap="square">
            <a:spAutoFit/>
          </a:bodyPr>
          <a:lstStyle/>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Con đường, cảnh vật: vốn rất quen nhưng lần này tự nhiên thấy lạ</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tx1">
                    <a:lumMod val="95000"/>
                    <a:lumOff val="5000"/>
                  </a:schemeClr>
                </a:solidFill>
              </a:rPr>
              <a:t> </a:t>
            </a:r>
            <a:r>
              <a:rPr lang="en-US" sz="4000" dirty="0">
                <a:solidFill>
                  <a:schemeClr val="tx1">
                    <a:lumMod val="95000"/>
                    <a:lumOff val="5000"/>
                  </a:schemeClr>
                </a:solidFill>
                <a:latin typeface="Times New Roman" pitchFamily="18" charset="0"/>
                <a:cs typeface="Times New Roman" pitchFamily="18" charset="0"/>
              </a:rPr>
              <a:t>“</a:t>
            </a:r>
            <a:r>
              <a:rPr lang="en-US" sz="4000" i="1" dirty="0">
                <a:solidFill>
                  <a:schemeClr val="tx1">
                    <a:lumMod val="95000"/>
                    <a:lumOff val="5000"/>
                  </a:schemeClr>
                </a:solidFill>
                <a:latin typeface="Times New Roman" pitchFamily="18" charset="0"/>
                <a:cs typeface="Times New Roman" pitchFamily="18" charset="0"/>
              </a:rPr>
              <a:t>con </a:t>
            </a:r>
            <a:r>
              <a:rPr lang="en-US" sz="4000" i="1" dirty="0" err="1">
                <a:solidFill>
                  <a:schemeClr val="tx1">
                    <a:lumMod val="95000"/>
                    <a:lumOff val="5000"/>
                  </a:schemeClr>
                </a:solidFill>
                <a:latin typeface="Times New Roman" pitchFamily="18" charset="0"/>
                <a:cs typeface="Times New Roman" pitchFamily="18" charset="0"/>
              </a:rPr>
              <a:t>đường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này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đã</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quen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lại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lắm</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lần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nhưng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lần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này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tự</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nhiên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thấy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lạ</a:t>
            </a:r>
            <a:r>
              <a:rPr lang="en-US" sz="4000" i="1" dirty="0">
                <a:solidFill>
                  <a:schemeClr val="tx1">
                    <a:lumMod val="95000"/>
                    <a:lumOff val="5000"/>
                  </a:schemeClr>
                </a:solidFill>
                <a:latin typeface="Times New Roman" pitchFamily="18" charset="0"/>
                <a:cs typeface="Times New Roman"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Tự cảm thấy có sự thay đổi lớn trong lòng mình.</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000" i="1" dirty="0" err="1">
                <a:solidFill>
                  <a:schemeClr val="tx1">
                    <a:lumMod val="95000"/>
                    <a:lumOff val="5000"/>
                  </a:schemeClr>
                </a:solidFill>
                <a:latin typeface="Times New Roman" pitchFamily="18" charset="0"/>
                <a:cs typeface="Times New Roman" pitchFamily="18" charset="0"/>
              </a:rPr>
              <a:t>Cảnh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vật</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chung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quanh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đều</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thay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đổi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vì</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chính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lòng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đang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có</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sự</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thay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đổi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lớn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hôm</a:t>
            </a:r>
            <a:r>
              <a:rPr lang="en-US" sz="4000" i="1" dirty="0">
                <a:solidFill>
                  <a:schemeClr val="tx1">
                    <a:lumMod val="95000"/>
                    <a:lumOff val="5000"/>
                  </a:schemeClr>
                </a:solidFill>
                <a:latin typeface="Times New Roman" pitchFamily="18" charset="0"/>
                <a:cs typeface="Times New Roman" pitchFamily="18" charset="0"/>
              </a:rPr>
              <a:t> nay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học</a:t>
            </a:r>
            <a:r>
              <a:rPr lang="en-US" sz="4000" i="1" dirty="0">
                <a:solidFill>
                  <a:schemeClr val="tx1">
                    <a:lumMod val="95000"/>
                    <a:lumOff val="5000"/>
                  </a:schemeClr>
                </a:solidFill>
                <a:latin typeface="Times New Roman" pitchFamily="18" charset="0"/>
                <a:cs typeface="Times New Roman"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Cảm thấy trang trọng, đứng đắn với bộ quần áo, mấy quyển vở mới trên tay</a:t>
            </a:r>
            <a:endParaRPr lang="en-US" sz="4000" b="1" dirty="0">
              <a:solidFill>
                <a:schemeClr val="tx1">
                  <a:lumMod val="95000"/>
                  <a:lumOff val="5000"/>
                </a:schemeClr>
              </a:solidFill>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28642" y="1222342"/>
            <a:ext cx="2745908" cy="1173252"/>
          </a:xfrm>
          <a:prstGeom prst="rect">
            <a:avLst/>
          </a:prstGeom>
        </p:spPr>
      </p:pic>
      <p:sp>
        <p:nvSpPr>
          <p:cNvPr id="24" name="TextBox 5"/>
          <p:cNvSpPr txBox="1"/>
          <p:nvPr/>
        </p:nvSpPr>
        <p:spPr>
          <a:xfrm>
            <a:off x="3936956" y="107030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25" name="Group 24"/>
          <p:cNvGrpSpPr/>
          <p:nvPr/>
        </p:nvGrpSpPr>
        <p:grpSpPr>
          <a:xfrm>
            <a:off x="2137576" y="665523"/>
            <a:ext cx="1379070" cy="1371549"/>
            <a:chOff x="10749799" y="4081393"/>
            <a:chExt cx="1379070" cy="1371548"/>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7" name="TextBox 26"/>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pic>
        <p:nvPicPr>
          <p:cNvPr id="28" name="Picture 11"/>
          <p:cNvPicPr>
            <a:picLocks noChangeAspect="1"/>
          </p:cNvPicPr>
          <p:nvPr/>
        </p:nvPicPr>
        <p:blipFill>
          <a:blip r:embed="rId7"/>
          <a:srcRect/>
          <a:stretch>
            <a:fillRect/>
          </a:stretch>
        </p:blipFill>
        <p:spPr>
          <a:xfrm>
            <a:off x="15775966" y="7962900"/>
            <a:ext cx="5024068" cy="6603376"/>
          </a:xfrm>
          <a:prstGeom prst="rect">
            <a:avLst/>
          </a:prstGeom>
        </p:spPr>
      </p:pic>
    </p:spTree>
    <p:extLst>
      <p:ext uri="{BB962C8B-B14F-4D97-AF65-F5344CB8AC3E}">
        <p14:creationId xmlns:p14="http://schemas.microsoft.com/office/powerpoint/2010/main" val="2215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57319" y="1181100"/>
            <a:ext cx="2745908" cy="1173252"/>
          </a:xfrm>
          <a:prstGeom prst="rect">
            <a:avLst/>
          </a:prstGeom>
        </p:spPr>
      </p:pic>
      <p:sp>
        <p:nvSpPr>
          <p:cNvPr id="9" name="TextBox 5"/>
          <p:cNvSpPr txBox="1"/>
          <p:nvPr/>
        </p:nvSpPr>
        <p:spPr>
          <a:xfrm>
            <a:off x="4368823" y="1273232"/>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10" name="Group 9"/>
          <p:cNvGrpSpPr/>
          <p:nvPr/>
        </p:nvGrpSpPr>
        <p:grpSpPr>
          <a:xfrm>
            <a:off x="2602595" y="855513"/>
            <a:ext cx="1379070" cy="1371549"/>
            <a:chOff x="10749799" y="4081393"/>
            <a:chExt cx="1379070" cy="1371548"/>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12" name="TextBox 11"/>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C1BE068B-51FD-42F1-9862-5AA38B56B3A2}"/>
              </a:ext>
            </a:extLst>
          </p:cNvPr>
          <p:cNvSpPr txBox="1"/>
          <p:nvPr/>
        </p:nvSpPr>
        <p:spPr>
          <a:xfrm>
            <a:off x="489185" y="2455712"/>
            <a:ext cx="14432160"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chỉ</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nói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8970496" y="4292771"/>
            <a:ext cx="7834062" cy="2893067"/>
          </a:xfrm>
          <a:prstGeom prst="rect">
            <a:avLst/>
          </a:prstGeom>
          <a:noFill/>
        </p:spPr>
        <p:txBody>
          <a:bodyPr wrap="square" lIns="182850" tIns="91424" rIns="182850" bIns="91424" rtlCol="0">
            <a:spAutoFit/>
          </a:bodyPr>
          <a:lstStyle/>
          <a:p>
            <a:pPr algn="just">
              <a:spcBef>
                <a:spcPts val="1200"/>
              </a:spcBef>
              <a:spcAft>
                <a:spcPts val="1200"/>
              </a:spcAft>
            </a:pPr>
            <a:r>
              <a:rPr lang="en-US" sz="4400" b="1" dirty="0">
                <a:solidFill>
                  <a:schemeClr val="tx1">
                    <a:lumMod val="95000"/>
                    <a:lumOff val="5000"/>
                  </a:schemeClr>
                </a:solidFill>
                <a:latin typeface="Times New Roman"/>
                <a:ea typeface="Times New Roman"/>
                <a:cs typeface="Times New Roman"/>
              </a:rPr>
              <a:t>Những động từ được sử dụng đúng </a:t>
            </a:r>
            <a:r>
              <a:rPr lang="en-US" sz="4400" b="1" dirty="0" err="1">
                <a:solidFill>
                  <a:schemeClr val="tx1">
                    <a:lumMod val="95000"/>
                    <a:lumOff val="5000"/>
                  </a:schemeClr>
                </a:solidFill>
                <a:latin typeface="Times New Roman"/>
                <a:ea typeface="Times New Roman"/>
                <a:cs typeface="Times New Roman"/>
              </a:rPr>
              <a:t>chỗ</a:t>
            </a:r>
            <a:r>
              <a:rPr lang="en-US" sz="4400" b="1" dirty="0">
                <a:solidFill>
                  <a:schemeClr val="tx1">
                    <a:lumMod val="95000"/>
                    <a:lumOff val="5000"/>
                  </a:schemeClr>
                </a:solidFill>
                <a:latin typeface="Times New Roman"/>
                <a:ea typeface="Times New Roman"/>
                <a:cs typeface="Times New Roman"/>
              </a:rPr>
              <a:t> </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a:t>
            </a:r>
            <a:r>
              <a:rPr lang="en-US" sz="4400" b="1" dirty="0" err="1">
                <a:solidFill>
                  <a:schemeClr val="tx1">
                    <a:lumMod val="95000"/>
                    <a:lumOff val="5000"/>
                  </a:schemeClr>
                </a:solidFill>
                <a:latin typeface="Times New Roman"/>
                <a:ea typeface="Times New Roman"/>
                <a:cs typeface="Times New Roman"/>
                <a:sym typeface="Wingdings" panose="05000000000000000000" pitchFamily="2" charset="2"/>
              </a:rPr>
              <a:t>Dễ</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a:t>
            </a:r>
            <a:r>
              <a:rPr lang="en-US" sz="4400" b="1" dirty="0" err="1">
                <a:solidFill>
                  <a:schemeClr val="tx1">
                    <a:lumMod val="95000"/>
                    <a:lumOff val="5000"/>
                  </a:schemeClr>
                </a:solidFill>
                <a:latin typeface="Times New Roman"/>
                <a:ea typeface="Times New Roman"/>
                <a:cs typeface="Times New Roman"/>
                <a:sym typeface="Wingdings" panose="05000000000000000000" pitchFamily="2" charset="2"/>
              </a:rPr>
              <a:t>hình</a:t>
            </a: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dung </a:t>
            </a:r>
            <a:r>
              <a:rPr lang="en-US" sz="4400" b="1" dirty="0" err="1">
                <a:solidFill>
                  <a:schemeClr val="tx1">
                    <a:lumMod val="95000"/>
                    <a:lumOff val="5000"/>
                  </a:schemeClr>
                </a:solidFill>
                <a:latin typeface="Times New Roman"/>
                <a:ea typeface="Times New Roman"/>
                <a:cs typeface="Times New Roman"/>
              </a:rPr>
              <a:t>tư</a:t>
            </a:r>
            <a:r>
              <a:rPr lang="en-US" sz="4400" b="1" dirty="0">
                <a:solidFill>
                  <a:schemeClr val="tx1">
                    <a:lumMod val="95000"/>
                    <a:lumOff val="5000"/>
                  </a:schemeClr>
                </a:solidFill>
                <a:latin typeface="Times New Roman"/>
                <a:ea typeface="Times New Roman"/>
                <a:cs typeface="Times New Roman"/>
              </a:rPr>
              <a:t> thế và cử chỉ ngộ </a:t>
            </a:r>
            <a:r>
              <a:rPr lang="en-US" sz="4400" b="1" dirty="0" err="1">
                <a:solidFill>
                  <a:schemeClr val="tx1">
                    <a:lumMod val="95000"/>
                    <a:lumOff val="5000"/>
                  </a:schemeClr>
                </a:solidFill>
                <a:latin typeface="Times New Roman"/>
                <a:ea typeface="Times New Roman"/>
                <a:cs typeface="Times New Roman"/>
              </a:rPr>
              <a:t>nghĩnh</a:t>
            </a:r>
            <a:r>
              <a:rPr lang="en-US" sz="4400" b="1" dirty="0">
                <a:solidFill>
                  <a:schemeClr val="tx1">
                    <a:lumMod val="95000"/>
                    <a:lumOff val="5000"/>
                  </a:schemeClr>
                </a:solidFill>
                <a:latin typeface="Times New Roman"/>
                <a:ea typeface="Times New Roman"/>
                <a:cs typeface="Times New Roman"/>
              </a:rPr>
              <a:t>, ngây thơ, đáng yêu của chú bé.</a:t>
            </a:r>
            <a:endParaRPr lang="en-US" sz="5400" b="1" dirty="0">
              <a:solidFill>
                <a:schemeClr val="tx1">
                  <a:lumMod val="95000"/>
                  <a:lumOff val="5000"/>
                </a:schemeClr>
              </a:solidFill>
              <a:latin typeface=".VnTime"/>
              <a:ea typeface="Times New Roman"/>
              <a:cs typeface="Times New Roman"/>
            </a:endParaRPr>
          </a:p>
        </p:txBody>
      </p:sp>
      <p:sp>
        <p:nvSpPr>
          <p:cNvPr id="15" name="TextBox 14"/>
          <p:cNvSpPr txBox="1"/>
          <p:nvPr/>
        </p:nvSpPr>
        <p:spPr>
          <a:xfrm>
            <a:off x="2602595" y="3770606"/>
            <a:ext cx="7048198" cy="3477875"/>
          </a:xfrm>
          <a:prstGeom prst="rect">
            <a:avLst/>
          </a:prstGeom>
          <a:noFill/>
        </p:spPr>
        <p:txBody>
          <a:bodyPr wrap="square" rtlCol="0">
            <a:spAutoFit/>
          </a:bodyPr>
          <a:lstStyle/>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Bặm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tay</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Ghì</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thật chặt</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Xóc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lên</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lại cẩn thận</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Muốn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thử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mình</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Right Brace 16"/>
          <p:cNvSpPr/>
          <p:nvPr/>
        </p:nvSpPr>
        <p:spPr>
          <a:xfrm>
            <a:off x="8063345" y="4107973"/>
            <a:ext cx="685800" cy="2973570"/>
          </a:xfrm>
          <a:prstGeom prst="rightBrac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5"/>
          <p:cNvSpPr/>
          <p:nvPr/>
        </p:nvSpPr>
        <p:spPr>
          <a:xfrm>
            <a:off x="142305" y="6032896"/>
            <a:ext cx="1933956" cy="4114800"/>
          </a:xfrm>
          <a:custGeom>
            <a:avLst/>
            <a:gdLst/>
            <a:ahLst/>
            <a:cxnLst/>
            <a:rect l="l" t="t" r="r" b="b"/>
            <a:pathLst>
              <a:path w="1933956" h="4114800">
                <a:moveTo>
                  <a:pt x="0" y="0"/>
                </a:moveTo>
                <a:lnTo>
                  <a:pt x="1933956" y="0"/>
                </a:lnTo>
                <a:lnTo>
                  <a:pt x="193395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9334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p:cNvPicPr>
          <p:nvPr/>
        </p:nvPicPr>
        <p:blipFill>
          <a:blip r:embed="rId3"/>
          <a:srcRect l="2468" r="2468" b="30908"/>
          <a:stretch>
            <a:fillRect/>
          </a:stretch>
        </p:blipFill>
        <p:spPr>
          <a:xfrm rot="10199171">
            <a:off x="-4734231" y="-3493226"/>
            <a:ext cx="16675220" cy="4511123"/>
          </a:xfrm>
          <a:prstGeom prst="rect">
            <a:avLst/>
          </a:prstGeom>
        </p:spPr>
      </p:pic>
      <p:pic>
        <p:nvPicPr>
          <p:cNvPr id="4" name="Picture 9"/>
          <p:cNvPicPr>
            <a:picLocks noChangeAspect="1"/>
          </p:cNvPicPr>
          <p:nvPr/>
        </p:nvPicPr>
        <p:blipFill>
          <a:blip r:embed="rId4"/>
          <a:srcRect l="34894"/>
          <a:stretch>
            <a:fillRect/>
          </a:stretch>
        </p:blipFill>
        <p:spPr>
          <a:xfrm rot="-3287269" flipH="1">
            <a:off x="12902983" y="5938806"/>
            <a:ext cx="8807145" cy="4878330"/>
          </a:xfrm>
          <a:prstGeom prst="rect">
            <a:avLst/>
          </a:prstGeom>
        </p:spPr>
      </p:pic>
      <p:sp>
        <p:nvSpPr>
          <p:cNvPr id="21" name="Freeform 12"/>
          <p:cNvSpPr>
            <a:spLocks/>
          </p:cNvSpPr>
          <p:nvPr/>
        </p:nvSpPr>
        <p:spPr bwMode="auto">
          <a:xfrm>
            <a:off x="3152300" y="3755772"/>
            <a:ext cx="825826" cy="1651646"/>
          </a:xfrm>
          <a:custGeom>
            <a:avLst/>
            <a:gdLst>
              <a:gd name="T0" fmla="*/ 776 w 776"/>
              <a:gd name="T1" fmla="*/ 1553 h 1553"/>
              <a:gd name="T2" fmla="*/ 0 w 776"/>
              <a:gd name="T3" fmla="*/ 777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7"/>
                </a:cubicBezTo>
                <a:cubicBezTo>
                  <a:pt x="0" y="348"/>
                  <a:pt x="348" y="0"/>
                  <a:pt x="776" y="0"/>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2" name="Oval 13"/>
          <p:cNvSpPr>
            <a:spLocks noChangeArrowheads="1"/>
          </p:cNvSpPr>
          <p:nvPr/>
        </p:nvSpPr>
        <p:spPr bwMode="auto">
          <a:xfrm>
            <a:off x="3306572" y="3900971"/>
            <a:ext cx="1343098"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3" name="Line 14"/>
          <p:cNvSpPr>
            <a:spLocks noChangeShapeType="1"/>
          </p:cNvSpPr>
          <p:nvPr/>
        </p:nvSpPr>
        <p:spPr bwMode="auto">
          <a:xfrm>
            <a:off x="3978119" y="3755771"/>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4" name="Line 15"/>
          <p:cNvSpPr>
            <a:spLocks noChangeShapeType="1"/>
          </p:cNvSpPr>
          <p:nvPr/>
        </p:nvSpPr>
        <p:spPr bwMode="auto">
          <a:xfrm>
            <a:off x="3978119" y="5407417"/>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5" name="Freeform 16"/>
          <p:cNvSpPr>
            <a:spLocks/>
          </p:cNvSpPr>
          <p:nvPr/>
        </p:nvSpPr>
        <p:spPr bwMode="auto">
          <a:xfrm>
            <a:off x="16065996" y="5407417"/>
            <a:ext cx="825826" cy="1660724"/>
          </a:xfrm>
          <a:custGeom>
            <a:avLst/>
            <a:gdLst>
              <a:gd name="T0" fmla="*/ 0 w 776"/>
              <a:gd name="T1" fmla="*/ 0 h 1553"/>
              <a:gd name="T2" fmla="*/ 776 w 776"/>
              <a:gd name="T3" fmla="*/ 776 h 1553"/>
              <a:gd name="T4" fmla="*/ 0 w 776"/>
              <a:gd name="T5" fmla="*/ 1553 h 1553"/>
            </a:gdLst>
            <a:ahLst/>
            <a:cxnLst>
              <a:cxn ang="0">
                <a:pos x="T0" y="T1"/>
              </a:cxn>
              <a:cxn ang="0">
                <a:pos x="T2" y="T3"/>
              </a:cxn>
              <a:cxn ang="0">
                <a:pos x="T4" y="T5"/>
              </a:cxn>
            </a:cxnLst>
            <a:rect l="0" t="0" r="r" b="b"/>
            <a:pathLst>
              <a:path w="776" h="1553">
                <a:moveTo>
                  <a:pt x="0" y="0"/>
                </a:moveTo>
                <a:cubicBezTo>
                  <a:pt x="428" y="0"/>
                  <a:pt x="776" y="348"/>
                  <a:pt x="776" y="776"/>
                </a:cubicBezTo>
                <a:cubicBezTo>
                  <a:pt x="776" y="1205"/>
                  <a:pt x="428" y="1553"/>
                  <a:pt x="0" y="1553"/>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6" name="Oval 17"/>
          <p:cNvSpPr>
            <a:spLocks noChangeArrowheads="1"/>
          </p:cNvSpPr>
          <p:nvPr/>
        </p:nvSpPr>
        <p:spPr bwMode="auto">
          <a:xfrm>
            <a:off x="15394447" y="5561689"/>
            <a:ext cx="1352176"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7" name="Line 18"/>
          <p:cNvSpPr>
            <a:spLocks noChangeShapeType="1"/>
          </p:cNvSpPr>
          <p:nvPr/>
        </p:nvSpPr>
        <p:spPr bwMode="auto">
          <a:xfrm flipH="1">
            <a:off x="3978119" y="7068137"/>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8" name="Freeform 19"/>
          <p:cNvSpPr>
            <a:spLocks/>
          </p:cNvSpPr>
          <p:nvPr/>
        </p:nvSpPr>
        <p:spPr bwMode="auto">
          <a:xfrm>
            <a:off x="3152300" y="7068138"/>
            <a:ext cx="825826" cy="1651646"/>
          </a:xfrm>
          <a:custGeom>
            <a:avLst/>
            <a:gdLst>
              <a:gd name="T0" fmla="*/ 776 w 776"/>
              <a:gd name="T1" fmla="*/ 1553 h 1553"/>
              <a:gd name="T2" fmla="*/ 0 w 776"/>
              <a:gd name="T3" fmla="*/ 776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6"/>
                </a:cubicBezTo>
                <a:cubicBezTo>
                  <a:pt x="0" y="348"/>
                  <a:pt x="348" y="0"/>
                  <a:pt x="776" y="0"/>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9" name="Oval 20"/>
          <p:cNvSpPr>
            <a:spLocks noChangeArrowheads="1"/>
          </p:cNvSpPr>
          <p:nvPr/>
        </p:nvSpPr>
        <p:spPr bwMode="auto">
          <a:xfrm>
            <a:off x="3306572" y="7213335"/>
            <a:ext cx="1343098"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30" name="Line 21"/>
          <p:cNvSpPr>
            <a:spLocks noChangeShapeType="1"/>
          </p:cNvSpPr>
          <p:nvPr/>
        </p:nvSpPr>
        <p:spPr bwMode="auto">
          <a:xfrm>
            <a:off x="3978119" y="8719783"/>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31" name="Rectangle 30"/>
          <p:cNvSpPr/>
          <p:nvPr/>
        </p:nvSpPr>
        <p:spPr>
          <a:xfrm>
            <a:off x="4794477" y="4255287"/>
            <a:ext cx="10049546" cy="769441"/>
          </a:xfrm>
          <a:prstGeom prst="rect">
            <a:avLst/>
          </a:prstGeom>
        </p:spPr>
        <p:txBody>
          <a:bodyPr wrap="none">
            <a:spAutoFit/>
          </a:bodyPr>
          <a:lstStyle/>
          <a:p>
            <a:r>
              <a:rPr lang="en-US" sz="4400" b="1" dirty="0" err="1">
                <a:solidFill>
                  <a:srgbClr val="4BACC6">
                    <a:lumMod val="75000"/>
                  </a:srgbClr>
                </a:solidFill>
                <a:highlight>
                  <a:srgbClr val="FFFF00"/>
                </a:highlight>
                <a:latin typeface="Times New Roman" panose="02020603050405020304" pitchFamily="18" charset="0"/>
                <a:cs typeface="Times New Roman" panose="02020603050405020304" pitchFamily="18" charset="0"/>
              </a:rPr>
              <a:t>Lời</a:t>
            </a:r>
            <a:r>
              <a:rPr lang="en-US" sz="4400" b="1" dirty="0">
                <a:solidFill>
                  <a:srgbClr val="4BACC6">
                    <a:lumMod val="75000"/>
                  </a:srgbClr>
                </a:solidFill>
                <a:highlight>
                  <a:srgbClr val="FFFF00"/>
                </a:highlight>
                <a:latin typeface="Times New Roman" panose="02020603050405020304" pitchFamily="18" charset="0"/>
                <a:cs typeface="Times New Roman" panose="02020603050405020304" pitchFamily="18" charset="0"/>
              </a:rPr>
              <a:t> </a:t>
            </a:r>
            <a:r>
              <a:rPr lang="en-US" sz="4400" b="1" dirty="0" err="1">
                <a:solidFill>
                  <a:srgbClr val="4BACC6">
                    <a:lumMod val="75000"/>
                  </a:srgbClr>
                </a:solidFill>
                <a:highlight>
                  <a:srgbClr val="FFFF00"/>
                </a:highlight>
                <a:latin typeface="Times New Roman" panose="02020603050405020304" pitchFamily="18" charset="0"/>
                <a:cs typeface="Times New Roman" panose="02020603050405020304" pitchFamily="18" charset="0"/>
              </a:rPr>
              <a:t>nói</a:t>
            </a:r>
            <a:r>
              <a:rPr lang="en-US" sz="4400" b="1" dirty="0">
                <a:solidFill>
                  <a:srgbClr val="4BACC6">
                    <a:lumMod val="75000"/>
                  </a:srgbClr>
                </a:solidFill>
                <a:highlight>
                  <a:srgbClr val="FFFF00"/>
                </a:highlight>
                <a:latin typeface="Times New Roman" panose="02020603050405020304" pitchFamily="18" charset="0"/>
                <a:cs typeface="Times New Roman" panose="02020603050405020304" pitchFamily="18" charset="0"/>
              </a:rPr>
              <a:t>: </a:t>
            </a:r>
            <a:r>
              <a:rPr lang="en-US" sz="4400" i="1" dirty="0">
                <a:solidFill>
                  <a:prstClr val="black"/>
                </a:solidFill>
                <a:highlight>
                  <a:srgbClr val="FFFF00"/>
                </a:highlight>
                <a:latin typeface="Times New Roman"/>
              </a:rPr>
              <a:t>“</a:t>
            </a:r>
            <a:r>
              <a:rPr lang="vi-VN" sz="4400" i="1" dirty="0">
                <a:solidFill>
                  <a:prstClr val="black"/>
                </a:solidFill>
                <a:highlight>
                  <a:srgbClr val="FFFF00"/>
                </a:highlight>
                <a:latin typeface="Times New Roman"/>
              </a:rPr>
              <a:t>Mẹ đưa </a:t>
            </a:r>
            <a:r>
              <a:rPr lang="vi-VN" sz="4400" i="1" dirty="0">
                <a:solidFill>
                  <a:prstClr val="black"/>
                </a:solidFill>
                <a:latin typeface="Times New Roman"/>
              </a:rPr>
              <a:t>bút thước cho </a:t>
            </a:r>
            <a:r>
              <a:rPr lang="vi-VN" sz="4400" i="1" dirty="0">
                <a:solidFill>
                  <a:prstClr val="black"/>
                </a:solidFill>
                <a:highlight>
                  <a:srgbClr val="FFFF00"/>
                </a:highlight>
                <a:latin typeface="Times New Roman"/>
              </a:rPr>
              <a:t>con cầm</a:t>
            </a:r>
            <a:r>
              <a:rPr lang="vi-VN" sz="4400" i="1" dirty="0">
                <a:solidFill>
                  <a:prstClr val="black"/>
                </a:solidFill>
                <a:latin typeface="Times New Roman"/>
              </a:rPr>
              <a:t>.</a:t>
            </a:r>
            <a:r>
              <a:rPr lang="en-US" sz="4400" i="1" dirty="0">
                <a:solidFill>
                  <a:prstClr val="black"/>
                </a:solidFill>
                <a:latin typeface="Times New Roman"/>
              </a:rPr>
              <a:t>”</a:t>
            </a:r>
            <a:endParaRPr lang="vi-VN" sz="4400" dirty="0">
              <a:solidFill>
                <a:prstClr val="black"/>
              </a:solidFill>
              <a:latin typeface="Times New Roman"/>
            </a:endParaRPr>
          </a:p>
        </p:txBody>
      </p:sp>
      <p:sp>
        <p:nvSpPr>
          <p:cNvPr id="32" name="Rectangle 31"/>
          <p:cNvSpPr/>
          <p:nvPr/>
        </p:nvSpPr>
        <p:spPr>
          <a:xfrm>
            <a:off x="4375756" y="5534513"/>
            <a:ext cx="11176034" cy="1446550"/>
          </a:xfrm>
          <a:prstGeom prst="rect">
            <a:avLst/>
          </a:prstGeom>
        </p:spPr>
        <p:txBody>
          <a:bodyPr wrap="square">
            <a:spAutoFit/>
          </a:bodyPr>
          <a:lstStyle/>
          <a:p>
            <a:r>
              <a:rPr lang="en-US" sz="4400" b="1" dirty="0">
                <a:solidFill>
                  <a:srgbClr val="4BACC6">
                    <a:lumMod val="75000"/>
                  </a:srgbClr>
                </a:solidFill>
                <a:highlight>
                  <a:srgbClr val="FFFF00"/>
                </a:highlight>
                <a:latin typeface="Times New Roman" panose="02020603050405020304" pitchFamily="18" charset="0"/>
                <a:cs typeface="Times New Roman" panose="02020603050405020304" pitchFamily="18" charset="0"/>
              </a:rPr>
              <a:t>Ý </a:t>
            </a:r>
            <a:r>
              <a:rPr lang="en-US" sz="4400" b="1" dirty="0" err="1">
                <a:solidFill>
                  <a:srgbClr val="4BACC6">
                    <a:lumMod val="75000"/>
                  </a:srgbClr>
                </a:solidFill>
                <a:highlight>
                  <a:srgbClr val="FFFF00"/>
                </a:highlight>
                <a:latin typeface="Times New Roman" panose="02020603050405020304" pitchFamily="18" charset="0"/>
                <a:cs typeface="Times New Roman" panose="02020603050405020304" pitchFamily="18" charset="0"/>
              </a:rPr>
              <a:t>nghĩ</a:t>
            </a:r>
            <a:r>
              <a:rPr lang="en-US" sz="44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4400" b="1" dirty="0">
                <a:solidFill>
                  <a:prstClr val="black"/>
                </a:solidFill>
                <a:highlight>
                  <a:srgbClr val="FFFF00"/>
                </a:highlight>
                <a:latin typeface="Times New Roman"/>
              </a:rPr>
              <a:t>V</a:t>
            </a:r>
            <a:r>
              <a:rPr lang="vi-VN" sz="4400" b="1" dirty="0">
                <a:solidFill>
                  <a:prstClr val="black"/>
                </a:solidFill>
                <a:highlight>
                  <a:srgbClr val="FFFF00"/>
                </a:highlight>
                <a:latin typeface="Times New Roman"/>
              </a:rPr>
              <a:t>ừa non nớt vừa ngây thơ</a:t>
            </a:r>
            <a:r>
              <a:rPr lang="en-US" sz="4400" b="1" dirty="0">
                <a:solidFill>
                  <a:prstClr val="black"/>
                </a:solidFill>
                <a:highlight>
                  <a:srgbClr val="FFFF00"/>
                </a:highlight>
                <a:latin typeface="Times New Roman"/>
              </a:rPr>
              <a:t>: </a:t>
            </a:r>
            <a:r>
              <a:rPr lang="en-US" sz="4400" i="1" dirty="0">
                <a:solidFill>
                  <a:prstClr val="black"/>
                </a:solidFill>
                <a:latin typeface="Times New Roman"/>
              </a:rPr>
              <a:t>“</a:t>
            </a:r>
            <a:r>
              <a:rPr lang="vi-VN" sz="4400" i="1" dirty="0">
                <a:solidFill>
                  <a:prstClr val="black"/>
                </a:solidFill>
                <a:latin typeface="Times New Roman"/>
              </a:rPr>
              <a:t>chắc chỉ người thạo mới cầm nổi bút thước.</a:t>
            </a:r>
            <a:r>
              <a:rPr lang="en-US" sz="4400" i="1" dirty="0">
                <a:solidFill>
                  <a:prstClr val="black"/>
                </a:solidFill>
                <a:latin typeface="Times New Roman"/>
              </a:rPr>
              <a:t>”</a:t>
            </a:r>
            <a:endParaRPr lang="en-US" sz="4400" i="1" dirty="0">
              <a:solidFill>
                <a:prstClr val="black"/>
              </a:solidFill>
              <a:latin typeface="Times New Roman"/>
              <a:ea typeface="Times New Roman"/>
              <a:sym typeface="Wingdings 3"/>
            </a:endParaRPr>
          </a:p>
        </p:txBody>
      </p:sp>
      <p:sp>
        <p:nvSpPr>
          <p:cNvPr id="33" name="Rectangle 32"/>
          <p:cNvSpPr/>
          <p:nvPr/>
        </p:nvSpPr>
        <p:spPr>
          <a:xfrm>
            <a:off x="4794477" y="7279624"/>
            <a:ext cx="12385376" cy="1446550"/>
          </a:xfrm>
          <a:prstGeom prst="rect">
            <a:avLst/>
          </a:prstGeom>
        </p:spPr>
        <p:txBody>
          <a:bodyPr wrap="square">
            <a:spAutoFit/>
          </a:bodyPr>
          <a:lstStyle/>
          <a:p>
            <a:r>
              <a:rPr lang="en-US" sz="4400" b="1" dirty="0" err="1">
                <a:solidFill>
                  <a:srgbClr val="4BACC6">
                    <a:lumMod val="75000"/>
                  </a:srgbClr>
                </a:solidFill>
                <a:highlight>
                  <a:srgbClr val="FFFF00"/>
                </a:highlight>
                <a:latin typeface="Times New Roman" panose="02020603050405020304" pitchFamily="18" charset="0"/>
                <a:cs typeface="Times New Roman" panose="02020603050405020304" pitchFamily="18" charset="0"/>
              </a:rPr>
              <a:t>Nguyên</a:t>
            </a:r>
            <a:r>
              <a:rPr lang="en-US" sz="4400" b="1" dirty="0">
                <a:solidFill>
                  <a:srgbClr val="4BACC6">
                    <a:lumMod val="75000"/>
                  </a:srgbClr>
                </a:solidFill>
                <a:highlight>
                  <a:srgbClr val="FFFF00"/>
                </a:highlight>
                <a:latin typeface="Times New Roman" panose="02020603050405020304" pitchFamily="18" charset="0"/>
                <a:cs typeface="Times New Roman" panose="02020603050405020304" pitchFamily="18" charset="0"/>
              </a:rPr>
              <a:t> </a:t>
            </a:r>
            <a:r>
              <a:rPr lang="en-US" sz="4400" b="1" dirty="0" err="1">
                <a:solidFill>
                  <a:srgbClr val="4BACC6">
                    <a:lumMod val="75000"/>
                  </a:srgbClr>
                </a:solidFill>
                <a:highlight>
                  <a:srgbClr val="FFFF00"/>
                </a:highlight>
                <a:latin typeface="Times New Roman" panose="02020603050405020304" pitchFamily="18" charset="0"/>
                <a:cs typeface="Times New Roman" panose="02020603050405020304" pitchFamily="18" charset="0"/>
              </a:rPr>
              <a:t>nhân</a:t>
            </a:r>
            <a:r>
              <a:rPr lang="en-US" sz="4400" b="1" dirty="0">
                <a:solidFill>
                  <a:srgbClr val="4BACC6">
                    <a:lumMod val="75000"/>
                  </a:srgbClr>
                </a:solidFill>
                <a:highlight>
                  <a:srgbClr val="FFFF00"/>
                </a:highlight>
                <a:latin typeface="Times New Roman" panose="02020603050405020304" pitchFamily="18" charset="0"/>
                <a:cs typeface="Times New Roman" panose="02020603050405020304" pitchFamily="18" charset="0"/>
              </a:rPr>
              <a:t>: </a:t>
            </a:r>
            <a:r>
              <a:rPr lang="en-US" sz="4400" i="1" dirty="0">
                <a:solidFill>
                  <a:prstClr val="black"/>
                </a:solidFill>
                <a:highlight>
                  <a:srgbClr val="FFFF00"/>
                </a:highlight>
                <a:latin typeface="Times New Roman" panose="02020603050405020304" pitchFamily="18" charset="0"/>
                <a:cs typeface="Times New Roman" panose="02020603050405020304" pitchFamily="18" charset="0"/>
              </a:rPr>
              <a:t>“…</a:t>
            </a:r>
            <a:r>
              <a:rPr lang="en-US" sz="4400" i="1" dirty="0" err="1">
                <a:solidFill>
                  <a:prstClr val="black"/>
                </a:solidFill>
                <a:highlight>
                  <a:srgbClr val="FFFF00"/>
                </a:highlight>
                <a:latin typeface="Times New Roman" panose="02020603050405020304" pitchFamily="18" charset="0"/>
                <a:cs typeface="Times New Roman" panose="02020603050405020304" pitchFamily="18" charset="0"/>
              </a:rPr>
              <a:t>hôm</a:t>
            </a:r>
            <a:r>
              <a:rPr lang="en-US" sz="4400" i="1" dirty="0">
                <a:solidFill>
                  <a:prstClr val="black"/>
                </a:solidFill>
                <a:highlight>
                  <a:srgbClr val="FFFF00"/>
                </a:highlight>
                <a:latin typeface="Times New Roman" panose="02020603050405020304" pitchFamily="18" charset="0"/>
                <a:cs typeface="Times New Roman" panose="02020603050405020304" pitchFamily="18" charset="0"/>
              </a:rPr>
              <a:t> nay </a:t>
            </a:r>
            <a:r>
              <a:rPr lang="en-US" sz="4400" i="1" dirty="0" err="1">
                <a:solidFill>
                  <a:prstClr val="black"/>
                </a:solidFill>
                <a:highlight>
                  <a:srgbClr val="FFFF00"/>
                </a:highlight>
                <a:latin typeface="Times New Roman" panose="02020603050405020304" pitchFamily="18" charset="0"/>
                <a:cs typeface="Times New Roman" panose="02020603050405020304" pitchFamily="18" charset="0"/>
              </a:rPr>
              <a:t>tôi</a:t>
            </a:r>
            <a:r>
              <a:rPr lang="en-US" sz="4400" i="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4400" i="1" dirty="0" err="1">
                <a:solidFill>
                  <a:prstClr val="black"/>
                </a:solidFill>
                <a:highlight>
                  <a:srgbClr val="FFFF00"/>
                </a:highlight>
                <a:latin typeface="Times New Roman" panose="02020603050405020304" pitchFamily="18" charset="0"/>
                <a:cs typeface="Times New Roman" panose="02020603050405020304" pitchFamily="18" charset="0"/>
              </a:rPr>
              <a:t>đi</a:t>
            </a:r>
            <a:r>
              <a:rPr lang="en-US" sz="4400" i="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4400" i="1" dirty="0" err="1">
                <a:solidFill>
                  <a:prstClr val="black"/>
                </a:solidFill>
                <a:highlight>
                  <a:srgbClr val="FFFF00"/>
                </a:highlight>
                <a:latin typeface="Times New Roman" panose="02020603050405020304" pitchFamily="18" charset="0"/>
                <a:cs typeface="Times New Roman" panose="02020603050405020304" pitchFamily="18" charset="0"/>
              </a:rPr>
              <a:t>học</a:t>
            </a:r>
            <a:r>
              <a:rPr lang="en-US" sz="4400" i="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được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trở</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thành</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một</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học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trò</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hiện</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thực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mà</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như</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trong</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mơ</a:t>
            </a:r>
            <a:r>
              <a:rPr lang="en-US" sz="4400" b="1" i="1" dirty="0">
                <a:solidFill>
                  <a:prstClr val="black"/>
                </a:solidFill>
                <a:latin typeface="Times New Roman" panose="02020603050405020304" pitchFamily="18" charset="0"/>
                <a:cs typeface="Times New Roman" panose="02020603050405020304" pitchFamily="18" charset="0"/>
              </a:rPr>
              <a:t>.</a:t>
            </a: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60863" y="1225928"/>
            <a:ext cx="2745908" cy="1173252"/>
          </a:xfrm>
          <a:prstGeom prst="rect">
            <a:avLst/>
          </a:prstGeom>
        </p:spPr>
      </p:pic>
      <p:sp>
        <p:nvSpPr>
          <p:cNvPr id="43" name="TextBox 5"/>
          <p:cNvSpPr txBox="1"/>
          <p:nvPr/>
        </p:nvSpPr>
        <p:spPr>
          <a:xfrm>
            <a:off x="4365279" y="1318060"/>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44" name="Group 43"/>
          <p:cNvGrpSpPr/>
          <p:nvPr/>
        </p:nvGrpSpPr>
        <p:grpSpPr>
          <a:xfrm>
            <a:off x="2599051" y="900341"/>
            <a:ext cx="1379070" cy="1371549"/>
            <a:chOff x="10749799" y="4081393"/>
            <a:chExt cx="1379070" cy="1371548"/>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46" name="TextBox 45"/>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47" name="TextBox 46">
            <a:extLst>
              <a:ext uri="{FF2B5EF4-FFF2-40B4-BE49-F238E27FC236}">
                <a16:creationId xmlns:a16="http://schemas.microsoft.com/office/drawing/2014/main" id="{C1BE068B-51FD-42F1-9862-5AA38B56B3A2}"/>
              </a:ext>
            </a:extLst>
          </p:cNvPr>
          <p:cNvSpPr txBox="1"/>
          <p:nvPr/>
        </p:nvSpPr>
        <p:spPr>
          <a:xfrm>
            <a:off x="1383802" y="2457806"/>
            <a:ext cx="14432160"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chỉ</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nói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34" name="Freeform 6"/>
          <p:cNvSpPr/>
          <p:nvPr/>
        </p:nvSpPr>
        <p:spPr>
          <a:xfrm>
            <a:off x="-267455" y="4999033"/>
            <a:ext cx="3342619" cy="5496996"/>
          </a:xfrm>
          <a:custGeom>
            <a:avLst/>
            <a:gdLst/>
            <a:ahLst/>
            <a:cxnLst/>
            <a:rect l="l" t="t" r="r" b="b"/>
            <a:pathLst>
              <a:path w="2491249" h="4084015">
                <a:moveTo>
                  <a:pt x="0" y="0"/>
                </a:moveTo>
                <a:lnTo>
                  <a:pt x="2491249" y="0"/>
                </a:lnTo>
                <a:lnTo>
                  <a:pt x="2491249" y="4084015"/>
                </a:lnTo>
                <a:lnTo>
                  <a:pt x="0" y="4084015"/>
                </a:lnTo>
                <a:lnTo>
                  <a:pt x="0" y="0"/>
                </a:lnTo>
                <a:close/>
              </a:path>
            </a:pathLst>
          </a:custGeom>
          <a:blipFill>
            <a:blip r:embed="rId7"/>
            <a:stretch>
              <a:fillRect/>
            </a:stretch>
          </a:blipFill>
        </p:spPr>
      </p:sp>
    </p:spTree>
    <p:extLst>
      <p:ext uri="{BB962C8B-B14F-4D97-AF65-F5344CB8AC3E}">
        <p14:creationId xmlns:p14="http://schemas.microsoft.com/office/powerpoint/2010/main" val="16206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2000"/>
                                        <p:tgtEl>
                                          <p:spTgt spid="2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heel(1)">
                                      <p:cBhvr>
                                        <p:cTn id="16" dur="2000"/>
                                        <p:tgtEl>
                                          <p:spTgt spid="3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2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heel(1)">
                                      <p:cBhvr>
                                        <p:cTn id="24" dur="2000"/>
                                        <p:tgtEl>
                                          <p:spTgt spid="25"/>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2000"/>
                                        <p:tgtEl>
                                          <p:spTgt spid="27"/>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heel(1)">
                                      <p:cBhvr>
                                        <p:cTn id="35" dur="2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2000"/>
                                        <p:tgtEl>
                                          <p:spTgt spid="29"/>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heel(1)">
                                      <p:cBhvr>
                                        <p:cTn id="43" dur="2000"/>
                                        <p:tgtEl>
                                          <p:spTgt spid="2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heel(1)">
                                      <p:cBhvr>
                                        <p:cTn id="46" dur="2000"/>
                                        <p:tgtEl>
                                          <p:spTgt spid="30"/>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heel(1)">
                                      <p:cBhvr>
                                        <p:cTn id="4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sp>
        <p:nvSpPr>
          <p:cNvPr id="5" name="Rectangle 4"/>
          <p:cNvSpPr/>
          <p:nvPr/>
        </p:nvSpPr>
        <p:spPr>
          <a:xfrm>
            <a:off x="3273747" y="3882908"/>
            <a:ext cx="9144000" cy="4033348"/>
          </a:xfrm>
          <a:prstGeom prst="rect">
            <a:avLst/>
          </a:prstGeom>
        </p:spPr>
        <p:txBody>
          <a:bodyPr>
            <a:spAutoFit/>
          </a:bodyPr>
          <a:lstStyle/>
          <a:p>
            <a:pPr algn="just">
              <a:lnSpc>
                <a:spcPct val="150000"/>
              </a:lnSpc>
            </a:pPr>
            <a:r>
              <a:rPr lang="en-US" sz="4400" b="1" dirty="0" err="1">
                <a:solidFill>
                  <a:schemeClr val="tx1">
                    <a:lumMod val="95000"/>
                    <a:lumOff val="5000"/>
                  </a:schemeClr>
                </a:solidFill>
                <a:latin typeface="Times New Roman" pitchFamily="18" charset="0"/>
                <a:cs typeface="Times New Roman" pitchFamily="18" charset="0"/>
              </a:rPr>
              <a:t>Nghệ</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thuật</a:t>
            </a:r>
            <a:r>
              <a:rPr lang="en-US" sz="4400" b="1"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Từ</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ngữ</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gợi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tả</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nghệ</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thuật</a:t>
            </a:r>
            <a:r>
              <a:rPr lang="en-US" sz="4400" dirty="0">
                <a:solidFill>
                  <a:schemeClr val="tx1">
                    <a:lumMod val="95000"/>
                    <a:lumOff val="5000"/>
                  </a:schemeClr>
                </a:solidFill>
                <a:latin typeface="Times New Roman" pitchFamily="18" charset="0"/>
                <a:cs typeface="Times New Roman" pitchFamily="18" charset="0"/>
              </a:rPr>
              <a:t> so </a:t>
            </a:r>
            <a:r>
              <a:rPr lang="en-US" sz="4400" dirty="0" err="1">
                <a:solidFill>
                  <a:schemeClr val="tx1">
                    <a:lumMod val="95000"/>
                    <a:lumOff val="5000"/>
                  </a:schemeClr>
                </a:solidFill>
                <a:latin typeface="Times New Roman" pitchFamily="18" charset="0"/>
                <a:cs typeface="Times New Roman" pitchFamily="18" charset="0"/>
              </a:rPr>
              <a:t>sánh</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chọn</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lọc</a:t>
            </a:r>
            <a:r>
              <a:rPr lang="en-US" sz="4400" dirty="0">
                <a:solidFill>
                  <a:schemeClr val="tx1">
                    <a:lumMod val="95000"/>
                    <a:lumOff val="5000"/>
                  </a:schemeClr>
                </a:solidFill>
                <a:latin typeface="Times New Roman" pitchFamily="18" charset="0"/>
                <a:cs typeface="Times New Roman" pitchFamily="18" charset="0"/>
              </a:rPr>
              <a:t> chi </a:t>
            </a:r>
            <a:r>
              <a:rPr lang="en-US" sz="4400" dirty="0" err="1">
                <a:solidFill>
                  <a:schemeClr val="tx1">
                    <a:lumMod val="95000"/>
                    <a:lumOff val="5000"/>
                  </a:schemeClr>
                </a:solidFill>
                <a:latin typeface="Times New Roman" pitchFamily="18" charset="0"/>
                <a:cs typeface="Times New Roman" pitchFamily="18" charset="0"/>
              </a:rPr>
              <a:t>tiết</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tiêu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biểu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cụ</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thể</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tâm</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trạng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bỡ</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ngỡ</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của</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tôi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trong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bổi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tựu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trường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đầu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tiên</a:t>
            </a:r>
            <a:endParaRPr lang="en-US" sz="4400" dirty="0">
              <a:solidFill>
                <a:schemeClr val="tx1">
                  <a:lumMod val="95000"/>
                  <a:lumOff val="5000"/>
                </a:schemeClr>
              </a:solidFill>
              <a:latin typeface="Times New Roman" pitchFamily="18" charset="0"/>
              <a:cs typeface="Times New Roman" pitchFamily="18" charset="0"/>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43464" y="1996680"/>
            <a:ext cx="2745908" cy="1173252"/>
          </a:xfrm>
          <a:prstGeom prst="rect">
            <a:avLst/>
          </a:prstGeom>
        </p:spPr>
      </p:pic>
      <p:sp>
        <p:nvSpPr>
          <p:cNvPr id="19" name="TextBox 5"/>
          <p:cNvSpPr txBox="1"/>
          <p:nvPr/>
        </p:nvSpPr>
        <p:spPr>
          <a:xfrm>
            <a:off x="4382678" y="2088812"/>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20" name="Group 19"/>
          <p:cNvGrpSpPr/>
          <p:nvPr/>
        </p:nvGrpSpPr>
        <p:grpSpPr>
          <a:xfrm>
            <a:off x="2616450" y="1671093"/>
            <a:ext cx="1379070" cy="1371549"/>
            <a:chOff x="10749799" y="4081393"/>
            <a:chExt cx="1379070" cy="1371548"/>
          </a:xfrm>
        </p:grpSpPr>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2" name="TextBox 21"/>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grpSp>
        <p:nvGrpSpPr>
          <p:cNvPr id="24" name="Group 9"/>
          <p:cNvGrpSpPr/>
          <p:nvPr/>
        </p:nvGrpSpPr>
        <p:grpSpPr>
          <a:xfrm flipH="1">
            <a:off x="11506200" y="6442429"/>
            <a:ext cx="6781800" cy="6993897"/>
            <a:chOff x="0" y="0"/>
            <a:chExt cx="10678407" cy="9325196"/>
          </a:xfrm>
        </p:grpSpPr>
        <p:pic>
          <p:nvPicPr>
            <p:cNvPr id="25" name="Picture 10"/>
            <p:cNvPicPr>
              <a:picLocks noChangeAspect="1"/>
            </p:cNvPicPr>
            <p:nvPr/>
          </p:nvPicPr>
          <p:blipFill>
            <a:blip r:embed="rId9"/>
            <a:srcRect/>
            <a:stretch>
              <a:fillRect/>
            </a:stretch>
          </p:blipFill>
          <p:spPr>
            <a:xfrm>
              <a:off x="0" y="0"/>
              <a:ext cx="7401441" cy="5199512"/>
            </a:xfrm>
            <a:prstGeom prst="rect">
              <a:avLst/>
            </a:prstGeom>
          </p:spPr>
        </p:pic>
        <p:pic>
          <p:nvPicPr>
            <p:cNvPr id="26" name="Picture 11"/>
            <p:cNvPicPr>
              <a:picLocks noChangeAspect="1"/>
            </p:cNvPicPr>
            <p:nvPr/>
          </p:nvPicPr>
          <p:blipFill>
            <a:blip r:embed="rId9"/>
            <a:srcRect b="33712"/>
            <a:stretch>
              <a:fillRect/>
            </a:stretch>
          </p:blipFill>
          <p:spPr>
            <a:xfrm rot="5400000">
              <a:off x="5254363" y="3901152"/>
              <a:ext cx="7401441" cy="3446647"/>
            </a:xfrm>
            <a:prstGeom prst="rect">
              <a:avLst/>
            </a:prstGeom>
          </p:spPr>
        </p:pic>
      </p:grpSp>
      <p:pic>
        <p:nvPicPr>
          <p:cNvPr id="28" name="Picture 16"/>
          <p:cNvPicPr>
            <a:picLocks noChangeAspect="1"/>
          </p:cNvPicPr>
          <p:nvPr/>
        </p:nvPicPr>
        <p:blipFill rotWithShape="1">
          <a:blip r:embed="rId10"/>
          <a:srcRect l="18872" t="8587" r="56595" b="14747"/>
          <a:stretch/>
        </p:blipFill>
        <p:spPr>
          <a:xfrm>
            <a:off x="13820645" y="2707226"/>
            <a:ext cx="3370118" cy="6480996"/>
          </a:xfrm>
          <a:prstGeom prst="rect">
            <a:avLst/>
          </a:prstGeom>
        </p:spPr>
      </p:pic>
    </p:spTree>
    <p:extLst>
      <p:ext uri="{BB962C8B-B14F-4D97-AF65-F5344CB8AC3E}">
        <p14:creationId xmlns:p14="http://schemas.microsoft.com/office/powerpoint/2010/main" val="19400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7" name="Picture 10"/>
          <p:cNvPicPr>
            <a:picLocks noChangeAspect="1"/>
          </p:cNvPicPr>
          <p:nvPr/>
        </p:nvPicPr>
        <p:blipFill>
          <a:blip r:embed="rId4"/>
          <a:srcRect l="298" r="298"/>
          <a:stretch>
            <a:fillRect/>
          </a:stretch>
        </p:blipFill>
        <p:spPr>
          <a:xfrm rot="2181909" flipH="1">
            <a:off x="12640346" y="1252726"/>
            <a:ext cx="10108587" cy="2173679"/>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57319" y="722932"/>
            <a:ext cx="2745908" cy="1173252"/>
          </a:xfrm>
          <a:prstGeom prst="rect">
            <a:avLst/>
          </a:prstGeom>
        </p:spPr>
      </p:pic>
      <p:sp>
        <p:nvSpPr>
          <p:cNvPr id="20" name="TextBox 5"/>
          <p:cNvSpPr txBox="1"/>
          <p:nvPr/>
        </p:nvSpPr>
        <p:spPr>
          <a:xfrm>
            <a:off x="4368823" y="81506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sân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trường</a:t>
            </a:r>
          </a:p>
        </p:txBody>
      </p:sp>
      <p:grpSp>
        <p:nvGrpSpPr>
          <p:cNvPr id="21" name="Group 20"/>
          <p:cNvGrpSpPr/>
          <p:nvPr/>
        </p:nvGrpSpPr>
        <p:grpSpPr>
          <a:xfrm>
            <a:off x="2602595" y="397345"/>
            <a:ext cx="1379070" cy="1371549"/>
            <a:chOff x="10749799" y="4081393"/>
            <a:chExt cx="1379070" cy="1371548"/>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3" name="TextBox 22"/>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40" name="Rectangle 39"/>
          <p:cNvSpPr/>
          <p:nvPr/>
        </p:nvSpPr>
        <p:spPr>
          <a:xfrm>
            <a:off x="1030036" y="1866900"/>
            <a:ext cx="15032590" cy="2123658"/>
          </a:xfrm>
          <a:prstGeom prst="rect">
            <a:avLst/>
          </a:prstGeom>
          <a:noFill/>
          <a:ln>
            <a:noFill/>
            <a:prstDash val="sysDash"/>
          </a:ln>
        </p:spPr>
        <p:txBody>
          <a:bodyPr wrap="square">
            <a:spAutoFit/>
          </a:bodyPr>
          <a:lstStyle/>
          <a:p>
            <a:pPr algn="just">
              <a:lnSpc>
                <a:spcPct val="150000"/>
              </a:lnSpc>
            </a:pP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Không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khí</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của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ngày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hội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tựu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náo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nức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vui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vẻ</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nhưng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cũng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rất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trang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trọng</a:t>
            </a:r>
            <a:endParaRPr lang="en-US" sz="4400" dirty="0">
              <a:solidFill>
                <a:prstClr val="black"/>
              </a:solidFill>
              <a:latin typeface="Times New Roman" pitchFamily="18" charset="0"/>
              <a:cs typeface="Times New Roman" pitchFamily="18" charset="0"/>
            </a:endParaRPr>
          </a:p>
        </p:txBody>
      </p:sp>
      <p:sp>
        <p:nvSpPr>
          <p:cNvPr id="41" name="Rectangle 40"/>
          <p:cNvSpPr/>
          <p:nvPr/>
        </p:nvSpPr>
        <p:spPr>
          <a:xfrm>
            <a:off x="1431321" y="4914900"/>
            <a:ext cx="14691184"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Cảm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thấy</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nhỏ</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bé</a:t>
            </a:r>
            <a:r>
              <a:rPr lang="en-US" sz="4400" dirty="0">
                <a:solidFill>
                  <a:prstClr val="black"/>
                </a:solidFill>
                <a:latin typeface="Times New Roman" pitchFamily="18" charset="0"/>
                <a:cs typeface="Times New Roman" pitchFamily="18" charset="0"/>
              </a:rPr>
              <a:t> so </a:t>
            </a:r>
            <a:r>
              <a:rPr lang="en-US" sz="4400" dirty="0" err="1">
                <a:solidFill>
                  <a:prstClr val="black"/>
                </a:solidFill>
                <a:latin typeface="Times New Roman" pitchFamily="18" charset="0"/>
                <a:cs typeface="Times New Roman" pitchFamily="18" charset="0"/>
              </a:rPr>
              <a:t>với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vẩn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vơ</a:t>
            </a:r>
            <a:endParaRPr lang="en-US" sz="4400" dirty="0">
              <a:solidFill>
                <a:prstClr val="black"/>
              </a:solidFill>
              <a:latin typeface="Times New Roman" pitchFamily="18" charset="0"/>
              <a:cs typeface="Times New Roman" pitchFamily="18" charset="0"/>
            </a:endParaRPr>
          </a:p>
        </p:txBody>
      </p:sp>
      <p:sp>
        <p:nvSpPr>
          <p:cNvPr id="42" name="Rectangle 41"/>
          <p:cNvSpPr/>
          <p:nvPr/>
        </p:nvSpPr>
        <p:spPr>
          <a:xfrm>
            <a:off x="1152302" y="4000500"/>
            <a:ext cx="8636383" cy="769441"/>
          </a:xfrm>
          <a:prstGeom prst="rect">
            <a:avLst/>
          </a:prstGeom>
          <a:noFill/>
          <a:ln>
            <a:noFill/>
            <a:prstDash val="sysDash"/>
          </a:ln>
        </p:spPr>
        <p:txBody>
          <a:bodyPr wrap="square">
            <a:spAutoFit/>
          </a:bodyPr>
          <a:lstStyle/>
          <a:p>
            <a:pPr algn="just"/>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Tâm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trạng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của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p>
        </p:txBody>
      </p:sp>
      <p:sp>
        <p:nvSpPr>
          <p:cNvPr id="43" name="Rectangle 42"/>
          <p:cNvSpPr/>
          <p:nvPr/>
        </p:nvSpPr>
        <p:spPr>
          <a:xfrm>
            <a:off x="1461067" y="5829300"/>
            <a:ext cx="15551305"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Khi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sắp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vào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lớp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học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thì</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bật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khóc</a:t>
            </a:r>
            <a:endParaRPr lang="en-US" sz="4400" dirty="0">
              <a:solidFill>
                <a:prstClr val="black"/>
              </a:solidFill>
              <a:latin typeface="Times New Roman" pitchFamily="18" charset="0"/>
              <a:cs typeface="Times New Roman" pitchFamily="18" charset="0"/>
            </a:endParaRPr>
          </a:p>
        </p:txBody>
      </p:sp>
      <p:sp>
        <p:nvSpPr>
          <p:cNvPr id="44" name="Rectangle 43"/>
          <p:cNvSpPr/>
          <p:nvPr/>
        </p:nvSpPr>
        <p:spPr>
          <a:xfrm>
            <a:off x="1461067" y="6738152"/>
            <a:ext cx="10910508"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Hồi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hộp</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chờ</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nghe</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gọi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tên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mình</a:t>
            </a:r>
            <a:endParaRPr lang="en-US" sz="4400" dirty="0">
              <a:solidFill>
                <a:prstClr val="black"/>
              </a:solidFill>
              <a:latin typeface="Times New Roman" pitchFamily="18" charset="0"/>
              <a:cs typeface="Times New Roman" pitchFamily="18" charset="0"/>
            </a:endParaRPr>
          </a:p>
        </p:txBody>
      </p:sp>
      <p:sp>
        <p:nvSpPr>
          <p:cNvPr id="45" name="Rectangle 44"/>
          <p:cNvSpPr/>
          <p:nvPr/>
        </p:nvSpPr>
        <p:spPr>
          <a:xfrm>
            <a:off x="496415" y="7894301"/>
            <a:ext cx="16909646" cy="2123658"/>
          </a:xfrm>
          <a:prstGeom prst="rect">
            <a:avLst/>
          </a:prstGeom>
        </p:spPr>
        <p:txBody>
          <a:bodyPr wrap="square">
            <a:spAutoFit/>
          </a:bodyPr>
          <a:lstStyle/>
          <a:p>
            <a:pPr marL="571500" indent="-571500" algn="just">
              <a:buFont typeface="Arial" panose="020B0604020202020204" pitchFamily="34" charset="0"/>
              <a:buChar char="•"/>
            </a:pPr>
            <a:r>
              <a:rPr lang="en-US" sz="4400" b="1" dirty="0" err="1">
                <a:solidFill>
                  <a:schemeClr val="tx1">
                    <a:lumMod val="95000"/>
                    <a:lumOff val="5000"/>
                  </a:schemeClr>
                </a:solidFill>
                <a:latin typeface="Times New Roman" pitchFamily="18" charset="0"/>
                <a:cs typeface="Times New Roman" pitchFamily="18" charset="0"/>
              </a:rPr>
              <a:t>Nghệ</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thuật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Diễn</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tả</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sinh</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động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của</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nhân</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vật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tôi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với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từng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cung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bậc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a:t>
            </a:r>
          </a:p>
          <a:p>
            <a:pPr algn="just"/>
            <a:r>
              <a:rPr lang="en-US" sz="4400" b="1" dirty="0">
                <a:solidFill>
                  <a:schemeClr val="tx1">
                    <a:lumMod val="95000"/>
                    <a:lumOff val="5000"/>
                  </a:schemeClr>
                </a:solidFill>
                <a:latin typeface="Times New Roman" pitchFamily="18" charset="0"/>
                <a:cs typeface="Times New Roman" pitchFamily="18" charset="0"/>
              </a:rPr>
              <a:t>=&gt; </a:t>
            </a:r>
            <a:r>
              <a:rPr lang="en-US" sz="4400" b="1" dirty="0" err="1">
                <a:solidFill>
                  <a:schemeClr val="tx1">
                    <a:lumMod val="95000"/>
                    <a:lumOff val="5000"/>
                  </a:schemeClr>
                </a:solidFill>
                <a:latin typeface="Times New Roman" pitchFamily="18" charset="0"/>
                <a:cs typeface="Times New Roman" pitchFamily="18" charset="0"/>
              </a:rPr>
              <a:t>có</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nhiều</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thái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đối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lập</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phức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tạp</a:t>
            </a:r>
            <a:endParaRPr lang="en-US" sz="4400" b="1" dirty="0">
              <a:solidFill>
                <a:schemeClr val="tx1">
                  <a:lumMod val="95000"/>
                  <a:lumOff val="5000"/>
                </a:schemeClr>
              </a:solidFill>
              <a:latin typeface="Times New Roman" pitchFamily="18" charset="0"/>
              <a:cs typeface="Times New Roman" pitchFamily="18" charset="0"/>
            </a:endParaRPr>
          </a:p>
        </p:txBody>
      </p:sp>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78945" y="3151528"/>
            <a:ext cx="6155303" cy="4400317"/>
          </a:xfrm>
          <a:prstGeom prst="ellipse">
            <a:avLst/>
          </a:prstGeom>
          <a:ln>
            <a:noFill/>
          </a:ln>
          <a:effectLst>
            <a:softEdge rad="112500"/>
          </a:effectLst>
          <a:scene3d>
            <a:camera prst="isometricOffAxis1Right"/>
            <a:lightRig rig="threePt" dir="t"/>
          </a:scene3d>
        </p:spPr>
      </p:pic>
    </p:spTree>
    <p:extLst>
      <p:ext uri="{BB962C8B-B14F-4D97-AF65-F5344CB8AC3E}">
        <p14:creationId xmlns:p14="http://schemas.microsoft.com/office/powerpoint/2010/main" val="129206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circle(in)">
                                      <p:cBhvr>
                                        <p:cTn id="33" dur="20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anim calcmode="lin" valueType="num">
                                      <p:cBhvr>
                                        <p:cTn id="39" dur="1000" fill="hold"/>
                                        <p:tgtEl>
                                          <p:spTgt spid="43"/>
                                        </p:tgtEl>
                                        <p:attrNameLst>
                                          <p:attrName>ppt_x</p:attrName>
                                        </p:attrNameLst>
                                      </p:cBhvr>
                                      <p:tavLst>
                                        <p:tav tm="0">
                                          <p:val>
                                            <p:strVal val="#ppt_x"/>
                                          </p:val>
                                        </p:tav>
                                        <p:tav tm="100000">
                                          <p:val>
                                            <p:strVal val="#ppt_x"/>
                                          </p:val>
                                        </p:tav>
                                      </p:tavLst>
                                    </p:anim>
                                    <p:anim calcmode="lin" valueType="num">
                                      <p:cBhvr>
                                        <p:cTn id="4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fill="hold"/>
                                        <p:tgtEl>
                                          <p:spTgt spid="45"/>
                                        </p:tgtEl>
                                        <p:attrNameLst>
                                          <p:attrName>ppt_w</p:attrName>
                                        </p:attrNameLst>
                                      </p:cBhvr>
                                      <p:tavLst>
                                        <p:tav tm="0">
                                          <p:val>
                                            <p:fltVal val="0"/>
                                          </p:val>
                                        </p:tav>
                                        <p:tav tm="100000">
                                          <p:val>
                                            <p:strVal val="#ppt_w"/>
                                          </p:val>
                                        </p:tav>
                                      </p:tavLst>
                                    </p:anim>
                                    <p:anim calcmode="lin" valueType="num">
                                      <p:cBhvr>
                                        <p:cTn id="51" dur="500" fill="hold"/>
                                        <p:tgtEl>
                                          <p:spTgt spid="45"/>
                                        </p:tgtEl>
                                        <p:attrNameLst>
                                          <p:attrName>ppt_h</p:attrName>
                                        </p:attrNameLst>
                                      </p:cBhvr>
                                      <p:tavLst>
                                        <p:tav tm="0">
                                          <p:val>
                                            <p:fltVal val="0"/>
                                          </p:val>
                                        </p:tav>
                                        <p:tav tm="100000">
                                          <p:val>
                                            <p:strVal val="#ppt_h"/>
                                          </p:val>
                                        </p:tav>
                                      </p:tavLst>
                                    </p:anim>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0" grpId="0"/>
      <p:bldP spid="41" grpId="0"/>
      <p:bldP spid="42" grpId="0"/>
      <p:bldP spid="43"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l="19494" b="9515"/>
          <a:stretch>
            <a:fillRect/>
          </a:stretch>
        </p:blipFill>
        <p:spPr>
          <a:xfrm rot="871052">
            <a:off x="-1737704" y="7744587"/>
            <a:ext cx="9846096" cy="3990837"/>
          </a:xfrm>
          <a:prstGeom prst="rect">
            <a:avLst/>
          </a:prstGeom>
        </p:spPr>
      </p:pic>
      <p:pic>
        <p:nvPicPr>
          <p:cNvPr id="10" name="Picture 13"/>
          <p:cNvPicPr>
            <a:picLocks noChangeAspect="1"/>
          </p:cNvPicPr>
          <p:nvPr/>
        </p:nvPicPr>
        <p:blipFill>
          <a:blip r:embed="rId4"/>
          <a:srcRect l="14088" t="898" b="898"/>
          <a:stretch>
            <a:fillRect/>
          </a:stretch>
        </p:blipFill>
        <p:spPr>
          <a:xfrm rot="-9650800">
            <a:off x="687884" y="8846233"/>
            <a:ext cx="7316082" cy="1787543"/>
          </a:xfrm>
          <a:prstGeom prst="rect">
            <a:avLst/>
          </a:prstGeom>
        </p:spPr>
      </p:pic>
      <p:pic>
        <p:nvPicPr>
          <p:cNvPr id="11" name="Picture 17"/>
          <p:cNvPicPr>
            <a:picLocks noChangeAspect="1"/>
          </p:cNvPicPr>
          <p:nvPr/>
        </p:nvPicPr>
        <p:blipFill>
          <a:blip r:embed="rId3"/>
          <a:srcRect l="19494" b="9515"/>
          <a:stretch>
            <a:fillRect/>
          </a:stretch>
        </p:blipFill>
        <p:spPr>
          <a:xfrm rot="-6522164">
            <a:off x="12832714" y="102244"/>
            <a:ext cx="9846096" cy="3990837"/>
          </a:xfrm>
          <a:prstGeom prst="rect">
            <a:avLst/>
          </a:prstGeom>
        </p:spPr>
      </p:pic>
      <p:pic>
        <p:nvPicPr>
          <p:cNvPr id="15" name="Picture 14">
            <a:extLst>
              <a:ext uri="{FF2B5EF4-FFF2-40B4-BE49-F238E27FC236}">
                <a16:creationId xmlns:a16="http://schemas.microsoft.com/office/drawing/2014/main" id="{C9A87060-4504-4196-85A7-5ED307402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448" y="2289133"/>
            <a:ext cx="4320480" cy="4285072"/>
          </a:xfrm>
          <a:prstGeom prst="ellipse">
            <a:avLst/>
          </a:prstGeom>
          <a:ln>
            <a:noFill/>
          </a:ln>
          <a:effectLst>
            <a:softEdge rad="112500"/>
          </a:effectLst>
        </p:spPr>
      </p:pic>
      <p:sp>
        <p:nvSpPr>
          <p:cNvPr id="19" name="Rectangle: Rounded Corners 37">
            <a:extLst>
              <a:ext uri="{FF2B5EF4-FFF2-40B4-BE49-F238E27FC236}">
                <a16:creationId xmlns:a16="http://schemas.microsoft.com/office/drawing/2014/main" id="{BCBDEDB2-F484-4341-B6EA-D13A8F97B8FC}"/>
              </a:ext>
            </a:extLst>
          </p:cNvPr>
          <p:cNvSpPr/>
          <p:nvPr/>
        </p:nvSpPr>
        <p:spPr>
          <a:xfrm>
            <a:off x="2310270" y="2353615"/>
            <a:ext cx="4060200" cy="100811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lumMod val="95000"/>
                    <a:lumOff val="5000"/>
                  </a:schemeClr>
                </a:solidFill>
                <a:latin typeface="Times New Roman"/>
                <a:ea typeface="Times New Roman"/>
              </a:rPr>
              <a:t>Thấy nhớ mẹ</a:t>
            </a:r>
            <a:r>
              <a:rPr lang="vi-VN" sz="4000">
                <a:solidFill>
                  <a:schemeClr val="tx1">
                    <a:lumMod val="95000"/>
                    <a:lumOff val="5000"/>
                  </a:schemeClr>
                </a:solidFill>
                <a:latin typeface="Times New Roman"/>
                <a:ea typeface="Times New Roman"/>
              </a:rPr>
              <a:t>..</a:t>
            </a:r>
            <a:r>
              <a:rPr lang="en-US" sz="4000">
                <a:solidFill>
                  <a:schemeClr val="tx1">
                    <a:lumMod val="95000"/>
                    <a:lumOff val="5000"/>
                  </a:schemeClr>
                </a:solidFill>
                <a:latin typeface="Times New Roman"/>
                <a:ea typeface="Times New Roman"/>
              </a:rPr>
              <a:t>.</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Rectangle: Rounded Corners 38">
            <a:extLst>
              <a:ext uri="{FF2B5EF4-FFF2-40B4-BE49-F238E27FC236}">
                <a16:creationId xmlns:a16="http://schemas.microsoft.com/office/drawing/2014/main" id="{A1AC5032-A5F3-428B-A486-BF54474717C5}"/>
              </a:ext>
            </a:extLst>
          </p:cNvPr>
          <p:cNvSpPr/>
          <p:nvPr/>
        </p:nvSpPr>
        <p:spPr>
          <a:xfrm>
            <a:off x="1476055" y="5929163"/>
            <a:ext cx="5344086" cy="117698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a:ea typeface="Times New Roman"/>
              </a:rPr>
              <a:t>Hình gì treo trên tường cũng lạ và hay hay...</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1" name="Rectangle: Rounded Corners 39">
            <a:extLst>
              <a:ext uri="{FF2B5EF4-FFF2-40B4-BE49-F238E27FC236}">
                <a16:creationId xmlns:a16="http://schemas.microsoft.com/office/drawing/2014/main" id="{9859DF9F-0FA3-481F-97D0-C1E747F69346}"/>
              </a:ext>
            </a:extLst>
          </p:cNvPr>
          <p:cNvSpPr/>
          <p:nvPr/>
        </p:nvSpPr>
        <p:spPr>
          <a:xfrm>
            <a:off x="10760361" y="2209601"/>
            <a:ext cx="5087414" cy="140598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vi-VN" sz="4000" dirty="0">
                <a:solidFill>
                  <a:schemeClr val="tx1">
                    <a:lumMod val="95000"/>
                    <a:lumOff val="5000"/>
                  </a:schemeClr>
                </a:solidFill>
                <a:latin typeface="Times New Roman"/>
                <a:ea typeface="Times New Roman"/>
              </a:rPr>
              <a:t>Chỗ ngồi của mình lạm nhận là vật riêng.</a:t>
            </a:r>
            <a:endParaRPr lang="en-US" sz="4000" dirty="0">
              <a:solidFill>
                <a:schemeClr val="tx1">
                  <a:lumMod val="95000"/>
                  <a:lumOff val="5000"/>
                </a:schemeClr>
              </a:solidFill>
              <a:latin typeface="Times New Roman"/>
              <a:ea typeface="Times New Roman"/>
            </a:endParaRPr>
          </a:p>
        </p:txBody>
      </p:sp>
      <p:sp>
        <p:nvSpPr>
          <p:cNvPr id="22" name="Rectangle: Rounded Corners 40">
            <a:extLst>
              <a:ext uri="{FF2B5EF4-FFF2-40B4-BE49-F238E27FC236}">
                <a16:creationId xmlns:a16="http://schemas.microsoft.com/office/drawing/2014/main" id="{D8F5B5D4-5469-4EF5-BC63-D17F0684437D}"/>
              </a:ext>
            </a:extLst>
          </p:cNvPr>
          <p:cNvSpPr/>
          <p:nvPr/>
        </p:nvSpPr>
        <p:spPr>
          <a:xfrm>
            <a:off x="11671310" y="4170328"/>
            <a:ext cx="5184576" cy="120762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4000" dirty="0" err="1">
                <a:solidFill>
                  <a:schemeClr val="tx1">
                    <a:lumMod val="95000"/>
                    <a:lumOff val="5000"/>
                  </a:schemeClr>
                </a:solidFill>
                <a:latin typeface="Times New Roman"/>
                <a:ea typeface="Times New Roman"/>
              </a:rPr>
              <a:t>Bạn</a:t>
            </a:r>
            <a:r>
              <a:rPr lang="vi-VN"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ngồi</a:t>
            </a:r>
            <a:r>
              <a:rPr lang="en-US" sz="4000" dirty="0">
                <a:solidFill>
                  <a:schemeClr val="tx1">
                    <a:lumMod val="95000"/>
                    <a:lumOff val="5000"/>
                  </a:schemeClr>
                </a:solidFill>
                <a:latin typeface="Times New Roman"/>
                <a:ea typeface="Times New Roman"/>
              </a:rPr>
              <a:t> </a:t>
            </a:r>
            <a:r>
              <a:rPr lang="vi-VN" sz="4000" dirty="0">
                <a:solidFill>
                  <a:schemeClr val="tx1">
                    <a:lumMod val="95000"/>
                    <a:lumOff val="5000"/>
                  </a:schemeClr>
                </a:solidFill>
                <a:latin typeface="Times New Roman"/>
                <a:ea typeface="Times New Roman"/>
              </a:rPr>
              <a:t>bên chưa quen cũng không</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xa</a:t>
            </a:r>
            <a:r>
              <a:rPr lang="vi-VN" sz="4000" dirty="0">
                <a:solidFill>
                  <a:schemeClr val="tx1">
                    <a:lumMod val="95000"/>
                    <a:lumOff val="5000"/>
                  </a:schemeClr>
                </a:solidFill>
                <a:latin typeface="Times New Roman"/>
                <a:ea typeface="Times New Roman"/>
              </a:rPr>
              <a:t> lạ</a:t>
            </a:r>
            <a:endParaRPr lang="en-US" sz="4000" dirty="0">
              <a:solidFill>
                <a:schemeClr val="tx1">
                  <a:lumMod val="95000"/>
                  <a:lumOff val="5000"/>
                </a:schemeClr>
              </a:solidFill>
              <a:latin typeface="Times New Roman"/>
              <a:ea typeface="Times New Roman"/>
            </a:endParaRPr>
          </a:p>
        </p:txBody>
      </p:sp>
      <p:sp>
        <p:nvSpPr>
          <p:cNvPr id="23" name="Rectangle: Rounded Corners 37">
            <a:extLst>
              <a:ext uri="{FF2B5EF4-FFF2-40B4-BE49-F238E27FC236}">
                <a16:creationId xmlns:a16="http://schemas.microsoft.com/office/drawing/2014/main" id="{BCBDEDB2-F484-4341-B6EA-D13A8F97B8FC}"/>
              </a:ext>
            </a:extLst>
          </p:cNvPr>
          <p:cNvSpPr/>
          <p:nvPr/>
        </p:nvSpPr>
        <p:spPr>
          <a:xfrm>
            <a:off x="1068070" y="4115980"/>
            <a:ext cx="4842600" cy="115212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a:ea typeface="Times New Roman"/>
              </a:rPr>
              <a:t>Một mùi hương lạ xông lên...</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4" name="Rectangle: Rounded Corners 40">
            <a:extLst>
              <a:ext uri="{FF2B5EF4-FFF2-40B4-BE49-F238E27FC236}">
                <a16:creationId xmlns:a16="http://schemas.microsoft.com/office/drawing/2014/main" id="{D8F5B5D4-5469-4EF5-BC63-D17F0684437D}"/>
              </a:ext>
            </a:extLst>
          </p:cNvPr>
          <p:cNvSpPr/>
          <p:nvPr/>
        </p:nvSpPr>
        <p:spPr>
          <a:xfrm>
            <a:off x="11067194" y="6195859"/>
            <a:ext cx="5760640" cy="115212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4000" dirty="0" err="1">
                <a:solidFill>
                  <a:schemeClr val="tx1">
                    <a:lumMod val="95000"/>
                    <a:lumOff val="5000"/>
                  </a:schemeClr>
                </a:solidFill>
                <a:latin typeface="Times New Roman"/>
                <a:ea typeface="Times New Roman"/>
              </a:rPr>
              <a:t>Làm</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quen</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tìm</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hiểu</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phòng</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mới</a:t>
            </a:r>
            <a:r>
              <a:rPr lang="en-US" sz="4000" dirty="0">
                <a:solidFill>
                  <a:schemeClr val="tx1">
                    <a:lumMod val="95000"/>
                    <a:lumOff val="5000"/>
                  </a:schemeClr>
                </a:solidFill>
                <a:latin typeface="Times New Roman"/>
                <a:ea typeface="Times New Roman"/>
                <a:sym typeface="Wingdings" pitchFamily="2" charset="2"/>
              </a:rPr>
              <a:t> </a:t>
            </a:r>
            <a:r>
              <a:rPr lang="en-US" sz="4000" dirty="0" err="1">
                <a:solidFill>
                  <a:schemeClr val="tx1">
                    <a:lumMod val="95000"/>
                    <a:lumOff val="5000"/>
                  </a:schemeClr>
                </a:solidFill>
                <a:latin typeface="Times New Roman"/>
                <a:ea typeface="Times New Roman"/>
                <a:sym typeface="Wingdings" pitchFamily="2" charset="2"/>
              </a:rPr>
              <a:t>quyến</a:t>
            </a:r>
            <a:r>
              <a:rPr lang="en-US" sz="4000" dirty="0">
                <a:solidFill>
                  <a:schemeClr val="tx1">
                    <a:lumMod val="95000"/>
                    <a:lumOff val="5000"/>
                  </a:schemeClr>
                </a:solidFill>
                <a:latin typeface="Times New Roman"/>
                <a:ea typeface="Times New Roman"/>
                <a:sym typeface="Wingdings" pitchFamily="2" charset="2"/>
              </a:rPr>
              <a:t> </a:t>
            </a:r>
            <a:r>
              <a:rPr lang="en-US" sz="4000" dirty="0" err="1">
                <a:solidFill>
                  <a:schemeClr val="tx1">
                    <a:lumMod val="95000"/>
                    <a:lumOff val="5000"/>
                  </a:schemeClr>
                </a:solidFill>
                <a:latin typeface="Times New Roman"/>
                <a:ea typeface="Times New Roman"/>
                <a:sym typeface="Wingdings" pitchFamily="2" charset="2"/>
              </a:rPr>
              <a:t>luyến</a:t>
            </a:r>
            <a:endParaRPr lang="en-US" sz="4000" dirty="0">
              <a:solidFill>
                <a:schemeClr val="tx1">
                  <a:lumMod val="95000"/>
                  <a:lumOff val="5000"/>
                </a:schemeClr>
              </a:solidFill>
              <a:latin typeface="Times New Roman"/>
              <a:ea typeface="Times New Roman"/>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57319" y="722932"/>
            <a:ext cx="2745908" cy="1173252"/>
          </a:xfrm>
          <a:prstGeom prst="rect">
            <a:avLst/>
          </a:prstGeom>
        </p:spPr>
      </p:pic>
      <p:sp>
        <p:nvSpPr>
          <p:cNvPr id="26" name="TextBox 5"/>
          <p:cNvSpPr txBox="1"/>
          <p:nvPr/>
        </p:nvSpPr>
        <p:spPr>
          <a:xfrm>
            <a:off x="4368823" y="81506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602595" y="397345"/>
            <a:ext cx="1379070" cy="1371549"/>
            <a:chOff x="10749799" y="4081393"/>
            <a:chExt cx="1379070" cy="1371548"/>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9" name="TextBox 28"/>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624160" y="7775060"/>
            <a:ext cx="11982393" cy="1446550"/>
          </a:xfrm>
          <a:prstGeom prst="rect">
            <a:avLst/>
          </a:prstGeom>
        </p:spPr>
        <p:txBody>
          <a:bodyPr wrap="square">
            <a:spAutoFit/>
          </a:bodyPr>
          <a:lstStyle/>
          <a:p>
            <a:pPr algn="just"/>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Nghệ</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thuật</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rPr>
              <a:t>miêu</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tả</a:t>
            </a:r>
            <a:r>
              <a:rPr lang="en-US" sz="4400" b="1" dirty="0">
                <a:solidFill>
                  <a:schemeClr val="tx1">
                    <a:lumMod val="95000"/>
                    <a:lumOff val="5000"/>
                  </a:schemeClr>
                </a:solidFill>
                <a:latin typeface="Times New Roman" pitchFamily="18" charset="0"/>
                <a:cs typeface="Times New Roman" pitchFamily="18" charset="0"/>
              </a:rPr>
              <a:t> chi </a:t>
            </a:r>
            <a:r>
              <a:rPr lang="en-US" sz="4400" b="1" dirty="0" err="1">
                <a:solidFill>
                  <a:schemeClr val="tx1">
                    <a:lumMod val="95000"/>
                    <a:lumOff val="5000"/>
                  </a:schemeClr>
                </a:solidFill>
                <a:latin typeface="Times New Roman" pitchFamily="18" charset="0"/>
                <a:cs typeface="Times New Roman" pitchFamily="18" charset="0"/>
              </a:rPr>
              <a:t>tiết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Cậu</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bé</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hồn</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nhiên</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vô</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tư</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trong</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sáng</a:t>
            </a:r>
            <a:endParaRPr lang="en-US" sz="4400" dirty="0">
              <a:solidFill>
                <a:schemeClr val="tx1">
                  <a:lumMod val="95000"/>
                  <a:lumOff val="5000"/>
                </a:schemeClr>
              </a:solidFill>
            </a:endParaRPr>
          </a:p>
        </p:txBody>
      </p:sp>
    </p:spTree>
    <p:extLst>
      <p:ext uri="{BB962C8B-B14F-4D97-AF65-F5344CB8AC3E}">
        <p14:creationId xmlns:p14="http://schemas.microsoft.com/office/powerpoint/2010/main" val="6485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824345" y="495300"/>
            <a:ext cx="7010400"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Ban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đầu</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bâng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khuâng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phấn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chấn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Freeform 4"/>
          <p:cNvSpPr/>
          <p:nvPr/>
        </p:nvSpPr>
        <p:spPr>
          <a:xfrm>
            <a:off x="838200" y="3504664"/>
            <a:ext cx="7010400"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Sau</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đó</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rụt</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rè</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bỡ</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ngỡ</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Freeform 7"/>
          <p:cNvSpPr/>
          <p:nvPr/>
        </p:nvSpPr>
        <p:spPr>
          <a:xfrm>
            <a:off x="8420100" y="658084"/>
            <a:ext cx="1981200" cy="5284412"/>
          </a:xfrm>
          <a:custGeom>
            <a:avLst/>
            <a:gdLst/>
            <a:ahLst/>
            <a:cxnLst/>
            <a:rect l="l" t="t" r="r" b="b"/>
            <a:pathLst>
              <a:path w="3271266" h="8229600">
                <a:moveTo>
                  <a:pt x="0" y="0"/>
                </a:moveTo>
                <a:lnTo>
                  <a:pt x="3271266" y="0"/>
                </a:lnTo>
                <a:lnTo>
                  <a:pt x="3271266" y="8229600"/>
                </a:lnTo>
                <a:lnTo>
                  <a:pt x="0" y="8229600"/>
                </a:lnTo>
                <a:lnTo>
                  <a:pt x="0" y="0"/>
                </a:lnTo>
                <a:close/>
              </a:path>
            </a:pathLst>
          </a:custGeom>
          <a:blipFill>
            <a:blip r:embed="rId3"/>
            <a:stretch>
              <a:fillRect/>
            </a:stretch>
          </a:blipFill>
        </p:spPr>
      </p:sp>
      <p:sp>
        <p:nvSpPr>
          <p:cNvPr id="8" name="Freeform 7"/>
          <p:cNvSpPr/>
          <p:nvPr/>
        </p:nvSpPr>
        <p:spPr>
          <a:xfrm>
            <a:off x="10694785" y="495300"/>
            <a:ext cx="7010400"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Cuối</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cùng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thân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quen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khi</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ngồi</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trong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lớp</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học</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Freeform 8"/>
          <p:cNvSpPr/>
          <p:nvPr/>
        </p:nvSpPr>
        <p:spPr>
          <a:xfrm>
            <a:off x="10708640" y="3504664"/>
            <a:ext cx="7010400"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Tiếp</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đến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lúng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túng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vụng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về</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610870" y="6848669"/>
            <a:ext cx="17335500" cy="2800767"/>
          </a:xfrm>
          <a:prstGeom prst="rect">
            <a:avLst/>
          </a:prstGeom>
          <a:noFill/>
          <a:ln>
            <a:noFill/>
            <a:prstDash val="sysDash"/>
          </a:ln>
        </p:spPr>
        <p:txBody>
          <a:bodyPr wrap="square">
            <a:spAutoFit/>
          </a:bodyPr>
          <a:lstStyle/>
          <a:p>
            <a:pPr algn="just"/>
            <a:r>
              <a:rPr lang="en-US" sz="4400" b="1" dirty="0" err="1">
                <a:solidFill>
                  <a:prstClr val="black"/>
                </a:solidFill>
                <a:latin typeface="Times New Roman" pitchFamily="18" charset="0"/>
                <a:cs typeface="Times New Roman" pitchFamily="18" charset="0"/>
              </a:rPr>
              <a:t>Tác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miêu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tâm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lí</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nhẹ</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nhàng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thực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tinh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tế</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cảm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xúc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Đồng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thời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khắc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công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hồn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nhiên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trong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sáng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nhưng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cũng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rất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nhạy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cảm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bắt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có</a:t>
            </a:r>
            <a:r>
              <a:rPr lang="en-US" sz="4400" b="1" dirty="0">
                <a:solidFill>
                  <a:prstClr val="black"/>
                </a:solidFill>
                <a:latin typeface="Times New Roman" pitchFamily="18" charset="0"/>
                <a:cs typeface="Times New Roman" pitchFamily="18" charset="0"/>
              </a:rPr>
              <a:t> ý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sự</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trưởng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ngay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trong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ngày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tiên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pic>
        <p:nvPicPr>
          <p:cNvPr id="11" name="Picture 10"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4534194" flipH="1">
            <a:off x="3670023" y="2660977"/>
            <a:ext cx="1346753" cy="941401"/>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8035877" y="5942496"/>
            <a:ext cx="2218103" cy="115284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8098113" flipH="1">
            <a:off x="13064387" y="2785366"/>
            <a:ext cx="1517452" cy="941085"/>
          </a:xfrm>
          <a:prstGeom prst="rect">
            <a:avLst/>
          </a:prstGeom>
        </p:spPr>
      </p:pic>
    </p:spTree>
    <p:extLst>
      <p:ext uri="{BB962C8B-B14F-4D97-AF65-F5344CB8AC3E}">
        <p14:creationId xmlns:p14="http://schemas.microsoft.com/office/powerpoint/2010/main" val="127445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p:cNvPicPr>
            <a:picLocks noChangeAspect="1"/>
          </p:cNvPicPr>
          <p:nvPr/>
        </p:nvPicPr>
        <p:blipFill>
          <a:blip r:embed="rId3"/>
          <a:srcRect/>
          <a:stretch>
            <a:fillRect/>
          </a:stretch>
        </p:blipFill>
        <p:spPr>
          <a:xfrm rot="14304520">
            <a:off x="14958581" y="-1085774"/>
            <a:ext cx="3117934" cy="4098052"/>
          </a:xfrm>
          <a:prstGeom prst="rect">
            <a:avLst/>
          </a:prstGeom>
        </p:spPr>
      </p:pic>
      <p:sp>
        <p:nvSpPr>
          <p:cNvPr id="13" name="TextBox 12"/>
          <p:cNvSpPr txBox="1"/>
          <p:nvPr/>
        </p:nvSpPr>
        <p:spPr>
          <a:xfrm>
            <a:off x="1321913" y="202763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Ông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đốc</a:t>
            </a:r>
            <a:endParaRPr lang="en-US" sz="4800" b="1" dirty="0">
              <a:solidFill>
                <a:schemeClr val="bg1"/>
              </a:solidFill>
              <a:latin typeface="Times New Roman" pitchFamily="18" charset="0"/>
              <a:cs typeface="Times New Roman" pitchFamily="18" charset="0"/>
            </a:endParaRPr>
          </a:p>
        </p:txBody>
      </p:sp>
      <p:sp>
        <p:nvSpPr>
          <p:cNvPr id="14" name="TextBox 13"/>
          <p:cNvSpPr txBox="1"/>
          <p:nvPr/>
        </p:nvSpPr>
        <p:spPr>
          <a:xfrm>
            <a:off x="7391400"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Thầy</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giáo</a:t>
            </a:r>
            <a:endParaRPr lang="en-US" sz="4800" b="1" dirty="0">
              <a:solidFill>
                <a:schemeClr val="bg1"/>
              </a:solidFill>
              <a:latin typeface="Times New Roman" pitchFamily="18" charset="0"/>
              <a:cs typeface="Times New Roman" pitchFamily="18" charset="0"/>
            </a:endParaRPr>
          </a:p>
        </p:txBody>
      </p:sp>
      <p:sp>
        <p:nvSpPr>
          <p:cNvPr id="15" name="TextBox 14"/>
          <p:cNvSpPr txBox="1"/>
          <p:nvPr/>
        </p:nvSpPr>
        <p:spPr>
          <a:xfrm>
            <a:off x="13355412"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Phụ</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huynh</a:t>
            </a:r>
            <a:endParaRPr lang="en-US" sz="4800" b="1" dirty="0">
              <a:solidFill>
                <a:schemeClr val="bg1"/>
              </a:solidFill>
              <a:latin typeface="Times New Roman" pitchFamily="18" charset="0"/>
              <a:cs typeface="Times New Roman" pitchFamily="18" charset="0"/>
            </a:endParaRPr>
          </a:p>
        </p:txBody>
      </p:sp>
      <p:cxnSp>
        <p:nvCxnSpPr>
          <p:cNvPr id="5" name="Straight Connector 4"/>
          <p:cNvCxnSpPr/>
          <p:nvPr/>
        </p:nvCxnSpPr>
        <p:spPr>
          <a:xfrm>
            <a:off x="5791200" y="2095500"/>
            <a:ext cx="0" cy="45720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268200" y="2095500"/>
            <a:ext cx="0" cy="45720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7200" y="3211116"/>
            <a:ext cx="5087416"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lumMod val="95000"/>
                    <a:lumOff val="5000"/>
                  </a:schemeClr>
                </a:solidFill>
                <a:latin typeface="Times New Roman" pitchFamily="18" charset="0"/>
                <a:cs typeface="Times New Roman" pitchFamily="18" charset="0"/>
              </a:rPr>
              <a:t>Nhìn</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học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trò</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bằng</a:t>
            </a:r>
            <a:r>
              <a:rPr lang="en-US" sz="4000" dirty="0">
                <a:solidFill>
                  <a:schemeClr val="tx1">
                    <a:lumMod val="95000"/>
                    <a:lumOff val="5000"/>
                  </a:schemeClr>
                </a:solidFill>
                <a:latin typeface="Times New Roman" pitchFamily="18" charset="0"/>
                <a:cs typeface="Times New Roman" pitchFamily="18" charset="0"/>
              </a:rPr>
              <a:t> con </a:t>
            </a:r>
            <a:r>
              <a:rPr lang="en-US" sz="4000" dirty="0" err="1">
                <a:solidFill>
                  <a:schemeClr val="tx1">
                    <a:lumMod val="95000"/>
                    <a:lumOff val="5000"/>
                  </a:schemeClr>
                </a:solidFill>
                <a:latin typeface="Times New Roman" pitchFamily="18" charset="0"/>
                <a:cs typeface="Times New Roman" pitchFamily="18" charset="0"/>
              </a:rPr>
              <a:t>mắt</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hiền</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từ</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cảm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động</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Thế</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là</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các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em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vào</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lớp</a:t>
            </a:r>
            <a:r>
              <a:rPr lang="en-US" sz="4000" dirty="0">
                <a:solidFill>
                  <a:schemeClr val="tx1">
                    <a:lumMod val="95000"/>
                    <a:lumOff val="5000"/>
                  </a:schemeClr>
                </a:solidFill>
                <a:latin typeface="Times New Roman" pitchFamily="18" charset="0"/>
                <a:cs typeface="Times New Roman" pitchFamily="18" charset="0"/>
              </a:rPr>
              <a:t> 5, </a:t>
            </a:r>
            <a:r>
              <a:rPr lang="en-US" sz="4000" dirty="0" err="1">
                <a:solidFill>
                  <a:schemeClr val="tx1">
                    <a:lumMod val="95000"/>
                    <a:lumOff val="5000"/>
                  </a:schemeClr>
                </a:solidFill>
                <a:latin typeface="Times New Roman" pitchFamily="18" charset="0"/>
                <a:cs typeface="Times New Roman" pitchFamily="18" charset="0"/>
              </a:rPr>
              <a:t>các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em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phải</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cố</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gắng</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học</a:t>
            </a:r>
            <a:r>
              <a:rPr lang="en-US" sz="4000" dirty="0">
                <a:solidFill>
                  <a:schemeClr val="tx1">
                    <a:lumMod val="95000"/>
                    <a:lumOff val="5000"/>
                  </a:schemeClr>
                </a:solidFill>
                <a:latin typeface="Times New Roman" pitchFamily="18" charset="0"/>
                <a:cs typeface="Times New Roman" pitchFamily="18" charset="0"/>
              </a:rPr>
              <a:t>”...</a:t>
            </a:r>
          </a:p>
        </p:txBody>
      </p:sp>
      <p:sp>
        <p:nvSpPr>
          <p:cNvPr id="18" name="Rounded Rectangle 17"/>
          <p:cNvSpPr/>
          <p:nvPr/>
        </p:nvSpPr>
        <p:spPr>
          <a:xfrm>
            <a:off x="6264696" y="3211116"/>
            <a:ext cx="5472608"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lumMod val="95000"/>
                    <a:lumOff val="5000"/>
                  </a:schemeClr>
                </a:solidFill>
                <a:latin typeface="Times New Roman" pitchFamily="18" charset="0"/>
                <a:cs typeface="Times New Roman" pitchFamily="18" charset="0"/>
              </a:rPr>
              <a:t>Gương mặt tươi cười đang đón chúng tôi ở cửa lớp</a:t>
            </a:r>
          </a:p>
        </p:txBody>
      </p:sp>
      <p:sp>
        <p:nvSpPr>
          <p:cNvPr id="19" name="Rounded Rectangle 18"/>
          <p:cNvSpPr/>
          <p:nvPr/>
        </p:nvSpPr>
        <p:spPr>
          <a:xfrm>
            <a:off x="12628241" y="3211116"/>
            <a:ext cx="5184576"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lumMod val="95000"/>
                    <a:lumOff val="5000"/>
                  </a:schemeClr>
                </a:solidFill>
                <a:latin typeface="Times New Roman" pitchFamily="18" charset="0"/>
                <a:cs typeface="Times New Roman" pitchFamily="18" charset="0"/>
              </a:rPr>
              <a:t>Chuẩn bị quần áo, sách vở, đưa con đến trường, cầm sách vở cho con</a:t>
            </a:r>
          </a:p>
        </p:txBody>
      </p:sp>
      <p:sp>
        <p:nvSpPr>
          <p:cNvPr id="20" name="Rectangle 19"/>
          <p:cNvSpPr/>
          <p:nvPr/>
        </p:nvSpPr>
        <p:spPr>
          <a:xfrm>
            <a:off x="253752" y="7320796"/>
            <a:ext cx="5290864" cy="2554545"/>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lãnh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hiền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từ</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endParaRPr lang="en-US" sz="4000" b="1" dirty="0">
              <a:latin typeface="Times New Roman" pitchFamily="18" charset="0"/>
              <a:cs typeface="Times New Roman" pitchFamily="18" charset="0"/>
            </a:endParaRPr>
          </a:p>
        </p:txBody>
      </p:sp>
      <p:sp>
        <p:nvSpPr>
          <p:cNvPr id="21" name="Rectangle 20"/>
          <p:cNvSpPr/>
          <p:nvPr/>
        </p:nvSpPr>
        <p:spPr>
          <a:xfrm>
            <a:off x="6569496" y="7320796"/>
            <a:ext cx="4936704" cy="1938992"/>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vui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tính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giàu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lòng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endParaRPr lang="en-US" sz="4000" b="1" dirty="0">
              <a:latin typeface="Times New Roman" pitchFamily="18" charset="0"/>
              <a:cs typeface="Times New Roman" pitchFamily="18" charset="0"/>
            </a:endParaRPr>
          </a:p>
        </p:txBody>
      </p:sp>
      <p:sp>
        <p:nvSpPr>
          <p:cNvPr id="22" name="Rectangle 21"/>
          <p:cNvSpPr/>
          <p:nvPr/>
        </p:nvSpPr>
        <p:spPr>
          <a:xfrm>
            <a:off x="12653733" y="7320796"/>
            <a:ext cx="5013719" cy="2554545"/>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quan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tâm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trách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nhiệm</a:t>
            </a:r>
            <a:endParaRPr lang="en-US" sz="4000" b="1" dirty="0">
              <a:latin typeface="Times New Roman" pitchFamily="18" charset="0"/>
              <a:cs typeface="Times New Roman" pitchFamily="18" charset="0"/>
            </a:endParaRPr>
          </a:p>
        </p:txBody>
      </p:sp>
      <p:sp>
        <p:nvSpPr>
          <p:cNvPr id="23"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09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P spid="20"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262" b="262"/>
          <a:stretch>
            <a:fillRect/>
          </a:stretch>
        </p:blipFill>
        <p:spPr>
          <a:xfrm rot="-926774">
            <a:off x="-5008231" y="-4813925"/>
            <a:ext cx="16316412" cy="6041390"/>
          </a:xfrm>
          <a:prstGeom prst="rect">
            <a:avLst/>
          </a:prstGeom>
        </p:spPr>
      </p:pic>
      <p:pic>
        <p:nvPicPr>
          <p:cNvPr id="4" name="Picture 5"/>
          <p:cNvPicPr>
            <a:picLocks noChangeAspect="1"/>
          </p:cNvPicPr>
          <p:nvPr/>
        </p:nvPicPr>
        <p:blipFill>
          <a:blip r:embed="rId4"/>
          <a:srcRect/>
          <a:stretch>
            <a:fillRect/>
          </a:stretch>
        </p:blipFill>
        <p:spPr>
          <a:xfrm rot="11458117">
            <a:off x="8948728" y="-1045068"/>
            <a:ext cx="9778415" cy="2090136"/>
          </a:xfrm>
          <a:prstGeom prst="rect">
            <a:avLst/>
          </a:prstGeom>
        </p:spPr>
      </p:pic>
      <p:pic>
        <p:nvPicPr>
          <p:cNvPr id="5" name="Picture 6"/>
          <p:cNvPicPr>
            <a:picLocks noChangeAspect="1"/>
          </p:cNvPicPr>
          <p:nvPr/>
        </p:nvPicPr>
        <p:blipFill>
          <a:blip r:embed="rId5"/>
          <a:srcRect/>
          <a:stretch>
            <a:fillRect/>
          </a:stretch>
        </p:blipFill>
        <p:spPr>
          <a:xfrm rot="-1293993">
            <a:off x="-2972380" y="-1823625"/>
            <a:ext cx="7369652" cy="2657681"/>
          </a:xfrm>
          <a:prstGeom prst="rect">
            <a:avLst/>
          </a:prstGeom>
        </p:spPr>
      </p:pic>
      <p:sp>
        <p:nvSpPr>
          <p:cNvPr id="16" name="TextBox 15"/>
          <p:cNvSpPr txBox="1"/>
          <p:nvPr/>
        </p:nvSpPr>
        <p:spPr>
          <a:xfrm>
            <a:off x="1321913" y="202763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Ông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đốc</a:t>
            </a:r>
            <a:endParaRPr lang="en-US" sz="4800" b="1" dirty="0">
              <a:solidFill>
                <a:schemeClr val="bg1"/>
              </a:solidFill>
              <a:latin typeface="Times New Roman" pitchFamily="18" charset="0"/>
              <a:cs typeface="Times New Roman" pitchFamily="18" charset="0"/>
            </a:endParaRPr>
          </a:p>
        </p:txBody>
      </p:sp>
      <p:sp>
        <p:nvSpPr>
          <p:cNvPr id="17" name="TextBox 16"/>
          <p:cNvSpPr txBox="1"/>
          <p:nvPr/>
        </p:nvSpPr>
        <p:spPr>
          <a:xfrm>
            <a:off x="7391400"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Thầy</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giáo</a:t>
            </a:r>
            <a:endParaRPr lang="en-US" sz="4800" b="1" dirty="0">
              <a:solidFill>
                <a:schemeClr val="bg1"/>
              </a:solidFill>
              <a:latin typeface="Times New Roman" pitchFamily="18" charset="0"/>
              <a:cs typeface="Times New Roman" pitchFamily="18" charset="0"/>
            </a:endParaRPr>
          </a:p>
        </p:txBody>
      </p:sp>
      <p:sp>
        <p:nvSpPr>
          <p:cNvPr id="18" name="TextBox 17"/>
          <p:cNvSpPr txBox="1"/>
          <p:nvPr/>
        </p:nvSpPr>
        <p:spPr>
          <a:xfrm>
            <a:off x="13355412"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Phụ</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huynh</a:t>
            </a:r>
            <a:endParaRPr lang="en-US" sz="4800" b="1" dirty="0">
              <a:solidFill>
                <a:schemeClr val="bg1"/>
              </a:solidFill>
              <a:latin typeface="Times New Roman" pitchFamily="18" charset="0"/>
              <a:cs typeface="Times New Roman" pitchFamily="18" charset="0"/>
            </a:endParaRPr>
          </a:p>
        </p:txBody>
      </p:sp>
      <p:sp>
        <p:nvSpPr>
          <p:cNvPr id="22" name="Right Brace 21"/>
          <p:cNvSpPr/>
          <p:nvPr/>
        </p:nvSpPr>
        <p:spPr>
          <a:xfrm rot="5400000">
            <a:off x="8783398" y="-1916055"/>
            <a:ext cx="660026" cy="10759222"/>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solidFill>
                <a:prstClr val="black"/>
              </a:solidFill>
            </a:endParaRPr>
          </a:p>
        </p:txBody>
      </p:sp>
      <p:sp>
        <p:nvSpPr>
          <p:cNvPr id="29" name="Rectangle: Rounded Corners 8">
            <a:extLst>
              <a:ext uri="{FF2B5EF4-FFF2-40B4-BE49-F238E27FC236}">
                <a16:creationId xmlns:a16="http://schemas.microsoft.com/office/drawing/2014/main" id="{2E6C5AB2-51C8-48B4-BBB3-3815235FA3C8}"/>
              </a:ext>
            </a:extLst>
          </p:cNvPr>
          <p:cNvSpPr/>
          <p:nvPr/>
        </p:nvSpPr>
        <p:spPr>
          <a:xfrm>
            <a:off x="762951" y="4285669"/>
            <a:ext cx="17083204" cy="235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chemeClr val="tx1"/>
                </a:solidFill>
                <a:latin typeface="Times New Roman" panose="02020603050405020304" pitchFamily="18" charset="0"/>
                <a:cs typeface="Times New Roman" panose="02020603050405020304" pitchFamily="18" charset="0"/>
              </a:rPr>
              <a:t>Những chi tiết tả người lớn không nhiều nhưng họ hiện lên rõ </a:t>
            </a:r>
            <a:r>
              <a:rPr lang="vi-VN" sz="4400">
                <a:solidFill>
                  <a:schemeClr val="tx1"/>
                </a:solidFill>
                <a:latin typeface="Times New Roman" panose="02020603050405020304" pitchFamily="18" charset="0"/>
                <a:cs typeface="Times New Roman" panose="02020603050405020304" pitchFamily="18" charset="0"/>
              </a:rPr>
              <a:t>nét,</a:t>
            </a:r>
            <a:r>
              <a:rPr lang="en-US" sz="4400">
                <a:solidFill>
                  <a:schemeClr val="tx1"/>
                </a:solidFill>
                <a:latin typeface="Times New Roman" panose="02020603050405020304" pitchFamily="18" charset="0"/>
                <a:cs typeface="Times New Roman" panose="02020603050405020304" pitchFamily="18" charset="0"/>
              </a:rPr>
              <a:t> là điểm tựa, là yếu tố, là người vẽ ra tương lai, và dìu dắt trẻ thơ thành người. </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30" name="Rectangle: Rounded Corners 8">
            <a:extLst>
              <a:ext uri="{FF2B5EF4-FFF2-40B4-BE49-F238E27FC236}">
                <a16:creationId xmlns:a16="http://schemas.microsoft.com/office/drawing/2014/main" id="{2E6C5AB2-51C8-48B4-BBB3-3815235FA3C8}"/>
              </a:ext>
            </a:extLst>
          </p:cNvPr>
          <p:cNvSpPr/>
          <p:nvPr/>
        </p:nvSpPr>
        <p:spPr>
          <a:xfrm>
            <a:off x="762951" y="7052479"/>
            <a:ext cx="17083204" cy="235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40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a:solidFill>
                  <a:schemeClr val="tx1"/>
                </a:solidFill>
                <a:latin typeface="Times New Roman" panose="02020603050405020304" pitchFamily="18" charset="0"/>
                <a:cs typeface="Times New Roman" panose="02020603050405020304" pitchFamily="18" charset="0"/>
              </a:rPr>
              <a:t>Ta nhận thấy trách nhiệm, tình cảm của gia đình, nhà trường đối với thế hệ tương lai. Đó là một môi trường ấm áp, là một ngôi nhà đầy tình yêu thương</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3"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70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80">
                                          <p:stCondLst>
                                            <p:cond delay="0"/>
                                          </p:stCondLst>
                                        </p:cTn>
                                        <p:tgtEl>
                                          <p:spTgt spid="29"/>
                                        </p:tgtEl>
                                      </p:cBhvr>
                                    </p:animEffect>
                                    <p:anim calcmode="lin" valueType="num">
                                      <p:cBhvr>
                                        <p:cTn id="2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9" dur="26">
                                          <p:stCondLst>
                                            <p:cond delay="650"/>
                                          </p:stCondLst>
                                        </p:cTn>
                                        <p:tgtEl>
                                          <p:spTgt spid="29"/>
                                        </p:tgtEl>
                                      </p:cBhvr>
                                      <p:to x="100000" y="60000"/>
                                    </p:animScale>
                                    <p:animScale>
                                      <p:cBhvr>
                                        <p:cTn id="30" dur="166" decel="50000">
                                          <p:stCondLst>
                                            <p:cond delay="676"/>
                                          </p:stCondLst>
                                        </p:cTn>
                                        <p:tgtEl>
                                          <p:spTgt spid="29"/>
                                        </p:tgtEl>
                                      </p:cBhvr>
                                      <p:to x="100000" y="100000"/>
                                    </p:animScale>
                                    <p:animScale>
                                      <p:cBhvr>
                                        <p:cTn id="31" dur="26">
                                          <p:stCondLst>
                                            <p:cond delay="1312"/>
                                          </p:stCondLst>
                                        </p:cTn>
                                        <p:tgtEl>
                                          <p:spTgt spid="29"/>
                                        </p:tgtEl>
                                      </p:cBhvr>
                                      <p:to x="100000" y="80000"/>
                                    </p:animScale>
                                    <p:animScale>
                                      <p:cBhvr>
                                        <p:cTn id="32" dur="166" decel="50000">
                                          <p:stCondLst>
                                            <p:cond delay="1338"/>
                                          </p:stCondLst>
                                        </p:cTn>
                                        <p:tgtEl>
                                          <p:spTgt spid="29"/>
                                        </p:tgtEl>
                                      </p:cBhvr>
                                      <p:to x="100000" y="100000"/>
                                    </p:animScale>
                                    <p:animScale>
                                      <p:cBhvr>
                                        <p:cTn id="33" dur="26">
                                          <p:stCondLst>
                                            <p:cond delay="1642"/>
                                          </p:stCondLst>
                                        </p:cTn>
                                        <p:tgtEl>
                                          <p:spTgt spid="29"/>
                                        </p:tgtEl>
                                      </p:cBhvr>
                                      <p:to x="100000" y="90000"/>
                                    </p:animScale>
                                    <p:animScale>
                                      <p:cBhvr>
                                        <p:cTn id="34" dur="166" decel="50000">
                                          <p:stCondLst>
                                            <p:cond delay="1668"/>
                                          </p:stCondLst>
                                        </p:cTn>
                                        <p:tgtEl>
                                          <p:spTgt spid="29"/>
                                        </p:tgtEl>
                                      </p:cBhvr>
                                      <p:to x="100000" y="100000"/>
                                    </p:animScale>
                                    <p:animScale>
                                      <p:cBhvr>
                                        <p:cTn id="35" dur="26">
                                          <p:stCondLst>
                                            <p:cond delay="1808"/>
                                          </p:stCondLst>
                                        </p:cTn>
                                        <p:tgtEl>
                                          <p:spTgt spid="29"/>
                                        </p:tgtEl>
                                      </p:cBhvr>
                                      <p:to x="100000" y="95000"/>
                                    </p:animScale>
                                    <p:animScale>
                                      <p:cBhvr>
                                        <p:cTn id="36" dur="166" decel="50000">
                                          <p:stCondLst>
                                            <p:cond delay="1834"/>
                                          </p:stCondLst>
                                        </p:cTn>
                                        <p:tgtEl>
                                          <p:spTgt spid="2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80">
                                          <p:stCondLst>
                                            <p:cond delay="0"/>
                                          </p:stCondLst>
                                        </p:cTn>
                                        <p:tgtEl>
                                          <p:spTgt spid="30"/>
                                        </p:tgtEl>
                                      </p:cBhvr>
                                    </p:animEffect>
                                    <p:anim calcmode="lin" valueType="num">
                                      <p:cBhvr>
                                        <p:cTn id="4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5" dur="26">
                                          <p:stCondLst>
                                            <p:cond delay="650"/>
                                          </p:stCondLst>
                                        </p:cTn>
                                        <p:tgtEl>
                                          <p:spTgt spid="30"/>
                                        </p:tgtEl>
                                      </p:cBhvr>
                                      <p:to x="100000" y="60000"/>
                                    </p:animScale>
                                    <p:animScale>
                                      <p:cBhvr>
                                        <p:cTn id="46" dur="166" decel="50000">
                                          <p:stCondLst>
                                            <p:cond delay="676"/>
                                          </p:stCondLst>
                                        </p:cTn>
                                        <p:tgtEl>
                                          <p:spTgt spid="30"/>
                                        </p:tgtEl>
                                      </p:cBhvr>
                                      <p:to x="100000" y="100000"/>
                                    </p:animScale>
                                    <p:animScale>
                                      <p:cBhvr>
                                        <p:cTn id="47" dur="26">
                                          <p:stCondLst>
                                            <p:cond delay="1312"/>
                                          </p:stCondLst>
                                        </p:cTn>
                                        <p:tgtEl>
                                          <p:spTgt spid="30"/>
                                        </p:tgtEl>
                                      </p:cBhvr>
                                      <p:to x="100000" y="80000"/>
                                    </p:animScale>
                                    <p:animScale>
                                      <p:cBhvr>
                                        <p:cTn id="48" dur="166" decel="50000">
                                          <p:stCondLst>
                                            <p:cond delay="1338"/>
                                          </p:stCondLst>
                                        </p:cTn>
                                        <p:tgtEl>
                                          <p:spTgt spid="30"/>
                                        </p:tgtEl>
                                      </p:cBhvr>
                                      <p:to x="100000" y="100000"/>
                                    </p:animScale>
                                    <p:animScale>
                                      <p:cBhvr>
                                        <p:cTn id="49" dur="26">
                                          <p:stCondLst>
                                            <p:cond delay="1642"/>
                                          </p:stCondLst>
                                        </p:cTn>
                                        <p:tgtEl>
                                          <p:spTgt spid="30"/>
                                        </p:tgtEl>
                                      </p:cBhvr>
                                      <p:to x="100000" y="90000"/>
                                    </p:animScale>
                                    <p:animScale>
                                      <p:cBhvr>
                                        <p:cTn id="50" dur="166" decel="50000">
                                          <p:stCondLst>
                                            <p:cond delay="1668"/>
                                          </p:stCondLst>
                                        </p:cTn>
                                        <p:tgtEl>
                                          <p:spTgt spid="30"/>
                                        </p:tgtEl>
                                      </p:cBhvr>
                                      <p:to x="100000" y="100000"/>
                                    </p:animScale>
                                    <p:animScale>
                                      <p:cBhvr>
                                        <p:cTn id="51" dur="26">
                                          <p:stCondLst>
                                            <p:cond delay="1808"/>
                                          </p:stCondLst>
                                        </p:cTn>
                                        <p:tgtEl>
                                          <p:spTgt spid="30"/>
                                        </p:tgtEl>
                                      </p:cBhvr>
                                      <p:to x="100000" y="95000"/>
                                    </p:animScale>
                                    <p:animScale>
                                      <p:cBhvr>
                                        <p:cTn id="52"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77431" y="1285076"/>
            <a:ext cx="9628414" cy="7854459"/>
            <a:chOff x="0" y="0"/>
            <a:chExt cx="2627850" cy="2143691"/>
          </a:xfrm>
        </p:grpSpPr>
        <p:sp>
          <p:nvSpPr>
            <p:cNvPr id="4" name="Freeform 4"/>
            <p:cNvSpPr/>
            <p:nvPr/>
          </p:nvSpPr>
          <p:spPr>
            <a:xfrm>
              <a:off x="0" y="0"/>
              <a:ext cx="2627850" cy="2143691"/>
            </a:xfrm>
            <a:custGeom>
              <a:avLst/>
              <a:gdLst/>
              <a:ahLst/>
              <a:cxnLst/>
              <a:rect l="l" t="t" r="r" b="b"/>
              <a:pathLst>
                <a:path w="2627850" h="2143691">
                  <a:moveTo>
                    <a:pt x="0" y="0"/>
                  </a:moveTo>
                  <a:lnTo>
                    <a:pt x="2627850" y="0"/>
                  </a:lnTo>
                  <a:lnTo>
                    <a:pt x="2627850" y="2143691"/>
                  </a:lnTo>
                  <a:lnTo>
                    <a:pt x="0" y="2143691"/>
                  </a:lnTo>
                  <a:close/>
                </a:path>
              </a:pathLst>
            </a:custGeom>
            <a:solidFill>
              <a:srgbClr val="FFFAFA">
                <a:alpha val="48627"/>
              </a:srgbClr>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12889921" y="6063003"/>
            <a:ext cx="5398079" cy="422399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40598" y="-121194"/>
            <a:ext cx="3780472"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51055" flipH="1">
            <a:off x="-3040082" y="-2797930"/>
            <a:ext cx="5602467" cy="4950543"/>
          </a:xfrm>
          <a:prstGeom prst="rect">
            <a:avLst/>
          </a:prstGeom>
        </p:spPr>
      </p:pic>
      <p:grpSp>
        <p:nvGrpSpPr>
          <p:cNvPr id="9" name="Group 9"/>
          <p:cNvGrpSpPr/>
          <p:nvPr/>
        </p:nvGrpSpPr>
        <p:grpSpPr>
          <a:xfrm>
            <a:off x="-1073650" y="6732186"/>
            <a:ext cx="8008805" cy="6993897"/>
            <a:chOff x="0" y="0"/>
            <a:chExt cx="10678407" cy="9325196"/>
          </a:xfrm>
        </p:grpSpPr>
        <p:pic>
          <p:nvPicPr>
            <p:cNvPr id="10" name="Picture 10"/>
            <p:cNvPicPr>
              <a:picLocks noChangeAspect="1"/>
            </p:cNvPicPr>
            <p:nvPr/>
          </p:nvPicPr>
          <p:blipFill>
            <a:blip r:embed="rId8"/>
            <a:srcRect/>
            <a:stretch>
              <a:fillRect/>
            </a:stretch>
          </p:blipFill>
          <p:spPr>
            <a:xfrm>
              <a:off x="0" y="0"/>
              <a:ext cx="7401441" cy="5199512"/>
            </a:xfrm>
            <a:prstGeom prst="rect">
              <a:avLst/>
            </a:prstGeom>
          </p:spPr>
        </p:pic>
        <p:pic>
          <p:nvPicPr>
            <p:cNvPr id="11" name="Picture 11"/>
            <p:cNvPicPr>
              <a:picLocks noChangeAspect="1"/>
            </p:cNvPicPr>
            <p:nvPr/>
          </p:nvPicPr>
          <p:blipFill>
            <a:blip r:embed="rId8"/>
            <a:srcRect b="33712"/>
            <a:stretch>
              <a:fillRect/>
            </a:stretch>
          </p:blipFill>
          <p:spPr>
            <a:xfrm rot="5400000">
              <a:off x="5254363" y="3901152"/>
              <a:ext cx="7401441" cy="3446647"/>
            </a:xfrm>
            <a:prstGeom prst="rect">
              <a:avLst/>
            </a:prstGeom>
          </p:spPr>
        </p:pic>
      </p:grpSp>
      <p:pic>
        <p:nvPicPr>
          <p:cNvPr id="16" name="Picture 16"/>
          <p:cNvPicPr>
            <a:picLocks noChangeAspect="1"/>
          </p:cNvPicPr>
          <p:nvPr/>
        </p:nvPicPr>
        <p:blipFill>
          <a:blip r:embed="rId9"/>
          <a:srcRect r="54291"/>
          <a:stretch>
            <a:fillRect/>
          </a:stretch>
        </p:blipFill>
        <p:spPr>
          <a:xfrm>
            <a:off x="-2963689" y="-121194"/>
            <a:ext cx="9227925" cy="12423836"/>
          </a:xfrm>
          <a:prstGeom prst="rect">
            <a:avLst/>
          </a:prstGeom>
        </p:spPr>
      </p:pic>
      <p:pic>
        <p:nvPicPr>
          <p:cNvPr id="17" name="Picture 16"/>
          <p:cNvPicPr>
            <a:picLocks noChangeAspect="1"/>
          </p:cNvPicPr>
          <p:nvPr/>
        </p:nvPicPr>
        <p:blipFill>
          <a:blip r:embed="rId10"/>
          <a:stretch>
            <a:fillRect/>
          </a:stretch>
        </p:blipFill>
        <p:spPr>
          <a:xfrm>
            <a:off x="3987266" y="1588188"/>
            <a:ext cx="11601694" cy="648061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276600" y="3695700"/>
            <a:ext cx="9372600" cy="70104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 name="Picture 2"/>
          <p:cNvPicPr>
            <a:picLocks noChangeAspect="1"/>
          </p:cNvPicPr>
          <p:nvPr/>
        </p:nvPicPr>
        <p:blipFill>
          <a:blip r:embed="rId5"/>
          <a:stretch>
            <a:fillRect/>
          </a:stretch>
        </p:blipFill>
        <p:spPr>
          <a:xfrm>
            <a:off x="609600" y="266700"/>
            <a:ext cx="17369009" cy="3706689"/>
          </a:xfrm>
          <a:prstGeom prst="rect">
            <a:avLst/>
          </a:prstGeom>
        </p:spPr>
      </p:pic>
    </p:spTree>
    <p:extLst>
      <p:ext uri="{BB962C8B-B14F-4D97-AF65-F5344CB8AC3E}">
        <p14:creationId xmlns:p14="http://schemas.microsoft.com/office/powerpoint/2010/main" val="4282201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58200" y="2443480"/>
            <a:ext cx="9372600" cy="5170646"/>
          </a:xfrm>
          <a:prstGeom prst="rect">
            <a:avLst/>
          </a:prstGeom>
          <a:noFill/>
          <a:ln>
            <a:noFill/>
            <a:prstDash val="sysDash"/>
          </a:ln>
        </p:spPr>
        <p:txBody>
          <a:bodyPr wrap="square">
            <a:spAutoFit/>
          </a:bodyPr>
          <a:lstStyle/>
          <a:p>
            <a:pPr algn="just">
              <a:lnSpc>
                <a:spcPct val="150000"/>
              </a:lnSpc>
            </a:pPr>
            <a:r>
              <a:rPr lang="en-US" sz="4400" b="1" dirty="0">
                <a:solidFill>
                  <a:prstClr val="black"/>
                </a:solidFill>
                <a:latin typeface="Times New Roman" pitchFamily="18" charset="0"/>
                <a:cs typeface="Times New Roman" pitchFamily="18" charset="0"/>
              </a:rPr>
              <a:t>Chia </a:t>
            </a:r>
            <a:r>
              <a:rPr lang="en-US" sz="4400" b="1" dirty="0" err="1">
                <a:solidFill>
                  <a:prstClr val="black"/>
                </a:solidFill>
                <a:latin typeface="Times New Roman" pitchFamily="18" charset="0"/>
                <a:cs typeface="Times New Roman" pitchFamily="18" charset="0"/>
              </a:rPr>
              <a:t>lớp</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4 </a:t>
            </a:r>
            <a:r>
              <a:rPr lang="en-US" sz="4400" b="1" dirty="0" err="1">
                <a:solidFill>
                  <a:prstClr val="black"/>
                </a:solidFill>
                <a:latin typeface="Times New Roman" pitchFamily="18" charset="0"/>
                <a:cs typeface="Times New Roman" pitchFamily="18" charset="0"/>
              </a:rPr>
              <a:t>nhóm</a:t>
            </a:r>
            <a:endParaRPr lang="en-US" sz="4400" b="1" dirty="0">
              <a:solidFill>
                <a:prstClr val="black"/>
              </a:solidFill>
              <a:latin typeface="Times New Roman" pitchFamily="18" charset="0"/>
              <a:cs typeface="Times New Roman" pitchFamily="18" charset="0"/>
            </a:endParaRPr>
          </a:p>
          <a:p>
            <a:pPr algn="just">
              <a:lnSpc>
                <a:spcPct val="150000"/>
              </a:lnSpc>
            </a:pPr>
            <a:r>
              <a:rPr lang="en-US" sz="4400" b="1" dirty="0" err="1">
                <a:solidFill>
                  <a:prstClr val="black"/>
                </a:solidFill>
                <a:latin typeface="Times New Roman" pitchFamily="18" charset="0"/>
                <a:cs typeface="Times New Roman" pitchFamily="18" charset="0"/>
              </a:rPr>
              <a:t>Yêu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một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giàu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thơ</a:t>
            </a:r>
            <a:r>
              <a:rPr lang="en-US" sz="4400" b="1" dirty="0">
                <a:solidFill>
                  <a:prstClr val="black"/>
                </a:solidFill>
                <a:latin typeface="Times New Roman" pitchFamily="18" charset="0"/>
                <a:cs typeface="Times New Roman" pitchFamily="18" charset="0"/>
              </a:rPr>
              <a:t>. Theo </a:t>
            </a:r>
            <a:r>
              <a:rPr lang="en-US" sz="4400" b="1" dirty="0" err="1">
                <a:solidFill>
                  <a:prstClr val="black"/>
                </a:solidFill>
                <a:latin typeface="Times New Roman" pitchFamily="18" charset="0"/>
                <a:cs typeface="Times New Roman" pitchFamily="18" charset="0"/>
              </a:rPr>
              <a:t>em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điều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gì</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tạo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đặc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điểm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ấy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sp>
        <p:nvSpPr>
          <p:cNvPr id="3"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4" name="Picture 3"/>
          <p:cNvPicPr>
            <a:picLocks noChangeAspect="1"/>
          </p:cNvPicPr>
          <p:nvPr/>
        </p:nvPicPr>
        <p:blipFill rotWithShape="1">
          <a:blip r:embed="rId5"/>
          <a:srcRect t="2244"/>
          <a:stretch/>
        </p:blipFill>
        <p:spPr>
          <a:xfrm>
            <a:off x="685800" y="2476500"/>
            <a:ext cx="7426566" cy="5030740"/>
          </a:xfrm>
          <a:prstGeom prst="rect">
            <a:avLst/>
          </a:prstGeom>
        </p:spPr>
      </p:pic>
    </p:spTree>
    <p:extLst>
      <p:ext uri="{BB962C8B-B14F-4D97-AF65-F5344CB8AC3E}">
        <p14:creationId xmlns:p14="http://schemas.microsoft.com/office/powerpoint/2010/main" val="1994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723900"/>
            <a:ext cx="4783602" cy="8686800"/>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656300" y="723900"/>
            <a:ext cx="4953000" cy="8686800"/>
            <a:chOff x="0" y="0"/>
            <a:chExt cx="4096840" cy="2321965"/>
          </a:xfrm>
        </p:grpSpPr>
        <p:sp>
          <p:nvSpPr>
            <p:cNvPr id="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3"/>
          <p:cNvGrpSpPr/>
          <p:nvPr/>
        </p:nvGrpSpPr>
        <p:grpSpPr>
          <a:xfrm>
            <a:off x="12420600" y="723900"/>
            <a:ext cx="4953000" cy="8686800"/>
            <a:chOff x="0" y="0"/>
            <a:chExt cx="4096840" cy="2321965"/>
          </a:xfrm>
        </p:grpSpPr>
        <p:sp>
          <p:nvSpPr>
            <p:cNvPr id="10"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sp>
        <p:sp>
          <p:nvSpPr>
            <p:cNvPr id="11"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Rectangle 11"/>
          <p:cNvSpPr/>
          <p:nvPr/>
        </p:nvSpPr>
        <p:spPr>
          <a:xfrm>
            <a:off x="1644098" y="723900"/>
            <a:ext cx="3341203" cy="1107996"/>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a:t>
            </a:r>
            <a:endParaRPr lang="en-US" sz="4400" dirty="0">
              <a:solidFill>
                <a:prstClr val="black"/>
              </a:solidFill>
              <a:latin typeface="Times New Roman" pitchFamily="18" charset="0"/>
              <a:cs typeface="Times New Roman" pitchFamily="18" charset="0"/>
            </a:endParaRPr>
          </a:p>
        </p:txBody>
      </p:sp>
      <p:sp>
        <p:nvSpPr>
          <p:cNvPr id="13" name="Rectangle 12"/>
          <p:cNvSpPr/>
          <p:nvPr/>
        </p:nvSpPr>
        <p:spPr>
          <a:xfrm>
            <a:off x="7462199" y="723900"/>
            <a:ext cx="3341203" cy="986360"/>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endParaRPr lang="en-US" sz="4400" dirty="0">
              <a:solidFill>
                <a:prstClr val="black"/>
              </a:solidFill>
              <a:latin typeface="Times New Roman" pitchFamily="18" charset="0"/>
              <a:cs typeface="Times New Roman" pitchFamily="18" charset="0"/>
            </a:endParaRPr>
          </a:p>
        </p:txBody>
      </p:sp>
      <p:sp>
        <p:nvSpPr>
          <p:cNvPr id="14" name="Rectangle 13"/>
          <p:cNvSpPr/>
          <p:nvPr/>
        </p:nvSpPr>
        <p:spPr>
          <a:xfrm>
            <a:off x="1280885" y="2620475"/>
            <a:ext cx="4421943" cy="6247864"/>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Tập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miêu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những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xúc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diễn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biến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vừa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vui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mừng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vừa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ngàng</a:t>
            </a:r>
            <a:r>
              <a:rPr lang="en-US" sz="4000" dirty="0">
                <a:solidFill>
                  <a:prstClr val="black"/>
                </a:solidFill>
                <a:latin typeface="Times New Roman" pitchFamily="18" charset="0"/>
                <a:cs typeface="Times New Roman" pitchFamily="18" charset="0"/>
              </a:rPr>
              <a:t>, lo </a:t>
            </a:r>
            <a:r>
              <a:rPr lang="en-US" sz="4000" dirty="0" err="1">
                <a:solidFill>
                  <a:prstClr val="black"/>
                </a:solidFill>
                <a:latin typeface="Times New Roman" pitchFamily="18" charset="0"/>
                <a:cs typeface="Times New Roman" pitchFamily="18" charset="0"/>
              </a:rPr>
              <a:t>sợ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buổi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đầu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trường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thực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a:t>
            </a:r>
          </a:p>
        </p:txBody>
      </p:sp>
      <p:sp>
        <p:nvSpPr>
          <p:cNvPr id="15" name="Rectangle 14"/>
          <p:cNvSpPr/>
          <p:nvPr/>
        </p:nvSpPr>
        <p:spPr>
          <a:xfrm>
            <a:off x="12597362" y="723900"/>
            <a:ext cx="4319038" cy="1446550"/>
          </a:xfrm>
          <a:prstGeom prst="rect">
            <a:avLst/>
          </a:prstGeom>
          <a:noFill/>
          <a:ln>
            <a:noFill/>
            <a:prstDash val="sysDash"/>
          </a:ln>
        </p:spPr>
        <p:txBody>
          <a:bodyPr wrap="square">
            <a:spAutoFit/>
          </a:bodyPr>
          <a:lstStyle/>
          <a:p>
            <a:pPr algn="ct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miêu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tả</a:t>
            </a:r>
            <a:endParaRPr lang="en-US" sz="4400" dirty="0">
              <a:solidFill>
                <a:prstClr val="black"/>
              </a:solidFill>
              <a:latin typeface="Times New Roman" pitchFamily="18" charset="0"/>
              <a:cs typeface="Times New Roman" pitchFamily="18" charset="0"/>
            </a:endParaRPr>
          </a:p>
        </p:txBody>
      </p:sp>
      <p:sp>
        <p:nvSpPr>
          <p:cNvPr id="16" name="Rectangle 15"/>
          <p:cNvSpPr/>
          <p:nvPr/>
        </p:nvSpPr>
        <p:spPr>
          <a:xfrm>
            <a:off x="6797492" y="2624405"/>
            <a:ext cx="4464273" cy="3170099"/>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Cốt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truyện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đơn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giản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nhẹ</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huống</a:t>
            </a:r>
            <a:r>
              <a:rPr lang="en-US" sz="4000" dirty="0">
                <a:solidFill>
                  <a:prstClr val="black"/>
                </a:solidFill>
                <a:latin typeface="Times New Roman" pitchFamily="18" charset="0"/>
                <a:cs typeface="Times New Roman" pitchFamily="18" charset="0"/>
              </a:rPr>
              <a:t> gay </a:t>
            </a:r>
            <a:r>
              <a:rPr lang="en-US" sz="4000" dirty="0" err="1">
                <a:solidFill>
                  <a:prstClr val="black"/>
                </a:solidFill>
                <a:latin typeface="Times New Roman" pitchFamily="18" charset="0"/>
                <a:cs typeface="Times New Roman" pitchFamily="18" charset="0"/>
              </a:rPr>
              <a:t>cấn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nhiều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kiện</a:t>
            </a:r>
            <a:r>
              <a:rPr lang="en-US" sz="4000" dirty="0">
                <a:solidFill>
                  <a:prstClr val="black"/>
                </a:solidFill>
                <a:latin typeface="Times New Roman" pitchFamily="18" charset="0"/>
                <a:cs typeface="Times New Roman" pitchFamily="18" charset="0"/>
              </a:rPr>
              <a:t>.</a:t>
            </a:r>
          </a:p>
        </p:txBody>
      </p:sp>
      <p:sp>
        <p:nvSpPr>
          <p:cNvPr id="17" name="Rectangle 16"/>
          <p:cNvSpPr/>
          <p:nvPr/>
        </p:nvSpPr>
        <p:spPr>
          <a:xfrm>
            <a:off x="12664963" y="2620475"/>
            <a:ext cx="4464273" cy="3785652"/>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Tả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tế</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giàu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ảnh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nhiều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pháp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từ</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ví</a:t>
            </a:r>
            <a:r>
              <a:rPr lang="en-US" sz="4000" dirty="0">
                <a:solidFill>
                  <a:prstClr val="black"/>
                </a:solidFill>
                <a:latin typeface="Times New Roman" pitchFamily="18" charset="0"/>
                <a:cs typeface="Times New Roman" pitchFamily="18" charset="0"/>
              </a:rPr>
              <a:t> von, so </a:t>
            </a:r>
            <a:r>
              <a:rPr lang="en-US" sz="4000" dirty="0" err="1">
                <a:solidFill>
                  <a:prstClr val="black"/>
                </a:solidFill>
                <a:latin typeface="Times New Roman" pitchFamily="18" charset="0"/>
                <a:cs typeface="Times New Roman" pitchFamily="18" charset="0"/>
              </a:rPr>
              <a:t>sánh</a:t>
            </a:r>
            <a:r>
              <a:rPr lang="en-US" sz="4000" dirty="0">
                <a:solidFill>
                  <a:prstClr val="black"/>
                </a:solidFill>
                <a:latin typeface="Times New Roman" pitchFamily="18" charset="0"/>
                <a:cs typeface="Times New Roman" pitchFamily="18" charset="0"/>
              </a:rPr>
              <a:t>.</a:t>
            </a:r>
          </a:p>
        </p:txBody>
      </p:sp>
      <p:sp>
        <p:nvSpPr>
          <p:cNvPr id="18" name="Freeform 2"/>
          <p:cNvSpPr/>
          <p:nvPr/>
        </p:nvSpPr>
        <p:spPr>
          <a:xfrm>
            <a:off x="15508202" y="6035977"/>
            <a:ext cx="2816396" cy="5299238"/>
          </a:xfrm>
          <a:custGeom>
            <a:avLst/>
            <a:gdLst/>
            <a:ahLst/>
            <a:cxnLst/>
            <a:rect l="l" t="t" r="r" b="b"/>
            <a:pathLst>
              <a:path w="4279392" h="8229600">
                <a:moveTo>
                  <a:pt x="0" y="0"/>
                </a:moveTo>
                <a:lnTo>
                  <a:pt x="4279392" y="0"/>
                </a:lnTo>
                <a:lnTo>
                  <a:pt x="4279392"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6505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5193583" y="7619000"/>
            <a:ext cx="2434965" cy="1540790"/>
          </a:xfrm>
          <a:prstGeom prst="rect">
            <a:avLst/>
          </a:prstGeom>
        </p:spPr>
      </p:pic>
      <p:sp>
        <p:nvSpPr>
          <p:cNvPr id="17" name="Freeform 3"/>
          <p:cNvSpPr/>
          <p:nvPr/>
        </p:nvSpPr>
        <p:spPr>
          <a:xfrm>
            <a:off x="7595447" y="2339565"/>
            <a:ext cx="10343261" cy="6410950"/>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8"/>
            <a:stretch>
              <a:fillRect/>
            </a:stretch>
          </a:blipFill>
        </p:spPr>
      </p:sp>
      <p:pic>
        <p:nvPicPr>
          <p:cNvPr id="2" name="Picture 1"/>
          <p:cNvPicPr>
            <a:picLocks noChangeAspect="1"/>
          </p:cNvPicPr>
          <p:nvPr/>
        </p:nvPicPr>
        <p:blipFill>
          <a:blip r:embed="rId9"/>
          <a:stretch>
            <a:fillRect/>
          </a:stretch>
        </p:blipFill>
        <p:spPr>
          <a:xfrm>
            <a:off x="-2266280" y="3809515"/>
            <a:ext cx="13156308" cy="3078747"/>
          </a:xfrm>
          <a:prstGeom prst="rect">
            <a:avLst/>
          </a:prstGeom>
        </p:spPr>
      </p:pic>
    </p:spTree>
    <p:extLst>
      <p:ext uri="{BB962C8B-B14F-4D97-AF65-F5344CB8AC3E}">
        <p14:creationId xmlns:p14="http://schemas.microsoft.com/office/powerpoint/2010/main" val="411581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761" r="11347"/>
          <a:stretch/>
        </p:blipFill>
        <p:spPr>
          <a:xfrm>
            <a:off x="2362200" y="266700"/>
            <a:ext cx="13335000" cy="9625263"/>
          </a:xfrm>
          <a:prstGeom prst="rect">
            <a:avLst/>
          </a:prstGeom>
        </p:spPr>
      </p:pic>
      <p:sp>
        <p:nvSpPr>
          <p:cNvPr id="4" name="Freeform 4"/>
          <p:cNvSpPr/>
          <p:nvPr/>
        </p:nvSpPr>
        <p:spPr>
          <a:xfrm>
            <a:off x="16459200" y="12700"/>
            <a:ext cx="1544206" cy="1688030"/>
          </a:xfrm>
          <a:custGeom>
            <a:avLst/>
            <a:gdLst/>
            <a:ahLst/>
            <a:cxnLst/>
            <a:rect l="l" t="t" r="r" b="b"/>
            <a:pathLst>
              <a:path w="1544206" h="1688030">
                <a:moveTo>
                  <a:pt x="0" y="0"/>
                </a:moveTo>
                <a:lnTo>
                  <a:pt x="1544207" y="0"/>
                </a:lnTo>
                <a:lnTo>
                  <a:pt x="1544207" y="1688030"/>
                </a:lnTo>
                <a:lnTo>
                  <a:pt x="0" y="1688030"/>
                </a:lnTo>
                <a:lnTo>
                  <a:pt x="0" y="0"/>
                </a:lnTo>
                <a:close/>
              </a:path>
            </a:pathLst>
          </a:custGeom>
          <a:blipFill>
            <a:blip r:embed="rId4"/>
            <a:stretch>
              <a:fillRect/>
            </a:stretch>
          </a:blipFill>
        </p:spPr>
      </p:sp>
    </p:spTree>
    <p:extLst>
      <p:ext uri="{BB962C8B-B14F-4D97-AF65-F5344CB8AC3E}">
        <p14:creationId xmlns:p14="http://schemas.microsoft.com/office/powerpoint/2010/main" val="585882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p:cNvGrpSpPr/>
          <p:nvPr/>
        </p:nvGrpSpPr>
        <p:grpSpPr>
          <a:xfrm>
            <a:off x="-2819400" y="-1638300"/>
            <a:ext cx="15544800" cy="15597076"/>
            <a:chOff x="0" y="0"/>
            <a:chExt cx="18833309" cy="20796101"/>
          </a:xfrm>
        </p:grpSpPr>
        <p:pic>
          <p:nvPicPr>
            <p:cNvPr id="9" name="Picture 4"/>
            <p:cNvPicPr>
              <a:picLocks noChangeAspect="1"/>
            </p:cNvPicPr>
            <p:nvPr/>
          </p:nvPicPr>
          <p:blipFill>
            <a:blip r:embed="rId3">
              <a:biLevel thresh="50000"/>
            </a:blip>
            <a:srcRect l="5656" r="34367"/>
            <a:stretch>
              <a:fillRect/>
            </a:stretch>
          </p:blipFill>
          <p:spPr>
            <a:xfrm rot="4729794">
              <a:off x="3015355" y="4401079"/>
              <a:ext cx="17737010" cy="10664873"/>
            </a:xfrm>
            <a:prstGeom prst="rect">
              <a:avLst/>
            </a:prstGeom>
          </p:spPr>
        </p:pic>
        <p:pic>
          <p:nvPicPr>
            <p:cNvPr id="10" name="Picture 5"/>
            <p:cNvPicPr>
              <a:picLocks noChangeAspect="1"/>
            </p:cNvPicPr>
            <p:nvPr/>
          </p:nvPicPr>
          <p:blipFill>
            <a:blip r:embed="rId3">
              <a:biLevel thresh="50000"/>
            </a:blip>
            <a:srcRect l="21693" t="25669" r="15492"/>
            <a:stretch>
              <a:fillRect/>
            </a:stretch>
          </p:blipFill>
          <p:spPr>
            <a:xfrm rot="-6179539">
              <a:off x="-3287609" y="7099976"/>
              <a:ext cx="18297049" cy="7808166"/>
            </a:xfrm>
            <a:prstGeom prst="rect">
              <a:avLst/>
            </a:prstGeom>
          </p:spPr>
        </p:pic>
      </p:grpSp>
      <p:sp>
        <p:nvSpPr>
          <p:cNvPr id="22" name="Rectangle 21"/>
          <p:cNvSpPr/>
          <p:nvPr/>
        </p:nvSpPr>
        <p:spPr>
          <a:xfrm>
            <a:off x="967053" y="2784177"/>
            <a:ext cx="6967177" cy="6064674"/>
          </a:xfrm>
          <a:prstGeom prst="rect">
            <a:avLst/>
          </a:prstGeom>
        </p:spPr>
        <p:txBody>
          <a:bodyPr wrap="square">
            <a:spAutoFit/>
          </a:bodyPr>
          <a:lstStyle/>
          <a:p>
            <a:pPr algn="just">
              <a:lnSpc>
                <a:spcPct val="150000"/>
              </a:lnSpc>
            </a:pP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Cốt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truyện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đơn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giản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chủ</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yếu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là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tâm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trạng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nhân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endParaRPr lang="en-US" altLang="zh-CN" sz="4400" dirty="0">
              <a:solidFill>
                <a:prstClr val="black">
                  <a:lumMod val="65000"/>
                  <a:lumOff val="35000"/>
                </a:prst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a:p>
            <a:pPr algn="just">
              <a:lnSpc>
                <a:spcPct val="150000"/>
              </a:lnSpc>
            </a:pP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Sử</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dụng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ngôn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ngữ</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tinh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tế</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giàu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hình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đậm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chất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thơ</a:t>
            </a:r>
            <a:endPar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endParaRPr>
          </a:p>
        </p:txBody>
      </p:sp>
      <p:sp>
        <p:nvSpPr>
          <p:cNvPr id="23" name="Rectangle 22"/>
          <p:cNvSpPr/>
          <p:nvPr/>
        </p:nvSpPr>
        <p:spPr>
          <a:xfrm>
            <a:off x="9586542" y="2566415"/>
            <a:ext cx="7863258" cy="6186309"/>
          </a:xfrm>
          <a:prstGeom prst="rect">
            <a:avLst/>
          </a:prstGeom>
        </p:spPr>
        <p:txBody>
          <a:bodyPr wrap="square">
            <a:spAutoFit/>
          </a:bodyPr>
          <a:lstStyle/>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ghi lại những tình cảm, cảm xúc trong sáng, chân thực của nhân vật “tôi” trong buổi đi học đầu tiên.</a:t>
            </a:r>
          </a:p>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gây được xúc động, đồng cảm trong mỗi người đọc.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Freeform 5"/>
          <p:cNvSpPr/>
          <p:nvPr/>
        </p:nvSpPr>
        <p:spPr>
          <a:xfrm>
            <a:off x="6191813" y="7154851"/>
            <a:ext cx="3456432" cy="4114800"/>
          </a:xfrm>
          <a:custGeom>
            <a:avLst/>
            <a:gdLst/>
            <a:ahLst/>
            <a:cxnLst/>
            <a:rect l="l" t="t" r="r" b="b"/>
            <a:pathLst>
              <a:path w="3456432" h="4114800">
                <a:moveTo>
                  <a:pt x="0" y="0"/>
                </a:moveTo>
                <a:lnTo>
                  <a:pt x="3456432" y="0"/>
                </a:lnTo>
                <a:lnTo>
                  <a:pt x="34564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2" name="Picture 1"/>
          <p:cNvPicPr>
            <a:picLocks noChangeAspect="1"/>
          </p:cNvPicPr>
          <p:nvPr/>
        </p:nvPicPr>
        <p:blipFill>
          <a:blip r:embed="rId6"/>
          <a:stretch>
            <a:fillRect/>
          </a:stretch>
        </p:blipFill>
        <p:spPr>
          <a:xfrm>
            <a:off x="1066134" y="786229"/>
            <a:ext cx="15826588" cy="1780186"/>
          </a:xfrm>
          <a:prstGeom prst="rect">
            <a:avLst/>
          </a:prstGeom>
        </p:spPr>
      </p:pic>
    </p:spTree>
    <p:extLst>
      <p:ext uri="{BB962C8B-B14F-4D97-AF65-F5344CB8AC3E}">
        <p14:creationId xmlns:p14="http://schemas.microsoft.com/office/powerpoint/2010/main" val="201509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2504440"/>
            <a:ext cx="5562600" cy="3477875"/>
          </a:xfrm>
          <a:prstGeom prst="rect">
            <a:avLst/>
          </a:prstGeom>
          <a:solidFill>
            <a:schemeClr val="bg1"/>
          </a:solidFill>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Tóm tắt truyện, chú ý các yếu tố: bối cảnh, nhân vật, sự kiện, chi tiết, đặc điểm cốt truyện.</a:t>
            </a:r>
          </a:p>
        </p:txBody>
      </p:sp>
      <p:sp>
        <p:nvSpPr>
          <p:cNvPr id="4" name="Rectangle 3"/>
          <p:cNvSpPr/>
          <p:nvPr/>
        </p:nvSpPr>
        <p:spPr>
          <a:xfrm>
            <a:off x="7474024" y="2504439"/>
            <a:ext cx="99060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chính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miêu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ngoại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hành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xúc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1092200" y="6286500"/>
            <a:ext cx="55372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yếu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thấy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rõ</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ngắn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giàu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ngôn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 name="Rectangle 5"/>
          <p:cNvSpPr/>
          <p:nvPr/>
        </p:nvSpPr>
        <p:spPr>
          <a:xfrm>
            <a:off x="7474024" y="6286499"/>
            <a:ext cx="55372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sâu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sắc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tưởng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truyện</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Freeform 3"/>
          <p:cNvSpPr/>
          <p:nvPr/>
        </p:nvSpPr>
        <p:spPr>
          <a:xfrm>
            <a:off x="13782087" y="6286499"/>
            <a:ext cx="4505913" cy="4066586"/>
          </a:xfrm>
          <a:custGeom>
            <a:avLst/>
            <a:gdLst/>
            <a:ahLst/>
            <a:cxnLst/>
            <a:rect l="l" t="t" r="r" b="b"/>
            <a:pathLst>
              <a:path w="4505913" h="4066586">
                <a:moveTo>
                  <a:pt x="0" y="0"/>
                </a:moveTo>
                <a:lnTo>
                  <a:pt x="4505913" y="0"/>
                </a:lnTo>
                <a:lnTo>
                  <a:pt x="4505913" y="4066586"/>
                </a:lnTo>
                <a:lnTo>
                  <a:pt x="0" y="4066586"/>
                </a:lnTo>
                <a:lnTo>
                  <a:pt x="0" y="0"/>
                </a:lnTo>
                <a:close/>
              </a:path>
            </a:pathLst>
          </a:custGeom>
          <a:blipFill>
            <a:blip r:embed="rId3"/>
            <a:stretch>
              <a:fillRect/>
            </a:stretch>
          </a:blipFill>
        </p:spPr>
      </p:sp>
      <p:pic>
        <p:nvPicPr>
          <p:cNvPr id="8" name="Picture 7"/>
          <p:cNvPicPr>
            <a:picLocks noChangeAspect="1"/>
          </p:cNvPicPr>
          <p:nvPr/>
        </p:nvPicPr>
        <p:blipFill>
          <a:blip r:embed="rId4"/>
          <a:stretch>
            <a:fillRect/>
          </a:stretch>
        </p:blipFill>
        <p:spPr>
          <a:xfrm>
            <a:off x="840142" y="716633"/>
            <a:ext cx="16539882" cy="1780186"/>
          </a:xfrm>
          <a:prstGeom prst="rect">
            <a:avLst/>
          </a:prstGeom>
        </p:spPr>
      </p:pic>
    </p:spTree>
    <p:extLst>
      <p:ext uri="{BB962C8B-B14F-4D97-AF65-F5344CB8AC3E}">
        <p14:creationId xmlns:p14="http://schemas.microsoft.com/office/powerpoint/2010/main" val="41113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534156">
            <a:off x="4923087" y="8671308"/>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1729299" y="7500946"/>
            <a:ext cx="7369652" cy="2657681"/>
          </a:xfrm>
          <a:prstGeom prst="rect">
            <a:avLst/>
          </a:prstGeom>
        </p:spPr>
      </p:pic>
      <p:pic>
        <p:nvPicPr>
          <p:cNvPr id="5" name="Picture 5"/>
          <p:cNvPicPr>
            <a:picLocks noChangeAspect="1"/>
          </p:cNvPicPr>
          <p:nvPr/>
        </p:nvPicPr>
        <p:blipFill>
          <a:blip r:embed="rId5"/>
          <a:srcRect l="14088" r="14088"/>
          <a:stretch>
            <a:fillRect/>
          </a:stretch>
        </p:blipFill>
        <p:spPr>
          <a:xfrm rot="-8100000">
            <a:off x="11867758" y="-2334301"/>
            <a:ext cx="10531757" cy="3134336"/>
          </a:xfrm>
          <a:prstGeom prst="rect">
            <a:avLst/>
          </a:prstGeom>
        </p:spPr>
      </p:pic>
      <p:pic>
        <p:nvPicPr>
          <p:cNvPr id="6" name="Picture 5"/>
          <p:cNvPicPr>
            <a:picLocks noChangeAspect="1"/>
          </p:cNvPicPr>
          <p:nvPr/>
        </p:nvPicPr>
        <p:blipFill>
          <a:blip r:embed="rId6"/>
          <a:srcRect/>
          <a:stretch>
            <a:fillRect/>
          </a:stretch>
        </p:blipFill>
        <p:spPr>
          <a:xfrm>
            <a:off x="927251" y="33020"/>
            <a:ext cx="7684906" cy="5638800"/>
          </a:xfrm>
          <a:prstGeom prst="rect">
            <a:avLst/>
          </a:prstGeom>
        </p:spPr>
      </p:pic>
      <p:pic>
        <p:nvPicPr>
          <p:cNvPr id="7" name="Picture 6"/>
          <p:cNvPicPr>
            <a:picLocks noChangeAspect="1"/>
          </p:cNvPicPr>
          <p:nvPr/>
        </p:nvPicPr>
        <p:blipFill>
          <a:blip r:embed="rId7"/>
          <a:stretch>
            <a:fillRect/>
          </a:stretch>
        </p:blipFill>
        <p:spPr>
          <a:xfrm>
            <a:off x="1143000" y="1638300"/>
            <a:ext cx="6742760" cy="3078747"/>
          </a:xfrm>
          <a:prstGeom prst="rect">
            <a:avLst/>
          </a:prstGeom>
        </p:spPr>
      </p:pic>
      <p:sp>
        <p:nvSpPr>
          <p:cNvPr id="8" name="Rectangle 7"/>
          <p:cNvSpPr/>
          <p:nvPr/>
        </p:nvSpPr>
        <p:spPr>
          <a:xfrm>
            <a:off x="8366710" y="820792"/>
            <a:ext cx="8698094" cy="8136843"/>
          </a:xfrm>
          <a:prstGeom prst="rect">
            <a:avLst/>
          </a:prstGeom>
        </p:spPr>
        <p:txBody>
          <a:bodyPr wrap="square">
            <a:spAutoFit/>
          </a:bodyPr>
          <a:lstStyle/>
          <a:p>
            <a:pPr marL="914400" indent="-914400" algn="just">
              <a:lnSpc>
                <a:spcPct val="107000"/>
              </a:lnSpc>
              <a:spcAft>
                <a:spcPts val="1067"/>
              </a:spcAft>
              <a:buAutoNum type="arabicPeriod"/>
              <a:tabLst>
                <a:tab pos="2997125" algn="l"/>
              </a:tabLst>
            </a:pP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Kí</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ức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ngày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đầu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tiên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thường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tượng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phai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tâm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trí</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mỗi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hãy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chia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sẻ</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kỉ</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niệm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các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bạn</a:t>
            </a:r>
            <a:endPar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marL="914400" indent="-914400" algn="just">
              <a:lnSpc>
                <a:spcPct val="107000"/>
              </a:lnSpc>
              <a:spcAft>
                <a:spcPts val="1067"/>
              </a:spcAft>
              <a:buAutoNum type="arabicPeriod"/>
              <a:tabLst>
                <a:tab pos="2997125" algn="l"/>
              </a:tabLst>
            </a:pP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Tôi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nói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hộ</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suy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tình</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gì</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rất</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nhiều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Điều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còn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ý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cuộc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hôm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nay.</a:t>
            </a:r>
            <a:endParaRPr lang="en-US" sz="4800" dirty="0">
              <a:solidFill>
                <a:prstClr val="black"/>
              </a:solidFill>
            </a:endParaRPr>
          </a:p>
        </p:txBody>
      </p:sp>
      <p:pic>
        <p:nvPicPr>
          <p:cNvPr id="9" name="Picture 8"/>
          <p:cNvPicPr>
            <a:picLocks noChangeAspect="1"/>
          </p:cNvPicPr>
          <p:nvPr/>
        </p:nvPicPr>
        <p:blipFill>
          <a:blip r:embed="rId8"/>
          <a:srcRect/>
          <a:stretch>
            <a:fillRect/>
          </a:stretch>
        </p:blipFill>
        <p:spPr>
          <a:xfrm>
            <a:off x="927250" y="4717046"/>
            <a:ext cx="7378549" cy="5183431"/>
          </a:xfrm>
          <a:prstGeom prst="rect">
            <a:avLst/>
          </a:prstGeom>
        </p:spPr>
      </p:pic>
    </p:spTree>
    <p:extLst>
      <p:ext uri="{BB962C8B-B14F-4D97-AF65-F5344CB8AC3E}">
        <p14:creationId xmlns:p14="http://schemas.microsoft.com/office/powerpoint/2010/main" val="42138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sp>
        <p:nvSpPr>
          <p:cNvPr id="16" name="Rectangle 15"/>
          <p:cNvSpPr/>
          <p:nvPr/>
        </p:nvSpPr>
        <p:spPr>
          <a:xfrm>
            <a:off x="1152609" y="2676626"/>
            <a:ext cx="6491419" cy="6186309"/>
          </a:xfrm>
          <a:prstGeom prst="rect">
            <a:avLst/>
          </a:prstGeom>
        </p:spPr>
        <p:txBody>
          <a:bodyPr wrap="square">
            <a:spAutoFit/>
          </a:bodyPr>
          <a:lstStyle/>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Bằng sự trải nghiệm của bản thân, hãy tưởng tượng mình là “người bạn tí hon” ngồi cạnh nhân vật “tôi” trong truyện, hôm ấy, em sẽ nói với “tôi” điều gì?</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7">
            <a:biLevel thresh="75000"/>
          </a:blip>
          <a:stretch>
            <a:fillRect/>
          </a:stretch>
        </p:blipFill>
        <p:spPr>
          <a:xfrm>
            <a:off x="2707954" y="-203411"/>
            <a:ext cx="12461304" cy="3700593"/>
          </a:xfrm>
          <a:prstGeom prst="rect">
            <a:avLst/>
          </a:prstGeom>
        </p:spPr>
      </p:pic>
      <p:pic>
        <p:nvPicPr>
          <p:cNvPr id="1026" name="Picture 2" descr="Soạn bài Tôi đi học | Hay nhất Soạn văn 8 Cánh diề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60827">
            <a:off x="8579128" y="2979966"/>
            <a:ext cx="8587206" cy="5400665"/>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8"/>
          <p:cNvSpPr/>
          <p:nvPr/>
        </p:nvSpPr>
        <p:spPr>
          <a:xfrm>
            <a:off x="8276594" y="2441134"/>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sp>
    </p:spTree>
    <p:extLst>
      <p:ext uri="{BB962C8B-B14F-4D97-AF65-F5344CB8AC3E}">
        <p14:creationId xmlns:p14="http://schemas.microsoft.com/office/powerpoint/2010/main" val="6763500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sp>
        <p:nvSpPr>
          <p:cNvPr id="5" name="Rectangle 4"/>
          <p:cNvSpPr/>
          <p:nvPr/>
        </p:nvSpPr>
        <p:spPr>
          <a:xfrm>
            <a:off x="660780" y="1034683"/>
            <a:ext cx="16876602" cy="4832092"/>
          </a:xfrm>
          <a:prstGeom prst="rect">
            <a:avLst/>
          </a:prstGeom>
        </p:spPr>
        <p:txBody>
          <a:bodyPr wrap="square">
            <a:spAutoFit/>
          </a:bodyPr>
          <a:lstStyle/>
          <a:p>
            <a:pPr algn="just"/>
            <a:r>
              <a:rPr lang="en-US" sz="4400" dirty="0">
                <a:solidFill>
                  <a:srgbClr val="000000"/>
                </a:solidFill>
                <a:latin typeface="+mj-lt"/>
              </a:rPr>
              <a:t>     </a:t>
            </a:r>
            <a:r>
              <a:rPr lang="vi-VN" sz="4400" dirty="0">
                <a:solidFill>
                  <a:srgbClr val="000000"/>
                </a:solidFill>
                <a:latin typeface="+mj-lt"/>
              </a:rPr>
              <a:t>Chào cậu, ngày đầu tiên đi học thật nhiều cung bậc cảm xúc nhỉ! Chắc có lẽ đây sẽ là ngày mà cậu sẽ không bao giờ quên trên con đường học tập của mình phải không? Hy vọng cậu sẽ có những trải nghiệm thú vị tại ngôi trường này, bên những người bạn đáng yêu, và đặc biệt là cùng với tớ, người sẽ ngồi sát bên, cùng “kề vai sát cánh” với cậu trong năm học này nhé! Chúng ta hãy cùng chăm chỉ học tập và tạo nên những kỉ niệm đẹp đẽ tại nơi đây nhé!</a:t>
            </a:r>
            <a:endParaRPr lang="en-US" sz="4400" dirty="0">
              <a:latin typeface="+mj-lt"/>
            </a:endParaRPr>
          </a:p>
        </p:txBody>
      </p:sp>
      <p:pic>
        <p:nvPicPr>
          <p:cNvPr id="16" name="Picture 3"/>
          <p:cNvPicPr>
            <a:picLocks noChangeAspect="1"/>
          </p:cNvPicPr>
          <p:nvPr/>
        </p:nvPicPr>
        <p:blipFill>
          <a:blip r:embed="rId5">
            <a:alphaModFix amt="31000"/>
            <a:extLst>
              <a:ext uri="{28A0092B-C50C-407E-A947-70E740481C1C}">
                <a14:useLocalDpi xmlns:a14="http://schemas.microsoft.com/office/drawing/2010/main" val="0"/>
              </a:ext>
            </a:extLst>
          </a:blip>
          <a:srcRect/>
          <a:stretch>
            <a:fillRect/>
          </a:stretch>
        </p:blipFill>
        <p:spPr>
          <a:xfrm rot="-10800000" flipH="1">
            <a:off x="10461347" y="3709915"/>
            <a:ext cx="8142263" cy="10438799"/>
          </a:xfrm>
          <a:prstGeom prst="rect">
            <a:avLst/>
          </a:prstGeom>
        </p:spPr>
      </p:pic>
      <p:pic>
        <p:nvPicPr>
          <p:cNvPr id="18"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2649200" y="5083877"/>
            <a:ext cx="5233212" cy="4713603"/>
          </a:xfrm>
          <a:prstGeom prst="rect">
            <a:avLst/>
          </a:prstGeom>
        </p:spPr>
      </p:pic>
    </p:spTree>
    <p:extLst>
      <p:ext uri="{BB962C8B-B14F-4D97-AF65-F5344CB8AC3E}">
        <p14:creationId xmlns:p14="http://schemas.microsoft.com/office/powerpoint/2010/main" val="256696357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166854" y="7161180"/>
            <a:ext cx="2434965" cy="1540790"/>
          </a:xfrm>
          <a:prstGeom prst="rect">
            <a:avLst/>
          </a:prstGeom>
        </p:spPr>
      </p:pic>
      <p:sp>
        <p:nvSpPr>
          <p:cNvPr id="18" name="Freeform 3"/>
          <p:cNvSpPr/>
          <p:nvPr/>
        </p:nvSpPr>
        <p:spPr>
          <a:xfrm>
            <a:off x="3958950" y="3808086"/>
            <a:ext cx="10134600" cy="6278729"/>
          </a:xfrm>
          <a:custGeom>
            <a:avLst/>
            <a:gdLst/>
            <a:ahLst/>
            <a:cxnLst/>
            <a:rect l="l" t="t" r="r" b="b"/>
            <a:pathLst>
              <a:path w="5795493" h="4114800">
                <a:moveTo>
                  <a:pt x="0" y="0"/>
                </a:moveTo>
                <a:lnTo>
                  <a:pt x="5795493" y="0"/>
                </a:lnTo>
                <a:lnTo>
                  <a:pt x="579549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 name="Picture 1"/>
          <p:cNvPicPr>
            <a:picLocks noChangeAspect="1"/>
          </p:cNvPicPr>
          <p:nvPr/>
        </p:nvPicPr>
        <p:blipFill>
          <a:blip r:embed="rId10"/>
          <a:stretch>
            <a:fillRect/>
          </a:stretch>
        </p:blipFill>
        <p:spPr>
          <a:xfrm>
            <a:off x="2512932" y="1137405"/>
            <a:ext cx="13156308" cy="3115326"/>
          </a:xfrm>
          <a:prstGeom prst="rect">
            <a:avLst/>
          </a:prstGeom>
        </p:spPr>
      </p:pic>
    </p:spTree>
    <p:extLst>
      <p:ext uri="{BB962C8B-B14F-4D97-AF65-F5344CB8AC3E}">
        <p14:creationId xmlns:p14="http://schemas.microsoft.com/office/powerpoint/2010/main" val="128214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3">
            <a:extLst>
              <a:ext uri="{FF2B5EF4-FFF2-40B4-BE49-F238E27FC236}">
                <a16:creationId xmlns:a16="http://schemas.microsoft.com/office/drawing/2014/main" id="{20D04A0A-33F9-4E82-8CBB-DCAD53483EE3}"/>
              </a:ext>
            </a:extLst>
          </p:cNvPr>
          <p:cNvSpPr/>
          <p:nvPr/>
        </p:nvSpPr>
        <p:spPr>
          <a:xfrm>
            <a:off x="1603473" y="1391615"/>
            <a:ext cx="8696996" cy="1985159"/>
          </a:xfrm>
          <a:prstGeom prst="rect">
            <a:avLst/>
          </a:prstGeom>
          <a:noFill/>
        </p:spPr>
        <p:txBody>
          <a:bodyPr wrap="none" lIns="137160" tIns="68580" rIns="137160" bIns="68580">
            <a:spAutoFit/>
          </a:bodyPr>
          <a:lstStyle/>
          <a:p>
            <a:pPr algn="ctr"/>
            <a:r>
              <a:rPr lang="en-US" sz="12000" b="1">
                <a:solidFill>
                  <a:srgbClr val="FF0000"/>
                </a:solidFill>
                <a:latin typeface="Times New Roman" panose="02020603050405020304" pitchFamily="18" charset="0"/>
                <a:cs typeface="Times New Roman" panose="02020603050405020304" pitchFamily="18" charset="0"/>
              </a:rPr>
              <a:t>BẮT B</a:t>
            </a:r>
            <a:r>
              <a:rPr lang="vi-VN" sz="12000" b="1">
                <a:solidFill>
                  <a:srgbClr val="FF0000"/>
                </a:solidFill>
                <a:latin typeface="Times New Roman" panose="02020603050405020304" pitchFamily="18" charset="0"/>
                <a:cs typeface="Times New Roman" panose="02020603050405020304" pitchFamily="18" charset="0"/>
              </a:rPr>
              <a:t>Ư</a:t>
            </a:r>
            <a:r>
              <a:rPr lang="en-US" sz="12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46496" y="18333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3702" y="244883"/>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54086" y="169844"/>
            <a:ext cx="6904466" cy="3014310"/>
          </a:xfrm>
          <a:prstGeom prst="rect">
            <a:avLst/>
          </a:prstGeom>
        </p:spPr>
      </p:pic>
    </p:spTree>
    <p:extLst>
      <p:ext uri="{BB962C8B-B14F-4D97-AF65-F5344CB8AC3E}">
        <p14:creationId xmlns:p14="http://schemas.microsoft.com/office/powerpoint/2010/main" val="3344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00" b="1">
              <a:solidFill>
                <a:prstClr val="white"/>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262242" y="8613254"/>
            <a:ext cx="3054298" cy="1154162"/>
          </a:xfrm>
          <a:prstGeom prst="rect">
            <a:avLst/>
          </a:prstGeom>
          <a:noFill/>
        </p:spPr>
        <p:txBody>
          <a:bodyPr wrap="none" lIns="137160" tIns="68580" rIns="137160" bIns="68580">
            <a:spAutoFit/>
          </a:bodyP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TEAM A</a:t>
            </a:r>
          </a:p>
        </p:txBody>
      </p:sp>
      <p:sp>
        <p:nvSpPr>
          <p:cNvPr id="28" name="Plus Sign 27">
            <a:extLst>
              <a:ext uri="{FF2B5EF4-FFF2-40B4-BE49-F238E27FC236}">
                <a16:creationId xmlns:a16="http://schemas.microsoft.com/office/drawing/2014/main"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4"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9975" y="60551"/>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4</a:t>
            </a:r>
          </a:p>
        </p:txBody>
      </p:sp>
      <p:pic>
        <p:nvPicPr>
          <p:cNvPr id="9" name="4">
            <a:hlinkClick r:id="rId6"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1942" y="411668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8"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1870" y="1164535"/>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10"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95754" y="5111522"/>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2"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3668" y="148559"/>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4"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18103" y="4048130"/>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6"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75" y="2576782"/>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8"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214078" y="421364"/>
            <a:ext cx="2476500" cy="2318004"/>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00" b="1">
              <a:solidFill>
                <a:prstClr val="white"/>
              </a:solidFill>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11232140" y="8619086"/>
            <a:ext cx="3015826" cy="1154162"/>
          </a:xfrm>
          <a:prstGeom prst="rect">
            <a:avLst/>
          </a:prstGeom>
          <a:noFill/>
        </p:spPr>
        <p:txBody>
          <a:bodyPr wrap="none" lIns="137160" tIns="68580" rIns="137160" bIns="68580">
            <a:spAutoFit/>
          </a:bodyP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TEAM B</a:t>
            </a:r>
          </a:p>
        </p:txBody>
      </p:sp>
      <p:sp>
        <p:nvSpPr>
          <p:cNvPr id="49" name="Plus Sign 48">
            <a:extLst>
              <a:ext uri="{FF2B5EF4-FFF2-40B4-BE49-F238E27FC236}">
                <a16:creationId xmlns:a16="http://schemas.microsoft.com/office/drawing/2014/main"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91096" y="1438893"/>
            <a:ext cx="9085436" cy="5124480"/>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ĐỘI A</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TEAM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2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931725"/>
            <a:ext cx="2000979" cy="2000979"/>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931725"/>
            <a:ext cx="2000979" cy="2000979"/>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9240893" y="1285942"/>
            <a:ext cx="9085436" cy="5124480"/>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ĐỘI B</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TEAM B</a:t>
            </a:r>
          </a:p>
        </p:txBody>
      </p:sp>
      <p:sp>
        <p:nvSpPr>
          <p:cNvPr id="16" name="Heart 15">
            <a:hlinkClick r:id="rId21" action="ppaction://hlinksldjump"/>
            <a:extLst>
              <a:ext uri="{FF2B5EF4-FFF2-40B4-BE49-F238E27FC236}">
                <a16:creationId xmlns:a16="http://schemas.microsoft.com/office/drawing/2014/main"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rPr>
              <a:t>PIPI</a:t>
            </a:r>
          </a:p>
        </p:txBody>
      </p:sp>
    </p:spTree>
    <p:extLst>
      <p:ext uri="{BB962C8B-B14F-4D97-AF65-F5344CB8AC3E}">
        <p14:creationId xmlns:p14="http://schemas.microsoft.com/office/powerpoint/2010/main" val="1448154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2"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2"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2"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2"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2"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2"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2"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2"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2"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2"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2"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vi-VN"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Hương, thành phố Huế</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a:solidFill>
                  <a:srgbClr val="FF0000"/>
                </a:solidFill>
                <a:latin typeface="Times New Roman" panose="02020603050405020304" pitchFamily="18" charset="0"/>
              </a:rPr>
              <a:t> Quê hương của Thanh Tịnh là ở đâu?</a:t>
            </a:r>
            <a:endParaRPr lang="en-US" sz="6000" b="1" dirty="0">
              <a:solidFill>
                <a:srgbClr val="FF0000"/>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Hồng, thành phố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Đuống, Gia Lâm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Một tỉnh thuộc đồng bằng Bắc Bộ</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937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Bút kí</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“Tôi đi học” của Thanh Tịnh được viết theo thể loại nào?</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Tiểu thuyết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C. Tùy bút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ngắn</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897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Người mẹ</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Nhân vật chính trong văn bản “Tôi đi học” là ai</a:t>
            </a:r>
            <a:r>
              <a:rPr lang="vi-VN" sz="4800" b="1">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Nhân vật “tôi”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Thầy giáo</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Ông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Đốc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883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Tâm trạng</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 Nhân vật chính trong văn bản" Tôi đi học" được miêu tả chủ yếu ở phương diện nào?</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Hành động</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Ngoại hình</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Tính cách</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03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Cậu bé chưa quen với việc cầm vở</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Câu văn "Tôi bặm tay ghi thật chặt, nhưng một quyển vở cũng xệch ra và chênh đầu chúi xuống đất" trong văn bản “Tôi đi học” của Thanh Tịnh cho ta hiểu điều gì</a:t>
            </a:r>
            <a:r>
              <a:rPr lang="en-US" sz="4800" b="1">
                <a:solidFill>
                  <a:prstClr val="black"/>
                </a:solidFill>
                <a:latin typeface="Calibri Light"/>
              </a:rPr>
              <a:t>?</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ậu bé chưa tập trung vào công việc</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Times New Roman" panose="02020603050405020304" pitchFamily="18" charset="0"/>
                <a:cs typeface="Times New Roman" panose="02020603050405020304" pitchFamily="18" charset="0"/>
              </a:rPr>
              <a:t>C. Cậu bé quá hồi hộp</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a:t>
            </a:r>
            <a:r>
              <a:rPr lang="vi-VN" sz="4800" b="1">
                <a:solidFill>
                  <a:prstClr val="white"/>
                </a:solidFill>
                <a:latin typeface="Times New Roman" panose="02020603050405020304" pitchFamily="18" charset="0"/>
                <a:cs typeface="Times New Roman" panose="02020603050405020304" pitchFamily="18" charset="0"/>
              </a:rPr>
              <a:t> </a:t>
            </a:r>
            <a:r>
              <a:rPr lang="en-US" sz="4800" b="1">
                <a:solidFill>
                  <a:prstClr val="white"/>
                </a:solidFill>
                <a:latin typeface="Times New Roman" panose="02020603050405020304" pitchFamily="18" charset="0"/>
                <a:cs typeface="Times New Roman" panose="02020603050405020304" pitchFamily="18" charset="0"/>
              </a:rPr>
              <a:t>Cậu bé thấy không đủ sức giữ vở</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676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52989" y="5042088"/>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A. Nhân hóa</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8"/>
            <a:ext cx="17254329" cy="4372379"/>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prstClr val="black"/>
                </a:solidFill>
                <a:latin typeface="Times New Roman" panose="02020603050405020304" pitchFamily="18" charset="0"/>
              </a:rPr>
              <a:t>Đọc đoạn văn sau:</a:t>
            </a:r>
          </a:p>
          <a:p>
            <a:r>
              <a:rPr lang="vi-VN" sz="3600" b="1">
                <a:solidFill>
                  <a:prstClr val="black"/>
                </a:solidFill>
                <a:latin typeface="Times New Roman" panose="02020603050405020304" pitchFamily="18" charset="0"/>
              </a:rPr>
              <a:t>"Cũng như tôi, mấy cậu học trò mới bỡ ngỡ đứng nép bên người thân, chỉ dám nhìn một nửa hay dám đi từng bước nhẹ. Họ như con chim non đứng bên bờ tổ, nhìn quãng trời rộng muốn bay, nhưng còn ngập ngừng e sợ. Họ thèm vụng và ao ước thầm được như những người học trò cũ, biết lớp, biết thầy để khỏi phải rụt rè trong cảnh lạ". (Tôi đi học, Thanh Tịnh)</a:t>
            </a:r>
          </a:p>
          <a:p>
            <a:r>
              <a:rPr lang="vi-VN" sz="3600" b="1">
                <a:solidFill>
                  <a:prstClr val="black"/>
                </a:solidFill>
                <a:latin typeface="Times New Roman" panose="02020603050405020304" pitchFamily="18" charset="0"/>
              </a:rPr>
              <a:t>Biện pháp tu từ nào được tác giả sử dụng trong đoạn văn trên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52989" y="6376802"/>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Điệp ngữ</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52989" y="7711515"/>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Ẩn dụ</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52989" y="8988273"/>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So sánh</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320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A</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"Cũng như tôi, mấy bạn học trò bỡ ngỡ đứng nép bên người thân, chỉ dám đi từng bước nhẹ".</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Trong tác phẩm “Tôi đi học” của Thanh Tịnh, câu văn nào sau đây không nói lên tâm trạng hồi hộp, cảm giác bỡ ngỡ của nhân vật "tôi" trong buổi tựu trường đầu tiên?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"Lần ấy trường đối với tôi là một nơi xa lạ"..</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00" b="1">
                <a:solidFill>
                  <a:prstClr val="white"/>
                </a:solidFill>
                <a:latin typeface="Times New Roman" panose="02020603050405020304" pitchFamily="18" charset="0"/>
                <a:cs typeface="Times New Roman" panose="02020603050405020304" pitchFamily="18" charset="0"/>
              </a:rPr>
              <a:t>C</a:t>
            </a:r>
            <a:r>
              <a:rPr lang="vi-VN" sz="3900" b="1">
                <a:solidFill>
                  <a:prstClr val="white"/>
                </a:solidFill>
                <a:latin typeface="Times New Roman" pitchFamily="18" charset="0"/>
                <a:cs typeface="Times New Roman" pitchFamily="18" charset="0"/>
              </a:rPr>
              <a:t>. "Trong lúc ông ta đọc tên từng người, tôi cảm thấy như quả tim tôi ngừng đập".</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D</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"Con đường này tôi đã quen đi lại lắm lần, nhưng lần này tự nhiên thấy lạ"..</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2326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A</a:t>
            </a:r>
            <a:r>
              <a:rPr lang="en-US" sz="4200" b="1">
                <a:solidFill>
                  <a:prstClr val="white"/>
                </a:solidFill>
                <a:latin typeface="Times New Roman" panose="02020603050405020304" pitchFamily="18" charset="0"/>
                <a:cs typeface="Times New Roman" panose="02020603050405020304" pitchFamily="18" charset="0"/>
              </a:rPr>
              <a:t>. Sự âu yếm của mẹ hiền</a:t>
            </a:r>
            <a:r>
              <a:rPr lang="vi-VN" sz="4200" b="1">
                <a:solidFill>
                  <a:prstClr val="white"/>
                </a:solidFill>
                <a:latin typeface="Times New Roman" panose="02020603050405020304" pitchFamily="18" charset="0"/>
                <a:cs typeface="Times New Roman" panose="02020603050405020304" pitchFamily="18" charset="0"/>
              </a:rPr>
              <a:t>.</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Hình ảnh "bàn tay" trong hai câu văn: "Tôi cảm thấy sau lưng tôi có một bàn tay dịu dàng đẩy tôi tới trước...Một bàn tay quan nhẹ vuốt mái tóc tôi" nhằm diễn tả ý gì?</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Sự săn sóc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C</a:t>
            </a:r>
            <a:r>
              <a:rPr lang="en-US" sz="4200" b="1">
                <a:solidFill>
                  <a:prstClr val="white"/>
                </a:solidFill>
                <a:latin typeface="Times New Roman" panose="02020603050405020304" pitchFamily="18" charset="0"/>
                <a:cs typeface="Times New Roman" panose="02020603050405020304" pitchFamily="18" charset="0"/>
              </a:rPr>
              <a:t>. </a:t>
            </a:r>
            <a:r>
              <a:rPr lang="it-IT" sz="4200" b="1">
                <a:solidFill>
                  <a:prstClr val="white"/>
                </a:solidFill>
                <a:latin typeface="Times New Roman" pitchFamily="18" charset="0"/>
                <a:cs typeface="Times New Roman" pitchFamily="18" charset="0"/>
              </a:rPr>
              <a:t>Tình thương con bao la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D</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Tấm lòng mẹ hiền bao la săn sóc, âu yếm, chở che, nâng đỡ và thương yêu đối với con thơ.</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0035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srcRect/>
          <a:stretch>
            <a:fillRect/>
          </a:stretch>
        </p:blipFill>
        <p:spPr>
          <a:xfrm>
            <a:off x="14477119" y="5947530"/>
            <a:ext cx="3558365" cy="4339470"/>
          </a:xfrm>
          <a:prstGeom prst="rect">
            <a:avLst/>
          </a:prstGeom>
        </p:spPr>
      </p:pic>
      <p:pic>
        <p:nvPicPr>
          <p:cNvPr id="9" name="Picture 9"/>
          <p:cNvPicPr>
            <a:picLocks noChangeAspect="1"/>
          </p:cNvPicPr>
          <p:nvPr/>
        </p:nvPicPr>
        <p:blipFill>
          <a:blip r:embed="rId4"/>
          <a:srcRect l="6527" r="25242" b="34944"/>
          <a:stretch>
            <a:fillRect/>
          </a:stretch>
        </p:blipFill>
        <p:spPr>
          <a:xfrm rot="-9528897">
            <a:off x="8094875" y="-1916987"/>
            <a:ext cx="11968379" cy="4247615"/>
          </a:xfrm>
          <a:prstGeom prst="rect">
            <a:avLst/>
          </a:prstGeom>
        </p:spPr>
      </p:pic>
      <p:pic>
        <p:nvPicPr>
          <p:cNvPr id="10" name="Picture 10"/>
          <p:cNvPicPr>
            <a:picLocks noChangeAspect="1"/>
          </p:cNvPicPr>
          <p:nvPr/>
        </p:nvPicPr>
        <p:blipFill>
          <a:blip r:embed="rId5"/>
          <a:srcRect/>
          <a:stretch>
            <a:fillRect/>
          </a:stretch>
        </p:blipFill>
        <p:spPr>
          <a:xfrm rot="-10113293">
            <a:off x="12602022" y="9465127"/>
            <a:ext cx="6926204" cy="1480476"/>
          </a:xfrm>
          <a:prstGeom prst="rect">
            <a:avLst/>
          </a:prstGeom>
        </p:spPr>
      </p:pic>
      <p:pic>
        <p:nvPicPr>
          <p:cNvPr id="11" name="Picture 11"/>
          <p:cNvPicPr>
            <a:picLocks noChangeAspect="1"/>
          </p:cNvPicPr>
          <p:nvPr/>
        </p:nvPicPr>
        <p:blipFill>
          <a:blip r:embed="rId6"/>
          <a:srcRect l="34894"/>
          <a:stretch>
            <a:fillRect/>
          </a:stretch>
        </p:blipFill>
        <p:spPr>
          <a:xfrm rot="-7789528">
            <a:off x="12786171" y="-48955"/>
            <a:ext cx="7962615" cy="4410540"/>
          </a:xfrm>
          <a:prstGeom prst="rect">
            <a:avLst/>
          </a:prstGeom>
        </p:spPr>
      </p:pic>
      <p:sp>
        <p:nvSpPr>
          <p:cNvPr id="13" name="TextBox 18"/>
          <p:cNvSpPr txBox="1"/>
          <p:nvPr/>
        </p:nvSpPr>
        <p:spPr>
          <a:xfrm>
            <a:off x="-194282" y="1541137"/>
            <a:ext cx="7366853" cy="1205458"/>
          </a:xfrm>
          <a:prstGeom prst="rect">
            <a:avLst/>
          </a:prstGeom>
        </p:spPr>
        <p:txBody>
          <a:bodyPr wrap="square" lIns="0" tIns="0" rIns="0" bIns="0" rtlCol="0" anchor="t">
            <a:spAutoFit/>
          </a:bodyPr>
          <a:lstStyle/>
          <a:p>
            <a:pPr algn="ctr">
              <a:lnSpc>
                <a:spcPts val="9360"/>
              </a:lnSpc>
              <a:spcBef>
                <a:spcPct val="0"/>
              </a:spcBef>
            </a:pP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thích</a:t>
            </a:r>
            <a:endParaRPr lang="en-US" sz="6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006811" y="2946612"/>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endPar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2868898" y="4285404"/>
            <a:ext cx="11049000" cy="4296048"/>
          </a:xfrm>
          <a:prstGeom prst="rect">
            <a:avLst/>
          </a:prstGeom>
        </p:spPr>
        <p:txBody>
          <a:bodyPr wrap="square">
            <a:spAutoFit/>
          </a:bodyPr>
          <a:lstStyle/>
          <a:p>
            <a:pPr algn="just">
              <a:lnSpc>
                <a:spcPct val="150000"/>
              </a:lnSpc>
              <a:spcAft>
                <a:spcPts val="1067"/>
              </a:spcAft>
              <a:tabLst>
                <a:tab pos="2997125" algn="l"/>
              </a:tabLst>
            </a:pP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Gv</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gọi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2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bạn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nối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bản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lớp</a:t>
            </a:r>
            <a:endPar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67"/>
              </a:spcAft>
              <a:tabLst>
                <a:tab pos="2997125" algn="l"/>
              </a:tabLst>
            </a:pP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nhẹ</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nhàng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lắng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thay</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đổi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âm</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0497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2801233" y="-1325050"/>
            <a:ext cx="5602467" cy="4950543"/>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sp>
        <p:nvSpPr>
          <p:cNvPr id="28" name="TextBox 18"/>
          <p:cNvSpPr txBox="1"/>
          <p:nvPr/>
        </p:nvSpPr>
        <p:spPr>
          <a:xfrm>
            <a:off x="4834538" y="648869"/>
            <a:ext cx="7366853" cy="1205458"/>
          </a:xfrm>
          <a:prstGeom prst="rect">
            <a:avLst/>
          </a:prstGeom>
        </p:spPr>
        <p:txBody>
          <a:bodyPr wrap="square" lIns="0" tIns="0" rIns="0" bIns="0" rtlCol="0" anchor="t">
            <a:spAutoFit/>
          </a:bodyPr>
          <a:lstStyle/>
          <a:p>
            <a:pPr algn="ctr">
              <a:lnSpc>
                <a:spcPts val="9360"/>
              </a:lnSpc>
              <a:spcBef>
                <a:spcPct val="0"/>
              </a:spcBef>
            </a:pP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thích</a:t>
            </a:r>
            <a:endParaRPr lang="en-US" sz="6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195105" y="2503196"/>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Giải</a:t>
            </a: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khó</a:t>
            </a:r>
            <a:endPar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364673" y="3734101"/>
            <a:ext cx="7568097" cy="769441"/>
          </a:xfrm>
          <a:prstGeom prst="rect">
            <a:avLst/>
          </a:prstGeom>
        </p:spPr>
        <p:txBody>
          <a:bodyPr wrap="none">
            <a:spAutoFit/>
          </a:bodyPr>
          <a:lstStyle/>
          <a:p>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Ông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đốc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thầy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hiệu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trưởng</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364673" y="4724969"/>
            <a:ext cx="15678464" cy="1446550"/>
          </a:xfrm>
          <a:prstGeom prst="rect">
            <a:avLst/>
          </a:prstGeom>
        </p:spPr>
        <p:txBody>
          <a:bodyPr wrap="square">
            <a:spAutoFit/>
          </a:bodyPr>
          <a:lstStyle/>
          <a:p>
            <a:pPr algn="just"/>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ba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bậc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nhất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hệ</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giáo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dục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trước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Tám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1945)</a:t>
            </a:r>
          </a:p>
        </p:txBody>
      </p:sp>
      <p:sp>
        <p:nvSpPr>
          <p:cNvPr id="11" name="Rectangle 10"/>
          <p:cNvSpPr/>
          <p:nvPr/>
        </p:nvSpPr>
        <p:spPr>
          <a:xfrm>
            <a:off x="1364673" y="6392388"/>
            <a:ext cx="15678464" cy="1446550"/>
          </a:xfrm>
          <a:prstGeom prst="rect">
            <a:avLst/>
          </a:prstGeom>
        </p:spPr>
        <p:txBody>
          <a:bodyPr wrap="square">
            <a:spAutoFit/>
          </a:bodyPr>
          <a:lstStyle/>
          <a:p>
            <a:pPr algn="just"/>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Chéo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mảnh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vải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tam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may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liền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vào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rộng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thêm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phía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kiểu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góc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áo</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392382" y="8059807"/>
            <a:ext cx="15678464" cy="769441"/>
          </a:xfrm>
          <a:prstGeom prst="rect">
            <a:avLst/>
          </a:prstGeom>
        </p:spPr>
        <p:txBody>
          <a:bodyPr wrap="square">
            <a:spAutoFit/>
          </a:bodyPr>
          <a:lstStyle/>
          <a:p>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Bất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chợt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thấy</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116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anim calcmode="lin" valueType="num">
                                      <p:cBhvr>
                                        <p:cTn id="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11" name="Picture 11"/>
          <p:cNvPicPr>
            <a:picLocks noChangeAspect="1"/>
          </p:cNvPicPr>
          <p:nvPr/>
        </p:nvPicPr>
        <p:blipFill>
          <a:blip r:embed="rId4"/>
          <a:srcRect/>
          <a:stretch>
            <a:fillRect/>
          </a:stretch>
        </p:blipFill>
        <p:spPr>
          <a:xfrm>
            <a:off x="13953263" y="6937813"/>
            <a:ext cx="5630062" cy="7399863"/>
          </a:xfrm>
          <a:prstGeom prst="rect">
            <a:avLst/>
          </a:prstGeom>
        </p:spPr>
      </p:pic>
      <p:sp>
        <p:nvSpPr>
          <p:cNvPr id="17"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8" name="TextBox 18"/>
          <p:cNvSpPr txBox="1"/>
          <p:nvPr/>
        </p:nvSpPr>
        <p:spPr>
          <a:xfrm>
            <a:off x="838200" y="1827005"/>
            <a:ext cx="5995253" cy="1048364"/>
          </a:xfrm>
          <a:prstGeom prst="rect">
            <a:avLst/>
          </a:prstGeom>
        </p:spPr>
        <p:txBody>
          <a:bodyPr lIns="0" tIns="0" rIns="0" bIns="0" rtlCol="0" anchor="t">
            <a:spAutoFit/>
          </a:bodyPr>
          <a:lstStyle/>
          <a:p>
            <a:pPr algn="just">
              <a:lnSpc>
                <a:spcPts val="9360"/>
              </a:lnSpc>
              <a:spcBef>
                <a:spcPct val="0"/>
              </a:spcBef>
            </a:pP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giả</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18" descr="Trang thơ Thanh Tịnh - Trần Văn Ninh (21 bài thơ)"/>
          <p:cNvPicPr/>
          <p:nvPr/>
        </p:nvPicPr>
        <p:blipFill>
          <a:blip r:embed="rId5">
            <a:extLst>
              <a:ext uri="{28A0092B-C50C-407E-A947-70E740481C1C}">
                <a14:useLocalDpi xmlns:a14="http://schemas.microsoft.com/office/drawing/2010/main" val="0"/>
              </a:ext>
            </a:extLst>
          </a:blip>
          <a:srcRect/>
          <a:stretch>
            <a:fillRect/>
          </a:stretch>
        </p:blipFill>
        <p:spPr bwMode="auto">
          <a:xfrm>
            <a:off x="12325350" y="2481321"/>
            <a:ext cx="5257800" cy="6858000"/>
          </a:xfrm>
          <a:prstGeom prst="rect">
            <a:avLst/>
          </a:prstGeom>
          <a:noFill/>
          <a:ln>
            <a:noFill/>
          </a:ln>
        </p:spPr>
      </p:pic>
      <p:sp>
        <p:nvSpPr>
          <p:cNvPr id="20" name="Rectangle 19"/>
          <p:cNvSpPr/>
          <p:nvPr/>
        </p:nvSpPr>
        <p:spPr>
          <a:xfrm>
            <a:off x="571500" y="3162300"/>
            <a:ext cx="11049000" cy="6837769"/>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(1911-1988),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Trần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ven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ô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giáo</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văn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thơ</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tác</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của</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ông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toát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lên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vẻ</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đẹp</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đằm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thắm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tình</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cảm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êm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dịu</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trong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trẻo</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Hậu</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spTree>
    <p:extLst>
      <p:ext uri="{BB962C8B-B14F-4D97-AF65-F5344CB8AC3E}">
        <p14:creationId xmlns:p14="http://schemas.microsoft.com/office/powerpoint/2010/main" val="235711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anim calcmode="lin" valueType="num">
                                      <p:cBhvr>
                                        <p:cTn id="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500"/>
                                        <p:tgtEl>
                                          <p:spTgt spid="20">
                                            <p:txEl>
                                              <p:pRg st="1" end="1"/>
                                            </p:txEl>
                                          </p:spTgt>
                                        </p:tgtEl>
                                      </p:cBhvr>
                                    </p:animEffect>
                                    <p:anim calcmode="lin" valueType="num">
                                      <p:cBhvr>
                                        <p:cTn id="1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500"/>
                                        <p:tgtEl>
                                          <p:spTgt spid="20">
                                            <p:txEl>
                                              <p:pRg st="2" end="2"/>
                                            </p:txEl>
                                          </p:spTgt>
                                        </p:tgtEl>
                                      </p:cBhvr>
                                    </p:animEffect>
                                    <p:anim calcmode="lin" valueType="num">
                                      <p:cBhvr>
                                        <p:cTn id="2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500"/>
                                        <p:tgtEl>
                                          <p:spTgt spid="20">
                                            <p:txEl>
                                              <p:pRg st="3" end="3"/>
                                            </p:txEl>
                                          </p:spTgt>
                                        </p:tgtEl>
                                      </p:cBhvr>
                                    </p:animEffect>
                                    <p:anim calcmode="lin" valueType="num">
                                      <p:cBhvr>
                                        <p:cTn id="29"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animEffect transition="in" filter="fade">
                                      <p:cBhvr>
                                        <p:cTn id="35" dur="500"/>
                                        <p:tgtEl>
                                          <p:spTgt spid="20">
                                            <p:txEl>
                                              <p:pRg st="4" end="4"/>
                                            </p:txEl>
                                          </p:spTgt>
                                        </p:tgtEl>
                                      </p:cBhvr>
                                    </p:animEffect>
                                    <p:anim calcmode="lin" valueType="num">
                                      <p:cBhvr>
                                        <p:cTn id="36"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5"/>
          <a:srcRect/>
          <a:stretch>
            <a:fillRect/>
          </a:stretch>
        </p:blipFill>
        <p:spPr>
          <a:xfrm rot="886205">
            <a:off x="-2353889" y="8312913"/>
            <a:ext cx="7369652" cy="2657681"/>
          </a:xfrm>
          <a:prstGeom prst="rect">
            <a:avLst/>
          </a:prstGeom>
        </p:spPr>
      </p:pic>
      <p:pic>
        <p:nvPicPr>
          <p:cNvPr id="5" name="Picture 2" descr="Quê Mẹ by Thanh Tị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3340" y="776441"/>
            <a:ext cx="6758880" cy="9001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7"/>
          <a:srcRect l="52427" t="-80" b="-2087"/>
          <a:stretch/>
        </p:blipFill>
        <p:spPr>
          <a:xfrm>
            <a:off x="9296400" y="779128"/>
            <a:ext cx="7010400" cy="899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007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p:cNvSpPr txBox="1"/>
          <p:nvPr/>
        </p:nvSpPr>
        <p:spPr>
          <a:xfrm>
            <a:off x="9601200" y="20955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err="1">
                <a:solidFill>
                  <a:srgbClr val="163943"/>
                </a:solidFill>
                <a:latin typeface="Times New Roman" panose="02020603050405020304" pitchFamily="18" charset="0"/>
                <a:cs typeface="Times New Roman" panose="02020603050405020304" pitchFamily="18" charset="0"/>
              </a:rPr>
              <a:t>Hoạt</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động</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nhóm</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4" name="TextBox 18"/>
          <p:cNvSpPr txBox="1"/>
          <p:nvPr/>
        </p:nvSpPr>
        <p:spPr>
          <a:xfrm>
            <a:off x="10134600" y="3543300"/>
            <a:ext cx="7594337" cy="3334246"/>
          </a:xfrm>
          <a:prstGeom prst="rect">
            <a:avLst/>
          </a:prstGeom>
        </p:spPr>
        <p:txBody>
          <a:bodyPr wrap="square" lIns="0" tIns="0" rIns="0" bIns="0" rtlCol="0" anchor="t">
            <a:spAutoFit/>
          </a:bodyPr>
          <a:lstStyle/>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Hoạt</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động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theo</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cặp</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đôi</a:t>
            </a:r>
            <a:endParaRPr lang="en-US" sz="4400" dirty="0">
              <a:solidFill>
                <a:srgbClr val="163943"/>
              </a:solidFill>
              <a:latin typeface="Times New Roman" panose="02020603050405020304" pitchFamily="18" charset="0"/>
              <a:cs typeface="Times New Roman" panose="02020603050405020304" pitchFamily="18" charset="0"/>
            </a:endParaRP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Tìm</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hiểu</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chung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về</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văn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bản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Tôi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học</a:t>
            </a:r>
            <a:r>
              <a:rPr lang="en-US" sz="4400" dirty="0">
                <a:solidFill>
                  <a:srgbClr val="163943"/>
                </a:solidFill>
                <a:latin typeface="Times New Roman" panose="02020603050405020304" pitchFamily="18" charset="0"/>
                <a:cs typeface="Times New Roman" panose="02020603050405020304" pitchFamily="18" charset="0"/>
              </a:rPr>
              <a:t>”</a:t>
            </a: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Thời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gian</a:t>
            </a:r>
            <a:r>
              <a:rPr lang="en-US" sz="4400" dirty="0">
                <a:solidFill>
                  <a:srgbClr val="163943"/>
                </a:solidFill>
                <a:latin typeface="Times New Roman" panose="02020603050405020304" pitchFamily="18" charset="0"/>
                <a:cs typeface="Times New Roman" panose="02020603050405020304" pitchFamily="18" charset="0"/>
              </a:rPr>
              <a:t>: 3 </a:t>
            </a:r>
            <a:r>
              <a:rPr lang="en-US" sz="4400" dirty="0" err="1">
                <a:solidFill>
                  <a:srgbClr val="163943"/>
                </a:solidFill>
                <a:latin typeface="Times New Roman" panose="02020603050405020304" pitchFamily="18" charset="0"/>
                <a:cs typeface="Times New Roman" panose="02020603050405020304" pitchFamily="18" charset="0"/>
              </a:rPr>
              <a:t>phút</a:t>
            </a:r>
            <a:endParaRPr lang="en-US" sz="4400" dirty="0">
              <a:solidFill>
                <a:srgbClr val="163943"/>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srcRect l="30088" r="30673"/>
          <a:stretch/>
        </p:blipFill>
        <p:spPr>
          <a:xfrm>
            <a:off x="838200" y="-876300"/>
            <a:ext cx="7924800" cy="11354937"/>
          </a:xfrm>
          <a:prstGeom prst="rect">
            <a:avLst/>
          </a:prstGeom>
        </p:spPr>
      </p:pic>
    </p:spTree>
    <p:extLst>
      <p:ext uri="{BB962C8B-B14F-4D97-AF65-F5344CB8AC3E}">
        <p14:creationId xmlns:p14="http://schemas.microsoft.com/office/powerpoint/2010/main" val="11705053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TotalTime>
  <Words>3115</Words>
  <Application>Microsoft Office PowerPoint</Application>
  <PresentationFormat>Custom</PresentationFormat>
  <Paragraphs>317</Paragraphs>
  <Slides>49</Slides>
  <Notes>39</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49</vt:i4>
      </vt:variant>
    </vt:vector>
  </HeadingPairs>
  <TitlesOfParts>
    <vt:vector size="58" baseType="lpstr">
      <vt:lpstr>Times New Roman</vt:lpstr>
      <vt:lpstr>Calibri Light</vt:lpstr>
      <vt:lpstr>.VnTime</vt:lpstr>
      <vt:lpstr>Wingdings</vt:lpstr>
      <vt:lpstr>Arial</vt:lpstr>
      <vt:lpstr>Calibri</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cp:lastModifiedBy>Admin</cp:lastModifiedBy>
  <cp:revision>88</cp:revision>
  <dcterms:created xsi:type="dcterms:W3CDTF">2006-08-16T00:00:00Z</dcterms:created>
  <dcterms:modified xsi:type="dcterms:W3CDTF">2025-09-13T02:04:56Z</dcterms:modified>
  <dc:identifier>DAFf8oO80-M</dc:identifier>
</cp:coreProperties>
</file>