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3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33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34" r:id="rId5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4F46-21FC-D9E4-3A49-9ED0E9B55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A5F66-2FBC-4BC6-15BA-67DC830A6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BE2C9-F29A-AC30-431D-35815DF5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C36F-E9A9-DDDE-E50F-3950DAE1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38FC-73F7-6F88-79E9-AECF2438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8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DBEF-3927-01F8-E907-941E0B79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AF2AC-11C2-7DA8-4971-4293D3D6D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3831D-5315-424A-031F-FCDDEAE9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205A-718F-BC61-1EC4-3C1D96E2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C2B27-6435-0BBB-4F9C-27787DC5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7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309BF-B386-093F-1EA7-4C7345B45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0C12E-4CFA-D3B7-B595-BC0B8FBFF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64994-C47A-EFB6-90D8-5981CD8F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F6B5-0BAF-36C9-7EDF-D0C04BA4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3A968-C73C-981E-3104-7FB19907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3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1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0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3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7210-75E7-1657-FB67-62BCAA66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6DFDF-EFFE-FECF-6605-5ED2DDBB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BE850-7CFC-BB02-980A-DB356CA8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1EBDB-D47A-7C6B-A0A0-0DBB2AB7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0057-7F42-F796-D91A-A9262474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0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9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0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E8AE-86EC-6293-7BE9-2B147714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ED144-1B74-4CE7-1C84-B99CCC4B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90D14-608C-CE80-0972-189ABBD5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8C662-8894-0B37-53AD-EBDCB438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C2C7-10A6-BDA6-E9E3-FF9AAAD9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EAE5-D873-3D8A-A876-5AD5C416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E283F-F7A2-7E2C-2884-43F4AC37D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798BD-E57B-BF2D-8741-AEC17C88E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15A88-DCE1-B6AF-3553-0278AD47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81C40-9DE7-AB34-097E-2C9C80E5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926D0-B040-0859-7A10-BB54DBB4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5188-7916-0832-5B91-15C833EE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71CB6-57B3-090C-3E9F-19A35C4BF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EEE97-7214-FAAF-76C9-56735C83A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38D4-70F1-5EE2-87A9-86304185C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46154-7179-C531-3E37-D1339A5E2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C2885-6331-1E61-0FF0-9E63986A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A51D2-599D-BEA1-BFF8-84F8F4E1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DB8DE-34AC-61D7-293F-0680C657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5554-4799-5E89-91A5-DA492DC9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20F7F-CB2A-7AE2-AD7E-38BE14E1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07D8C-8ACC-5857-317A-798952F4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56EC8-4E5E-4CA6-2BBE-A84F87F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4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39DD4-1BAC-0230-CFAE-20F4D34A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4421A-EE6C-79F1-D4B2-A2B030AE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5FD75-1C36-2747-2502-0136B31C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5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0734-B658-C254-F905-CED85399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47210-852E-C0C1-1A9A-8DB3178F9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55D6C-1E9A-75E1-936B-2E684C45B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78AA8-63A1-9610-31E3-2D7FEC38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1BE5C-46E6-E844-27DF-386257DF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62CF2-087D-1928-C01E-C4B45211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B929-47CF-D7AF-3ABA-80287D03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9E73F-0677-8A1C-560C-A84942D81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EFDCE-3633-10BF-389B-B30FA4E30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E646E-6493-2FFD-4590-E2E17CB8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76AE5-1D30-3D51-23BA-2D3A3E63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4EDC3-F3B5-F63C-7CF2-A3D3D15F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6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2783C-E439-906A-8F84-B8A6A904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C45C2-EE0D-A876-2FB4-48F15A74A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2BE08-01F6-C84D-7B1F-E934D3CBB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B21F65-6BD7-48D1-B2D2-10C55CDA0EE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44443-7717-528E-6C98-150FFC4D0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16B4-240A-30FA-5087-F84716B92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D8DD77-6562-4375-A266-55F776C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49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0EAC642-8BD1-1C55-D980-BD46DDC3EF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C3BB45-888A-3F66-D0C6-84BA65EF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63" t="20612" r="18150" b="18000"/>
          <a:stretch>
            <a:fillRect/>
          </a:stretch>
        </p:blipFill>
        <p:spPr>
          <a:xfrm>
            <a:off x="845493" y="613420"/>
            <a:ext cx="992836" cy="992836"/>
          </a:xfrm>
          <a:custGeom>
            <a:avLst/>
            <a:gdLst>
              <a:gd name="connsiteX0" fmla="*/ 657809 w 1315618"/>
              <a:gd name="connsiteY0" fmla="*/ 0 h 1315618"/>
              <a:gd name="connsiteX1" fmla="*/ 1315618 w 1315618"/>
              <a:gd name="connsiteY1" fmla="*/ 657809 h 1315618"/>
              <a:gd name="connsiteX2" fmla="*/ 657809 w 1315618"/>
              <a:gd name="connsiteY2" fmla="*/ 1315618 h 1315618"/>
              <a:gd name="connsiteX3" fmla="*/ 0 w 1315618"/>
              <a:gd name="connsiteY3" fmla="*/ 657809 h 1315618"/>
              <a:gd name="connsiteX4" fmla="*/ 657809 w 1315618"/>
              <a:gd name="connsiteY4" fmla="*/ 0 h 131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618" h="1315618">
                <a:moveTo>
                  <a:pt x="657809" y="0"/>
                </a:moveTo>
                <a:cubicBezTo>
                  <a:pt x="1021107" y="0"/>
                  <a:pt x="1315618" y="294511"/>
                  <a:pt x="1315618" y="657809"/>
                </a:cubicBezTo>
                <a:cubicBezTo>
                  <a:pt x="1315618" y="1021107"/>
                  <a:pt x="1021107" y="1315618"/>
                  <a:pt x="657809" y="1315618"/>
                </a:cubicBezTo>
                <a:cubicBezTo>
                  <a:pt x="294511" y="1315618"/>
                  <a:pt x="0" y="1021107"/>
                  <a:pt x="0" y="657809"/>
                </a:cubicBezTo>
                <a:cubicBezTo>
                  <a:pt x="0" y="294511"/>
                  <a:pt x="294511" y="0"/>
                  <a:pt x="657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481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964C3CA-9294-3826-6870-B5FC11F90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2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556591B-3A9D-8710-9AC2-2DBC39887C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F9EC3C2-0B85-1C11-AE2C-2D6261768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0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BEF88D6-AE9B-3DF1-774F-A6246B09B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9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E3C223E-3611-C814-694A-F8450233B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4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0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4A46B9D-1675-3485-229F-184B7D7363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5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D17F0A8-8BAA-09A6-4BFA-89CC589E3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89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646D3CF-AB44-0522-38F3-407341B062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6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3DC2BC8-8553-F5C6-4303-1C8AE24D03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1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A3E56B1-02D9-7D06-7B04-EFC9FC3E6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6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33BBD46-12E3-9BDD-A7E6-A2D18B32C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62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D7E7077-6147-49AF-94EC-C2E12A6000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88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7432526-25D5-4DB9-B177-204406D04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01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148C8B5-0173-ADBB-C7C8-BB46ECA6E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46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1C940F9-EFA5-6639-0661-85B717AE8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6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79081CD-82EF-B15F-702D-D73C76FBFE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4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6467D5F-D13A-AC8B-806F-51DACBCA8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4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3D9C2DA-F4DA-A4BF-F5A3-E5FA8BEA0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845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15BB5D3-8372-6014-7838-EAE741D62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0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0B384D6-8C2C-E637-AA2F-7E5576AA8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65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FAEEEF03-CBDE-03CA-42A6-B067D83D41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05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8D7DEAA-3A1A-6FB1-BBAC-33C7ACC33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60A5244-6680-D53E-85ED-828EAEF83F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50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C4237C2B-0CEC-7F52-492D-7AE26E2194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3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C5133EBA-C68B-4748-B036-B6FB705A05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95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FEC47F0A-400E-9EE4-BF5B-C067FD55A7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2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E58CB899-1341-DD7B-3651-11C414643D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1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428536E-06A0-78E3-6442-1BE9D33B19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62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1A279F9-7F3B-5568-F0D2-3591E93EA0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68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D12D42B5-BFF2-49AB-AEF3-1274F0A58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2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F671BC3-D12D-3B81-8E3E-17AC08829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2AE6CAA7-76C2-CEDE-02E5-702EB405E8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27C93AD-D007-5457-5CC8-FE7D81F249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3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0B92E910-DF1A-030F-BD7C-559C3AE807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66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34238FD-4B36-206C-5200-12EE6A3DC8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67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81D58731-7CAD-F5F5-6BD4-6B2122B8F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54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4A33E32-2514-FF23-808C-D152065C3A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2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FAEF54F-F0AD-CA78-CC86-08D9C7559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3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DCA26287-5F80-AA2D-62B6-F99EED3A9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13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29CF73A5-BB2D-304B-AEE6-6A43729109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4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1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0D963B5-42ED-9E70-A609-8BC702B2F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6C43EC6-30DD-46B8-26BC-3C35059E86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1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D2BADA2-51F0-9E1F-4DFA-D5AF3C0D6F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1F488C1-594A-A25F-E641-A47D0DF6CF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4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116</Words>
  <Application>Microsoft Office PowerPoint</Application>
  <PresentationFormat>Widescreen</PresentationFormat>
  <Paragraphs>12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a2527</cp:lastModifiedBy>
  <cp:revision>2</cp:revision>
  <dcterms:created xsi:type="dcterms:W3CDTF">2026-01-23T14:40:50Z</dcterms:created>
  <dcterms:modified xsi:type="dcterms:W3CDTF">2026-01-23T14:44:23Z</dcterms:modified>
</cp:coreProperties>
</file>