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1" r:id="rId2"/>
    <p:sldId id="371" r:id="rId3"/>
    <p:sldId id="369" r:id="rId4"/>
    <p:sldId id="372" r:id="rId5"/>
    <p:sldId id="373" r:id="rId6"/>
    <p:sldId id="374" r:id="rId7"/>
    <p:sldId id="375" r:id="rId8"/>
    <p:sldId id="376" r:id="rId9"/>
    <p:sldId id="377" r:id="rId10"/>
    <p:sldId id="378" r:id="rId11"/>
    <p:sldId id="379" r:id="rId12"/>
    <p:sldId id="365" r:id="rId13"/>
    <p:sldId id="380" r:id="rId14"/>
    <p:sldId id="381" r:id="rId15"/>
    <p:sldId id="309" r:id="rId16"/>
    <p:sldId id="310" r:id="rId17"/>
    <p:sldId id="312" r:id="rId18"/>
    <p:sldId id="382" r:id="rId19"/>
    <p:sldId id="313" r:id="rId20"/>
    <p:sldId id="314" r:id="rId21"/>
    <p:sldId id="315" r:id="rId22"/>
    <p:sldId id="316" r:id="rId23"/>
    <p:sldId id="383" r:id="rId24"/>
    <p:sldId id="317" r:id="rId25"/>
    <p:sldId id="318" r:id="rId26"/>
    <p:sldId id="350" r:id="rId27"/>
    <p:sldId id="320" r:id="rId28"/>
    <p:sldId id="321" r:id="rId29"/>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9933"/>
    <a:srgbClr val="006666"/>
    <a:srgbClr val="CCFFCC"/>
    <a:srgbClr val="009999"/>
    <a:srgbClr val="CCECFF"/>
    <a:srgbClr val="CC0066"/>
    <a:srgbClr val="FF3300"/>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174" y="-150"/>
      </p:cViewPr>
      <p:guideLst>
        <p:guide orient="horz" pos="2074"/>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94896-1287-4FB5-A6DA-B5E2709B5668}" type="datetimeFigureOut">
              <a:rPr lang="en-US"/>
              <a:pPr>
                <a:defRPr/>
              </a:pPr>
              <a:t>1/18/2024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0D60BD-07BA-421C-8FBE-7CF5C84750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CC8784-E043-48A0-A066-1EFF5AB2BC2C}" type="datetimeFigureOut">
              <a:rPr lang="en-US"/>
              <a:pPr>
                <a:defRPr/>
              </a:pPr>
              <a:t>1/18/2024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AF801-3D3A-4502-A1B3-56F2E228C2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0FE142-30A0-41DC-8558-7ABF4D04A5AD}" type="datetimeFigureOut">
              <a:rPr lang="en-US"/>
              <a:pPr>
                <a:defRPr/>
              </a:pPr>
              <a:t>1/18/2024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2F174-12AC-40DA-8FE7-5FE88C3102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p>
            <a:r>
              <a:rPr lang="en-US"/>
              <a:t>Click to edit Master title style</a:t>
            </a:r>
          </a:p>
        </p:txBody>
      </p:sp>
      <p:sp>
        <p:nvSpPr>
          <p:cNvPr id="3" name="Text Placeholder 2"/>
          <p:cNvSpPr>
            <a:spLocks noGrp="1"/>
          </p:cNvSpPr>
          <p:nvPr>
            <p:ph type="body" sz="half" idx="1"/>
          </p:nvPr>
        </p:nvSpPr>
        <p:spPr>
          <a:xfrm>
            <a:off x="731838" y="1920875"/>
            <a:ext cx="6507162" cy="5430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1920875"/>
            <a:ext cx="6507163" cy="5430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510907-3BB9-440B-86BD-D0A525B914EA}" type="datetimeFigureOut">
              <a:rPr lang="en-US"/>
              <a:pPr>
                <a:defRPr/>
              </a:pPr>
              <a:t>1/18/2024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88523C-96BE-4CED-A619-7E10898C17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p>
            <a:r>
              <a:rPr lang="en-US"/>
              <a:t>Click to edit Master title style</a:t>
            </a:r>
          </a:p>
        </p:txBody>
      </p:sp>
      <p:sp>
        <p:nvSpPr>
          <p:cNvPr id="3" name="Table Placeholder 2"/>
          <p:cNvSpPr>
            <a:spLocks noGrp="1"/>
          </p:cNvSpPr>
          <p:nvPr>
            <p:ph type="tbl" idx="1"/>
          </p:nvPr>
        </p:nvSpPr>
        <p:spPr>
          <a:xfrm>
            <a:off x="731838" y="1920875"/>
            <a:ext cx="13166725" cy="5430838"/>
          </a:xfrm>
        </p:spPr>
        <p:txBody>
          <a:bodyPr/>
          <a:lstStyle/>
          <a:p>
            <a:endParaRPr lang="en-US"/>
          </a:p>
        </p:txBody>
      </p:sp>
      <p:sp>
        <p:nvSpPr>
          <p:cNvPr id="4" name="Date Placeholder 3"/>
          <p:cNvSpPr>
            <a:spLocks noGrp="1"/>
          </p:cNvSpPr>
          <p:nvPr>
            <p:ph type="dt" sz="half" idx="10"/>
          </p:nvPr>
        </p:nvSpPr>
        <p:spPr>
          <a:xfrm>
            <a:off x="731838" y="7627938"/>
            <a:ext cx="3413125" cy="438150"/>
          </a:xfrm>
        </p:spPr>
        <p:txBody>
          <a:bodyPr/>
          <a:lstStyle>
            <a:lvl1pPr>
              <a:defRPr/>
            </a:lvl1pPr>
          </a:lstStyle>
          <a:p>
            <a:pPr>
              <a:defRPr/>
            </a:pPr>
            <a:fld id="{290125AD-3317-4DF8-8E1C-B58C37519963}" type="datetimeFigureOut">
              <a:rPr lang="en-US"/>
              <a:pPr>
                <a:defRPr/>
              </a:pPr>
              <a:t>1/18/2024</a:t>
            </a:fld>
            <a:endParaRPr lang="en-US"/>
          </a:p>
        </p:txBody>
      </p:sp>
      <p:sp>
        <p:nvSpPr>
          <p:cNvPr id="5" name="Footer Placeholder 4"/>
          <p:cNvSpPr>
            <a:spLocks noGrp="1"/>
          </p:cNvSpPr>
          <p:nvPr>
            <p:ph type="ftr" sz="quarter" idx="11"/>
          </p:nvPr>
        </p:nvSpPr>
        <p:spPr>
          <a:xfrm>
            <a:off x="4999038" y="7627938"/>
            <a:ext cx="4632325" cy="4381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0485438" y="7627938"/>
            <a:ext cx="3413125" cy="438150"/>
          </a:xfrm>
        </p:spPr>
        <p:txBody>
          <a:bodyPr/>
          <a:lstStyle>
            <a:lvl1pPr>
              <a:defRPr/>
            </a:lvl1pPr>
          </a:lstStyle>
          <a:p>
            <a:pPr>
              <a:defRPr/>
            </a:pPr>
            <a:fld id="{59A1685C-36E2-4FE0-A82D-6575328C55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CB37F-4CE5-4178-ACB6-B4EE056FB75E}" type="datetimeFigureOut">
              <a:rPr lang="en-US"/>
              <a:pPr>
                <a:defRPr/>
              </a:pPr>
              <a:t>1/18/2024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CC668-0B15-4292-A55C-32010B959F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7FF3B0-3BED-44ED-B4C9-BA22A130539A}" type="datetimeFigureOut">
              <a:rPr lang="en-US"/>
              <a:pPr>
                <a:defRPr/>
              </a:pPr>
              <a:t>1/18/2024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F448B-BCDF-4F5B-96D3-8E07F985FF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D8A705-37C6-4A2B-8714-1F5476CCB246}" type="datetimeFigureOut">
              <a:rPr lang="en-US"/>
              <a:pPr>
                <a:defRPr/>
              </a:pPr>
              <a:t>1/18/2024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A3EABE-8CA8-446C-9277-F531236EA3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00217F-10BD-422D-97ED-0B210DFF03C8}" type="datetimeFigureOut">
              <a:rPr lang="en-US"/>
              <a:pPr>
                <a:defRPr/>
              </a:pPr>
              <a:t>1/18/2024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CB315A-D5E4-451A-9F9B-A8C08527D2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B8C35E-9605-41D9-8D07-69C21D63419F}" type="datetimeFigureOut">
              <a:rPr lang="en-US"/>
              <a:pPr>
                <a:defRPr/>
              </a:pPr>
              <a:t>1/18/2024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ECE463-AAA1-48E4-B532-55266E1B58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2984B8-3A7B-4E64-98F2-8D3703330DE8}" type="datetimeFigureOut">
              <a:rPr lang="en-US"/>
              <a:pPr>
                <a:defRPr/>
              </a:pPr>
              <a:t>1/18/2024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CD1E0F-D25E-4BB8-98E3-18EE813832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13D5C7-5A88-4371-AED6-49BE3E8ED502}" type="datetimeFigureOut">
              <a:rPr lang="en-US"/>
              <a:pPr>
                <a:defRPr/>
              </a:pPr>
              <a:t>1/18/2024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68CBA1-196D-4A5E-9C86-12945F885E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14761D-3284-48DC-A242-BD5500732D55}" type="datetimeFigureOut">
              <a:rPr lang="en-US"/>
              <a:pPr>
                <a:defRPr/>
              </a:pPr>
              <a:t>1/18/2024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4FCBDC-967A-4EA1-8768-208A105E99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8" y="330200"/>
            <a:ext cx="13166725"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31838" y="1920875"/>
            <a:ext cx="13166725" cy="5430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31838" y="7627938"/>
            <a:ext cx="3413125" cy="4381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62258DF-5484-4F32-A1ED-85C5B1FA696B}" type="datetimeFigureOut">
              <a:rPr lang="en-US"/>
              <a:pPr>
                <a:defRPr/>
              </a:pPr>
              <a:t>1/18/2024</a:t>
            </a:fld>
            <a:endParaRPr lang="en-US"/>
          </a:p>
        </p:txBody>
      </p:sp>
      <p:sp>
        <p:nvSpPr>
          <p:cNvPr id="5" name="Footer Placeholder 4"/>
          <p:cNvSpPr>
            <a:spLocks noGrp="1"/>
          </p:cNvSpPr>
          <p:nvPr>
            <p:ph type="ftr" sz="quarter" idx="3"/>
          </p:nvPr>
        </p:nvSpPr>
        <p:spPr>
          <a:xfrm>
            <a:off x="4999038" y="7627938"/>
            <a:ext cx="4632325" cy="4381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485438" y="7627938"/>
            <a:ext cx="3413125" cy="4381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741B90-49F6-453B-9DD2-C531BDDB0F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85" r:id="rId12"/>
    <p:sldLayoutId id="214748369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https://media.phunutoday.vn/files/content/2022/12/19/2-0714.png" TargetMode="External"/><Relationship Id="rId7" Type="http://schemas.openxmlformats.org/officeDocument/2006/relationships/image" Target="https://cidu.vn/data/media/2394/files/Cach-phoi-do-dep-cho-nu-13-tuoi-voi-mau-vay-2-day-dang-xoe-hoa-tiet-ke-o.jp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http://giadinh.mediacdn.vn/2019/2/11/photo-5-15498482527781785462919.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https://aristino.com/Data/upload/images/phoi%20do%20nam%20gay%20(1).jpg" TargetMode="External"/><Relationship Id="rId7" Type="http://schemas.openxmlformats.org/officeDocument/2006/relationships/image" Target="https://afamilycdn.com/thumb_w/660/2018/7/1/8-15303885998702060250263.pn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http://phunuvietnam.mediacdn.vn/media/news/b2673dbaad4eaf3320af4349532739d2/teen1.jpg" TargetMode="External"/><Relationship Id="rId4" Type="http://schemas.openxmlformats.org/officeDocument/2006/relationships/image" Target="../media/image6.jpeg"/><Relationship Id="rId9" Type="http://schemas.openxmlformats.org/officeDocument/2006/relationships/image" Target="https://nld.mediacdn.vn/291774122806476800/2021/7/2/photo-1-1625206383984451259672.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 name="Freeform 53"/>
          <p:cNvSpPr>
            <a:spLocks/>
          </p:cNvSpPr>
          <p:nvPr/>
        </p:nvSpPr>
        <p:spPr bwMode="auto">
          <a:xfrm rot="-5400000">
            <a:off x="10074275" y="3673475"/>
            <a:ext cx="1376363" cy="1528763"/>
          </a:xfrm>
          <a:custGeom>
            <a:avLst/>
            <a:gdLst>
              <a:gd name="T0" fmla="*/ 389889 w 1572948"/>
              <a:gd name="T1" fmla="*/ 1039139 h 1052253"/>
              <a:gd name="T2" fmla="*/ 124879 w 1572948"/>
              <a:gd name="T3" fmla="*/ 816862 h 1052253"/>
              <a:gd name="T4" fmla="*/ 13295 w 1572948"/>
              <a:gd name="T5" fmla="*/ 80566 h 1052253"/>
              <a:gd name="T6" fmla="*/ 6321 w 1572948"/>
              <a:gd name="T7" fmla="*/ 52782 h 1052253"/>
              <a:gd name="T8" fmla="*/ 0 60000 65536"/>
              <a:gd name="T9" fmla="*/ 0 60000 65536"/>
              <a:gd name="T10" fmla="*/ 0 60000 65536"/>
              <a:gd name="T11" fmla="*/ 0 60000 65536"/>
              <a:gd name="T12" fmla="*/ 0 w 1572948"/>
              <a:gd name="T13" fmla="*/ 0 h 1052253"/>
              <a:gd name="T14" fmla="*/ 1572948 w 1572948"/>
              <a:gd name="T15" fmla="*/ 1052253 h 1052253"/>
            </a:gdLst>
            <a:ahLst/>
            <a:cxnLst>
              <a:cxn ang="T8">
                <a:pos x="T0" y="T1"/>
              </a:cxn>
              <a:cxn ang="T9">
                <a:pos x="T2" y="T3"/>
              </a:cxn>
              <a:cxn ang="T10">
                <a:pos x="T4" y="T5"/>
              </a:cxn>
              <a:cxn ang="T11">
                <a:pos x="T6" y="T7"/>
              </a:cxn>
            </a:cxnLst>
            <a:rect l="T12" t="T13" r="T14" b="T15"/>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lgn="ctr">
            <a:solidFill>
              <a:srgbClr val="66FF66"/>
            </a:solidFill>
            <a:prstDash val="solid"/>
            <a:round/>
            <a:headEnd type="none" w="med" len="med"/>
            <a:tailEnd type="none" w="med" len="med"/>
          </a:ln>
        </p:spPr>
        <p:txBody>
          <a:bodyPr/>
          <a:lstStyle/>
          <a:p>
            <a:endParaRPr lang="en-US"/>
          </a:p>
        </p:txBody>
      </p:sp>
      <p:sp>
        <p:nvSpPr>
          <p:cNvPr id="14339" name="TextBox 2"/>
          <p:cNvSpPr txBox="1">
            <a:spLocks noChangeArrowheads="1"/>
          </p:cNvSpPr>
          <p:nvPr/>
        </p:nvSpPr>
        <p:spPr bwMode="auto">
          <a:xfrm flipH="1">
            <a:off x="381000" y="5943600"/>
            <a:ext cx="13884275" cy="1463675"/>
          </a:xfrm>
          <a:prstGeom prst="rect">
            <a:avLst/>
          </a:prstGeom>
          <a:noFill/>
          <a:ln w="9525">
            <a:noFill/>
            <a:miter lim="800000"/>
            <a:headEnd/>
            <a:tailEnd/>
          </a:ln>
        </p:spPr>
        <p:txBody>
          <a:bodyPr>
            <a:spAutoFit/>
          </a:bodyPr>
          <a:lstStyle/>
          <a:p>
            <a:r>
              <a:rPr lang="en-US" sz="3200" b="1">
                <a:solidFill>
                  <a:srgbClr val="0000CC"/>
                </a:solidFill>
                <a:latin typeface="Times New Roman" pitchFamily="18" charset="0"/>
                <a:ea typeface="#9Slide03 Roboto Mono Medium"/>
                <a:cs typeface="Times New Roman" pitchFamily="18" charset="0"/>
              </a:rPr>
              <a:t>                               </a:t>
            </a:r>
            <a:r>
              <a:rPr lang="en-US" sz="3600" b="1">
                <a:solidFill>
                  <a:srgbClr val="0000CC"/>
                </a:solidFill>
                <a:latin typeface="Times New Roman" pitchFamily="18" charset="0"/>
                <a:ea typeface="#9Slide03 Roboto Mono Medium"/>
                <a:cs typeface="Times New Roman" pitchFamily="18" charset="0"/>
              </a:rPr>
              <a:t>Bài 8</a:t>
            </a:r>
            <a:r>
              <a:rPr lang="en-US" sz="3200" b="1">
                <a:solidFill>
                  <a:srgbClr val="0000CC"/>
                </a:solidFill>
                <a:latin typeface="Times New Roman" pitchFamily="18" charset="0"/>
                <a:ea typeface="#9Slide03 Roboto Mono Medium"/>
                <a:cs typeface="Times New Roman" pitchFamily="18" charset="0"/>
              </a:rPr>
              <a:t> </a:t>
            </a:r>
          </a:p>
          <a:p>
            <a:r>
              <a:rPr lang="en-US" sz="5400" b="1">
                <a:solidFill>
                  <a:srgbClr val="0000CC"/>
                </a:solidFill>
                <a:ea typeface="#9Slide03 Roboto Mono Medium"/>
                <a:cs typeface="Times New Roman" pitchFamily="18" charset="0"/>
              </a:rPr>
              <a:t>SỬ DỤNG  VÀ BẢO QUẢN TRANG PHỤC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124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762000" y="0"/>
            <a:ext cx="13166725" cy="838200"/>
          </a:xfrm>
          <a:solidFill>
            <a:schemeClr val="accent1"/>
          </a:solidFill>
        </p:spPr>
        <p:txBody>
          <a:bodyPr/>
          <a:lstStyle/>
          <a:p>
            <a:r>
              <a:rPr lang="en-US" b="1" smtClean="0">
                <a:solidFill>
                  <a:schemeClr val="bg1"/>
                </a:solidFill>
              </a:rPr>
              <a:t>II. Sử dụng trang phục</a:t>
            </a:r>
          </a:p>
        </p:txBody>
      </p:sp>
      <p:sp>
        <p:nvSpPr>
          <p:cNvPr id="92163" name="Rectangle 3"/>
          <p:cNvSpPr>
            <a:spLocks noGrp="1"/>
          </p:cNvSpPr>
          <p:nvPr>
            <p:ph type="body" sz="half" idx="1"/>
          </p:nvPr>
        </p:nvSpPr>
        <p:spPr>
          <a:xfrm>
            <a:off x="381000" y="914400"/>
            <a:ext cx="13868400" cy="1431925"/>
          </a:xfrm>
        </p:spPr>
        <p:txBody>
          <a:bodyPr/>
          <a:lstStyle/>
          <a:p>
            <a:pPr marL="533400" indent="-533400">
              <a:lnSpc>
                <a:spcPct val="80000"/>
              </a:lnSpc>
              <a:buFont typeface="Arial" charset="0"/>
              <a:buAutoNum type="arabicPeriod"/>
            </a:pPr>
            <a:r>
              <a:rPr lang="en-US" b="1" smtClean="0"/>
              <a:t>Cách sử dụng trang phục:</a:t>
            </a:r>
            <a:r>
              <a:rPr lang="en-US" smtClean="0"/>
              <a:t> </a:t>
            </a:r>
          </a:p>
          <a:p>
            <a:pPr marL="533400" indent="-533400">
              <a:lnSpc>
                <a:spcPct val="80000"/>
              </a:lnSpc>
              <a:buFont typeface="Arial" charset="0"/>
              <a:buNone/>
            </a:pPr>
            <a:r>
              <a:rPr lang="en-US" smtClean="0"/>
              <a:t>     Tùy theo hoạt động, thời điểm và hoàn cảnh xã hội, cần sử dụng các bộ trang phục khác nhau</a:t>
            </a:r>
          </a:p>
        </p:txBody>
      </p:sp>
      <p:sp>
        <p:nvSpPr>
          <p:cNvPr id="92166" name="Rectangle 6"/>
          <p:cNvSpPr>
            <a:spLocks noChangeArrowheads="1"/>
          </p:cNvSpPr>
          <p:nvPr/>
        </p:nvSpPr>
        <p:spPr bwMode="auto">
          <a:xfrm>
            <a:off x="5791200" y="2057400"/>
            <a:ext cx="2667000" cy="609600"/>
          </a:xfrm>
          <a:prstGeom prst="rect">
            <a:avLst/>
          </a:prstGeom>
          <a:solidFill>
            <a:srgbClr val="E1F2FA"/>
          </a:solidFill>
          <a:ln w="9525">
            <a:noFill/>
            <a:miter lim="800000"/>
            <a:headEnd/>
            <a:tailEnd/>
          </a:ln>
        </p:spPr>
        <p:txBody>
          <a:bodyPr wrap="none" anchor="ctr"/>
          <a:lstStyle/>
          <a:p>
            <a:pPr algn="ctr"/>
            <a:r>
              <a:rPr lang="en-US" sz="2400" b="1"/>
              <a:t>PHIẾU HỌC TẬP 1</a:t>
            </a:r>
          </a:p>
        </p:txBody>
      </p:sp>
      <p:graphicFrame>
        <p:nvGraphicFramePr>
          <p:cNvPr id="92213" name="Group 53"/>
          <p:cNvGraphicFramePr>
            <a:graphicFrameLocks noGrp="1"/>
          </p:cNvGraphicFramePr>
          <p:nvPr>
            <p:ph sz="half" idx="2"/>
          </p:nvPr>
        </p:nvGraphicFramePr>
        <p:xfrm>
          <a:off x="228600" y="2743200"/>
          <a:ext cx="14173200" cy="5410200"/>
        </p:xfrm>
        <a:graphic>
          <a:graphicData uri="http://schemas.openxmlformats.org/drawingml/2006/table">
            <a:tbl>
              <a:tblPr/>
              <a:tblGrid>
                <a:gridCol w="2082800"/>
                <a:gridCol w="7823200"/>
                <a:gridCol w="4267200"/>
              </a:tblGrid>
              <a:tr h="7508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000" b="1" i="0" u="none" strike="noStrike" cap="none" normalizeH="0" baseline="0" smtClean="0">
                          <a:ln>
                            <a:noFill/>
                          </a:ln>
                          <a:solidFill>
                            <a:schemeClr val="tx1"/>
                          </a:solidFill>
                          <a:effectLst/>
                          <a:latin typeface="Calibri" pitchFamily="34" charset="0"/>
                        </a:rPr>
                        <a:t>Hoạt động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000" b="1" i="0" u="none" strike="noStrike" cap="none" normalizeH="0" baseline="0" smtClean="0">
                          <a:ln>
                            <a:noFill/>
                          </a:ln>
                          <a:solidFill>
                            <a:schemeClr val="tx1"/>
                          </a:solidFill>
                          <a:effectLst/>
                          <a:latin typeface="Calibri" pitchFamily="34" charset="0"/>
                        </a:rPr>
                        <a:t>Đặc điểm trang phục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000" b="1" i="0" u="none" strike="noStrike" cap="none" normalizeH="0" baseline="0" smtClean="0">
                          <a:ln>
                            <a:noFill/>
                          </a:ln>
                          <a:solidFill>
                            <a:schemeClr val="tx1"/>
                          </a:solidFill>
                          <a:effectLst/>
                          <a:latin typeface="Calibri" pitchFamily="34" charset="0"/>
                        </a:rPr>
                        <a:t>Chất liệu may trang phục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1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Dự lễ hội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33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Đi học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6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Mặc ở nhà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1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Lao động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199" name="Rectangle 39"/>
          <p:cNvSpPr>
            <a:spLocks noChangeArrowheads="1"/>
          </p:cNvSpPr>
          <p:nvPr/>
        </p:nvSpPr>
        <p:spPr bwMode="auto">
          <a:xfrm>
            <a:off x="2362200" y="3581400"/>
            <a:ext cx="7740650" cy="990600"/>
          </a:xfrm>
          <a:prstGeom prst="rect">
            <a:avLst/>
          </a:prstGeom>
          <a:solidFill>
            <a:srgbClr val="FFFFCC"/>
          </a:solidFill>
          <a:ln w="9525">
            <a:noFill/>
            <a:miter lim="800000"/>
            <a:headEnd/>
            <a:tailEnd/>
          </a:ln>
        </p:spPr>
        <p:txBody>
          <a:bodyPr wrap="none" anchor="ctr"/>
          <a:lstStyle/>
          <a:p>
            <a:pPr algn="ctr"/>
            <a:r>
              <a:rPr lang="en-US" sz="2800"/>
              <a:t>Kiểu dáng đẹp, trang trọng; có thể là trang </a:t>
            </a:r>
          </a:p>
          <a:p>
            <a:pPr algn="ctr"/>
            <a:r>
              <a:rPr lang="en-US" sz="2800"/>
              <a:t>phục truyền thống, tùy thuộc vào tính chất lễ hội</a:t>
            </a:r>
          </a:p>
        </p:txBody>
      </p:sp>
      <p:sp>
        <p:nvSpPr>
          <p:cNvPr id="92211" name="Rectangle 51"/>
          <p:cNvSpPr>
            <a:spLocks noChangeArrowheads="1"/>
          </p:cNvSpPr>
          <p:nvPr/>
        </p:nvSpPr>
        <p:spPr bwMode="auto">
          <a:xfrm>
            <a:off x="10210800" y="3505200"/>
            <a:ext cx="4038600" cy="990600"/>
          </a:xfrm>
          <a:prstGeom prst="rect">
            <a:avLst/>
          </a:prstGeom>
          <a:solidFill>
            <a:srgbClr val="FFFFCC"/>
          </a:solidFill>
          <a:ln w="9525">
            <a:noFill/>
            <a:miter lim="800000"/>
            <a:headEnd/>
            <a:tailEnd/>
          </a:ln>
        </p:spPr>
        <p:txBody>
          <a:bodyPr wrap="none" anchor="ctr"/>
          <a:lstStyle/>
          <a:p>
            <a:pPr algn="ctr"/>
            <a:r>
              <a:rPr lang="en-US" sz="2800"/>
              <a:t>Tùy thuộc vào trang phục</a:t>
            </a:r>
          </a:p>
        </p:txBody>
      </p:sp>
      <p:sp>
        <p:nvSpPr>
          <p:cNvPr id="92212" name="Rectangle 52"/>
          <p:cNvSpPr>
            <a:spLocks noChangeArrowheads="1"/>
          </p:cNvSpPr>
          <p:nvPr/>
        </p:nvSpPr>
        <p:spPr bwMode="auto">
          <a:xfrm>
            <a:off x="2286000" y="4648200"/>
            <a:ext cx="7848600" cy="1171575"/>
          </a:xfrm>
          <a:prstGeom prst="rect">
            <a:avLst/>
          </a:prstGeom>
          <a:solidFill>
            <a:srgbClr val="E1F2FA"/>
          </a:solidFill>
          <a:ln w="9525">
            <a:noFill/>
            <a:miter lim="800000"/>
            <a:headEnd/>
            <a:tailEnd/>
          </a:ln>
        </p:spPr>
        <p:txBody>
          <a:bodyPr wrap="none" anchor="ctr"/>
          <a:lstStyle/>
          <a:p>
            <a:pPr algn="ctr"/>
            <a:r>
              <a:rPr lang="en-US" sz="2800"/>
              <a:t>Kiểu dáng đơn giản, gọn gàng, dễ mặc, </a:t>
            </a:r>
          </a:p>
          <a:p>
            <a:pPr algn="ctr"/>
            <a:r>
              <a:rPr lang="en-US" sz="2800"/>
              <a:t>dễ hoạt động; màu sắc hài hòa</a:t>
            </a:r>
          </a:p>
        </p:txBody>
      </p:sp>
      <p:sp>
        <p:nvSpPr>
          <p:cNvPr id="92214" name="Rectangle 54"/>
          <p:cNvSpPr>
            <a:spLocks noChangeArrowheads="1"/>
          </p:cNvSpPr>
          <p:nvPr/>
        </p:nvSpPr>
        <p:spPr bwMode="auto">
          <a:xfrm>
            <a:off x="10210800" y="4648200"/>
            <a:ext cx="4038600" cy="1066800"/>
          </a:xfrm>
          <a:prstGeom prst="rect">
            <a:avLst/>
          </a:prstGeom>
          <a:solidFill>
            <a:srgbClr val="E1F2FA"/>
          </a:solidFill>
          <a:ln w="9525">
            <a:noFill/>
            <a:miter lim="800000"/>
            <a:headEnd/>
            <a:tailEnd/>
          </a:ln>
        </p:spPr>
        <p:txBody>
          <a:bodyPr wrap="none" anchor="ctr"/>
          <a:lstStyle/>
          <a:p>
            <a:pPr algn="ctr"/>
            <a:r>
              <a:rPr lang="en-US" sz="2800"/>
              <a:t>Vải sợi pha</a:t>
            </a:r>
          </a:p>
        </p:txBody>
      </p:sp>
      <p:sp>
        <p:nvSpPr>
          <p:cNvPr id="92215" name="Rectangle 55"/>
          <p:cNvSpPr>
            <a:spLocks noChangeArrowheads="1"/>
          </p:cNvSpPr>
          <p:nvPr/>
        </p:nvSpPr>
        <p:spPr bwMode="auto">
          <a:xfrm>
            <a:off x="2362200" y="5943600"/>
            <a:ext cx="7772400" cy="990600"/>
          </a:xfrm>
          <a:prstGeom prst="rect">
            <a:avLst/>
          </a:prstGeom>
          <a:solidFill>
            <a:srgbClr val="FFCCFF"/>
          </a:solidFill>
          <a:ln w="9525">
            <a:noFill/>
            <a:miter lim="800000"/>
            <a:headEnd/>
            <a:tailEnd/>
          </a:ln>
        </p:spPr>
        <p:txBody>
          <a:bodyPr wrap="none" anchor="ctr"/>
          <a:lstStyle/>
          <a:p>
            <a:pPr algn="ctr"/>
            <a:r>
              <a:rPr lang="en-US" sz="3000"/>
              <a:t>Kiểu dáng đơn giản, thoải mái</a:t>
            </a:r>
          </a:p>
        </p:txBody>
      </p:sp>
      <p:sp>
        <p:nvSpPr>
          <p:cNvPr id="92216" name="Rectangle 56"/>
          <p:cNvSpPr>
            <a:spLocks noChangeArrowheads="1"/>
          </p:cNvSpPr>
          <p:nvPr/>
        </p:nvSpPr>
        <p:spPr bwMode="auto">
          <a:xfrm>
            <a:off x="10210800" y="5943600"/>
            <a:ext cx="4114800" cy="990600"/>
          </a:xfrm>
          <a:prstGeom prst="rect">
            <a:avLst/>
          </a:prstGeom>
          <a:solidFill>
            <a:srgbClr val="FFCCFF"/>
          </a:solidFill>
          <a:ln w="9525">
            <a:noFill/>
            <a:miter lim="800000"/>
            <a:headEnd/>
            <a:tailEnd/>
          </a:ln>
        </p:spPr>
        <p:txBody>
          <a:bodyPr wrap="none" anchor="ctr"/>
          <a:lstStyle/>
          <a:p>
            <a:pPr algn="ctr"/>
            <a:r>
              <a:rPr lang="en-US" sz="3000"/>
              <a:t>Vải sợi thiên nhiên</a:t>
            </a:r>
          </a:p>
        </p:txBody>
      </p:sp>
      <p:sp>
        <p:nvSpPr>
          <p:cNvPr id="92217" name="Rectangle 57"/>
          <p:cNvSpPr>
            <a:spLocks noChangeArrowheads="1"/>
          </p:cNvSpPr>
          <p:nvPr/>
        </p:nvSpPr>
        <p:spPr bwMode="auto">
          <a:xfrm>
            <a:off x="2362200" y="7026275"/>
            <a:ext cx="7620000" cy="1066800"/>
          </a:xfrm>
          <a:prstGeom prst="rect">
            <a:avLst/>
          </a:prstGeom>
          <a:solidFill>
            <a:srgbClr val="CCFFFF"/>
          </a:solidFill>
          <a:ln w="9525">
            <a:noFill/>
            <a:miter lim="800000"/>
            <a:headEnd/>
            <a:tailEnd/>
          </a:ln>
        </p:spPr>
        <p:txBody>
          <a:bodyPr wrap="none" anchor="ctr"/>
          <a:lstStyle/>
          <a:p>
            <a:pPr algn="ctr"/>
            <a:r>
              <a:rPr lang="en-US" sz="3000"/>
              <a:t>Kiểu dáng đơn giản, rộng, dễ hoạt động, </a:t>
            </a:r>
          </a:p>
          <a:p>
            <a:pPr algn="ctr"/>
            <a:r>
              <a:rPr lang="en-US" sz="3000"/>
              <a:t>thường có màu sẫm</a:t>
            </a:r>
          </a:p>
        </p:txBody>
      </p:sp>
      <p:sp>
        <p:nvSpPr>
          <p:cNvPr id="92218" name="Rectangle 58"/>
          <p:cNvSpPr>
            <a:spLocks noChangeArrowheads="1"/>
          </p:cNvSpPr>
          <p:nvPr/>
        </p:nvSpPr>
        <p:spPr bwMode="auto">
          <a:xfrm>
            <a:off x="10210800" y="6997700"/>
            <a:ext cx="4191000" cy="1066800"/>
          </a:xfrm>
          <a:prstGeom prst="rect">
            <a:avLst/>
          </a:prstGeom>
          <a:solidFill>
            <a:srgbClr val="CCFFFF"/>
          </a:solidFill>
          <a:ln w="9525">
            <a:noFill/>
            <a:miter lim="800000"/>
            <a:headEnd/>
            <a:tailEnd/>
          </a:ln>
        </p:spPr>
        <p:txBody>
          <a:bodyPr wrap="none" anchor="ctr"/>
          <a:lstStyle/>
          <a:p>
            <a:pPr algn="ctr"/>
            <a:r>
              <a:rPr lang="en-US" sz="3000"/>
              <a:t>Vải sợi bông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ppt_x"/>
                                          </p:val>
                                        </p:tav>
                                        <p:tav tm="100000">
                                          <p:val>
                                            <p:strVal val="#ppt_x"/>
                                          </p:val>
                                        </p:tav>
                                      </p:tavLst>
                                    </p:anim>
                                    <p:anim calcmode="lin" valueType="num">
                                      <p:cBhvr additive="base">
                                        <p:cTn id="8" dur="500" fill="hold"/>
                                        <p:tgtEl>
                                          <p:spTgt spid="921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3">
                                            <p:txEl>
                                              <p:pRg st="0" end="0"/>
                                            </p:txEl>
                                          </p:spTgt>
                                        </p:tgtEl>
                                        <p:attrNameLst>
                                          <p:attrName>style.visibility</p:attrName>
                                        </p:attrNameLst>
                                      </p:cBhvr>
                                      <p:to>
                                        <p:strVal val="visible"/>
                                      </p:to>
                                    </p:set>
                                    <p:anim calcmode="lin" valueType="num">
                                      <p:cBhvr additive="base">
                                        <p:cTn id="13"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3">
                                            <p:txEl>
                                              <p:pRg st="1" end="1"/>
                                            </p:txEl>
                                          </p:spTgt>
                                        </p:tgtEl>
                                        <p:attrNameLst>
                                          <p:attrName>style.visibility</p:attrName>
                                        </p:attrNameLst>
                                      </p:cBhvr>
                                      <p:to>
                                        <p:strVal val="visible"/>
                                      </p:to>
                                    </p:set>
                                    <p:anim calcmode="lin" valueType="num">
                                      <p:cBhvr additive="base">
                                        <p:cTn id="19"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6"/>
                                        </p:tgtEl>
                                        <p:attrNameLst>
                                          <p:attrName>style.visibility</p:attrName>
                                        </p:attrNameLst>
                                      </p:cBhvr>
                                      <p:to>
                                        <p:strVal val="visible"/>
                                      </p:to>
                                    </p:set>
                                    <p:anim calcmode="lin" valueType="num">
                                      <p:cBhvr additive="base">
                                        <p:cTn id="25" dur="500" fill="hold"/>
                                        <p:tgtEl>
                                          <p:spTgt spid="92166"/>
                                        </p:tgtEl>
                                        <p:attrNameLst>
                                          <p:attrName>ppt_x</p:attrName>
                                        </p:attrNameLst>
                                      </p:cBhvr>
                                      <p:tavLst>
                                        <p:tav tm="0">
                                          <p:val>
                                            <p:strVal val="#ppt_x"/>
                                          </p:val>
                                        </p:tav>
                                        <p:tav tm="100000">
                                          <p:val>
                                            <p:strVal val="#ppt_x"/>
                                          </p:val>
                                        </p:tav>
                                      </p:tavLst>
                                    </p:anim>
                                    <p:anim calcmode="lin" valueType="num">
                                      <p:cBhvr additive="base">
                                        <p:cTn id="26"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13"/>
                                        </p:tgtEl>
                                        <p:attrNameLst>
                                          <p:attrName>style.visibility</p:attrName>
                                        </p:attrNameLst>
                                      </p:cBhvr>
                                      <p:to>
                                        <p:strVal val="visible"/>
                                      </p:to>
                                    </p:set>
                                    <p:anim calcmode="lin" valueType="num">
                                      <p:cBhvr additive="base">
                                        <p:cTn id="31" dur="500" fill="hold"/>
                                        <p:tgtEl>
                                          <p:spTgt spid="92213"/>
                                        </p:tgtEl>
                                        <p:attrNameLst>
                                          <p:attrName>ppt_x</p:attrName>
                                        </p:attrNameLst>
                                      </p:cBhvr>
                                      <p:tavLst>
                                        <p:tav tm="0">
                                          <p:val>
                                            <p:strVal val="#ppt_x"/>
                                          </p:val>
                                        </p:tav>
                                        <p:tav tm="100000">
                                          <p:val>
                                            <p:strVal val="#ppt_x"/>
                                          </p:val>
                                        </p:tav>
                                      </p:tavLst>
                                    </p:anim>
                                    <p:anim calcmode="lin" valueType="num">
                                      <p:cBhvr additive="base">
                                        <p:cTn id="32" dur="500" fill="hold"/>
                                        <p:tgtEl>
                                          <p:spTgt spid="922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9"/>
                                        </p:tgtEl>
                                        <p:attrNameLst>
                                          <p:attrName>style.visibility</p:attrName>
                                        </p:attrNameLst>
                                      </p:cBhvr>
                                      <p:to>
                                        <p:strVal val="visible"/>
                                      </p:to>
                                    </p:set>
                                    <p:anim calcmode="lin" valueType="num">
                                      <p:cBhvr additive="base">
                                        <p:cTn id="37" dur="500" fill="hold"/>
                                        <p:tgtEl>
                                          <p:spTgt spid="92199"/>
                                        </p:tgtEl>
                                        <p:attrNameLst>
                                          <p:attrName>ppt_x</p:attrName>
                                        </p:attrNameLst>
                                      </p:cBhvr>
                                      <p:tavLst>
                                        <p:tav tm="0">
                                          <p:val>
                                            <p:strVal val="#ppt_x"/>
                                          </p:val>
                                        </p:tav>
                                        <p:tav tm="100000">
                                          <p:val>
                                            <p:strVal val="#ppt_x"/>
                                          </p:val>
                                        </p:tav>
                                      </p:tavLst>
                                    </p:anim>
                                    <p:anim calcmode="lin" valueType="num">
                                      <p:cBhvr additive="base">
                                        <p:cTn id="38" dur="500" fill="hold"/>
                                        <p:tgtEl>
                                          <p:spTgt spid="921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211"/>
                                        </p:tgtEl>
                                        <p:attrNameLst>
                                          <p:attrName>style.visibility</p:attrName>
                                        </p:attrNameLst>
                                      </p:cBhvr>
                                      <p:to>
                                        <p:strVal val="visible"/>
                                      </p:to>
                                    </p:set>
                                    <p:anim calcmode="lin" valueType="num">
                                      <p:cBhvr additive="base">
                                        <p:cTn id="43" dur="500" fill="hold"/>
                                        <p:tgtEl>
                                          <p:spTgt spid="92211"/>
                                        </p:tgtEl>
                                        <p:attrNameLst>
                                          <p:attrName>ppt_x</p:attrName>
                                        </p:attrNameLst>
                                      </p:cBhvr>
                                      <p:tavLst>
                                        <p:tav tm="0">
                                          <p:val>
                                            <p:strVal val="#ppt_x"/>
                                          </p:val>
                                        </p:tav>
                                        <p:tav tm="100000">
                                          <p:val>
                                            <p:strVal val="#ppt_x"/>
                                          </p:val>
                                        </p:tav>
                                      </p:tavLst>
                                    </p:anim>
                                    <p:anim calcmode="lin" valueType="num">
                                      <p:cBhvr additive="base">
                                        <p:cTn id="44" dur="500" fill="hold"/>
                                        <p:tgtEl>
                                          <p:spTgt spid="922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212"/>
                                        </p:tgtEl>
                                        <p:attrNameLst>
                                          <p:attrName>style.visibility</p:attrName>
                                        </p:attrNameLst>
                                      </p:cBhvr>
                                      <p:to>
                                        <p:strVal val="visible"/>
                                      </p:to>
                                    </p:set>
                                    <p:anim calcmode="lin" valueType="num">
                                      <p:cBhvr additive="base">
                                        <p:cTn id="49" dur="500" fill="hold"/>
                                        <p:tgtEl>
                                          <p:spTgt spid="92212"/>
                                        </p:tgtEl>
                                        <p:attrNameLst>
                                          <p:attrName>ppt_x</p:attrName>
                                        </p:attrNameLst>
                                      </p:cBhvr>
                                      <p:tavLst>
                                        <p:tav tm="0">
                                          <p:val>
                                            <p:strVal val="#ppt_x"/>
                                          </p:val>
                                        </p:tav>
                                        <p:tav tm="100000">
                                          <p:val>
                                            <p:strVal val="#ppt_x"/>
                                          </p:val>
                                        </p:tav>
                                      </p:tavLst>
                                    </p:anim>
                                    <p:anim calcmode="lin" valueType="num">
                                      <p:cBhvr additive="base">
                                        <p:cTn id="50" dur="500" fill="hold"/>
                                        <p:tgtEl>
                                          <p:spTgt spid="922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214"/>
                                        </p:tgtEl>
                                        <p:attrNameLst>
                                          <p:attrName>style.visibility</p:attrName>
                                        </p:attrNameLst>
                                      </p:cBhvr>
                                      <p:to>
                                        <p:strVal val="visible"/>
                                      </p:to>
                                    </p:set>
                                    <p:anim calcmode="lin" valueType="num">
                                      <p:cBhvr additive="base">
                                        <p:cTn id="55" dur="500" fill="hold"/>
                                        <p:tgtEl>
                                          <p:spTgt spid="92214"/>
                                        </p:tgtEl>
                                        <p:attrNameLst>
                                          <p:attrName>ppt_x</p:attrName>
                                        </p:attrNameLst>
                                      </p:cBhvr>
                                      <p:tavLst>
                                        <p:tav tm="0">
                                          <p:val>
                                            <p:strVal val="#ppt_x"/>
                                          </p:val>
                                        </p:tav>
                                        <p:tav tm="100000">
                                          <p:val>
                                            <p:strVal val="#ppt_x"/>
                                          </p:val>
                                        </p:tav>
                                      </p:tavLst>
                                    </p:anim>
                                    <p:anim calcmode="lin" valueType="num">
                                      <p:cBhvr additive="base">
                                        <p:cTn id="56" dur="500" fill="hold"/>
                                        <p:tgtEl>
                                          <p:spTgt spid="922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2215"/>
                                        </p:tgtEl>
                                        <p:attrNameLst>
                                          <p:attrName>style.visibility</p:attrName>
                                        </p:attrNameLst>
                                      </p:cBhvr>
                                      <p:to>
                                        <p:strVal val="visible"/>
                                      </p:to>
                                    </p:set>
                                    <p:anim calcmode="lin" valueType="num">
                                      <p:cBhvr additive="base">
                                        <p:cTn id="61" dur="500" fill="hold"/>
                                        <p:tgtEl>
                                          <p:spTgt spid="92215"/>
                                        </p:tgtEl>
                                        <p:attrNameLst>
                                          <p:attrName>ppt_x</p:attrName>
                                        </p:attrNameLst>
                                      </p:cBhvr>
                                      <p:tavLst>
                                        <p:tav tm="0">
                                          <p:val>
                                            <p:strVal val="#ppt_x"/>
                                          </p:val>
                                        </p:tav>
                                        <p:tav tm="100000">
                                          <p:val>
                                            <p:strVal val="#ppt_x"/>
                                          </p:val>
                                        </p:tav>
                                      </p:tavLst>
                                    </p:anim>
                                    <p:anim calcmode="lin" valueType="num">
                                      <p:cBhvr additive="base">
                                        <p:cTn id="62" dur="500" fill="hold"/>
                                        <p:tgtEl>
                                          <p:spTgt spid="922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2216"/>
                                        </p:tgtEl>
                                        <p:attrNameLst>
                                          <p:attrName>style.visibility</p:attrName>
                                        </p:attrNameLst>
                                      </p:cBhvr>
                                      <p:to>
                                        <p:strVal val="visible"/>
                                      </p:to>
                                    </p:set>
                                    <p:anim calcmode="lin" valueType="num">
                                      <p:cBhvr additive="base">
                                        <p:cTn id="67" dur="500" fill="hold"/>
                                        <p:tgtEl>
                                          <p:spTgt spid="92216"/>
                                        </p:tgtEl>
                                        <p:attrNameLst>
                                          <p:attrName>ppt_x</p:attrName>
                                        </p:attrNameLst>
                                      </p:cBhvr>
                                      <p:tavLst>
                                        <p:tav tm="0">
                                          <p:val>
                                            <p:strVal val="#ppt_x"/>
                                          </p:val>
                                        </p:tav>
                                        <p:tav tm="100000">
                                          <p:val>
                                            <p:strVal val="#ppt_x"/>
                                          </p:val>
                                        </p:tav>
                                      </p:tavLst>
                                    </p:anim>
                                    <p:anim calcmode="lin" valueType="num">
                                      <p:cBhvr additive="base">
                                        <p:cTn id="68" dur="500" fill="hold"/>
                                        <p:tgtEl>
                                          <p:spTgt spid="922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2217"/>
                                        </p:tgtEl>
                                        <p:attrNameLst>
                                          <p:attrName>style.visibility</p:attrName>
                                        </p:attrNameLst>
                                      </p:cBhvr>
                                      <p:to>
                                        <p:strVal val="visible"/>
                                      </p:to>
                                    </p:set>
                                    <p:anim calcmode="lin" valueType="num">
                                      <p:cBhvr additive="base">
                                        <p:cTn id="73" dur="500" fill="hold"/>
                                        <p:tgtEl>
                                          <p:spTgt spid="92217"/>
                                        </p:tgtEl>
                                        <p:attrNameLst>
                                          <p:attrName>ppt_x</p:attrName>
                                        </p:attrNameLst>
                                      </p:cBhvr>
                                      <p:tavLst>
                                        <p:tav tm="0">
                                          <p:val>
                                            <p:strVal val="#ppt_x"/>
                                          </p:val>
                                        </p:tav>
                                        <p:tav tm="100000">
                                          <p:val>
                                            <p:strVal val="#ppt_x"/>
                                          </p:val>
                                        </p:tav>
                                      </p:tavLst>
                                    </p:anim>
                                    <p:anim calcmode="lin" valueType="num">
                                      <p:cBhvr additive="base">
                                        <p:cTn id="74" dur="500" fill="hold"/>
                                        <p:tgtEl>
                                          <p:spTgt spid="922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2218"/>
                                        </p:tgtEl>
                                        <p:attrNameLst>
                                          <p:attrName>style.visibility</p:attrName>
                                        </p:attrNameLst>
                                      </p:cBhvr>
                                      <p:to>
                                        <p:strVal val="visible"/>
                                      </p:to>
                                    </p:set>
                                    <p:anim calcmode="lin" valueType="num">
                                      <p:cBhvr additive="base">
                                        <p:cTn id="79" dur="500" fill="hold"/>
                                        <p:tgtEl>
                                          <p:spTgt spid="92218"/>
                                        </p:tgtEl>
                                        <p:attrNameLst>
                                          <p:attrName>ppt_x</p:attrName>
                                        </p:attrNameLst>
                                      </p:cBhvr>
                                      <p:tavLst>
                                        <p:tav tm="0">
                                          <p:val>
                                            <p:strVal val="#ppt_x"/>
                                          </p:val>
                                        </p:tav>
                                        <p:tav tm="100000">
                                          <p:val>
                                            <p:strVal val="#ppt_x"/>
                                          </p:val>
                                        </p:tav>
                                      </p:tavLst>
                                    </p:anim>
                                    <p:anim calcmode="lin" valueType="num">
                                      <p:cBhvr additive="base">
                                        <p:cTn id="80" dur="500" fill="hold"/>
                                        <p:tgtEl>
                                          <p:spTgt spid="92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3" grpId="0" build="p"/>
      <p:bldP spid="92166" grpId="0" animBg="1"/>
      <p:bldP spid="92199" grpId="0" animBg="1"/>
      <p:bldP spid="92211" grpId="0" animBg="1"/>
      <p:bldP spid="92212" grpId="0" animBg="1"/>
      <p:bldP spid="92214" grpId="0" animBg="1"/>
      <p:bldP spid="92215" grpId="0" animBg="1"/>
      <p:bldP spid="92216" grpId="0" animBg="1"/>
      <p:bldP spid="92217" grpId="0" animBg="1"/>
      <p:bldP spid="922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3886200" y="304800"/>
            <a:ext cx="6705600" cy="965200"/>
          </a:xfrm>
          <a:solidFill>
            <a:srgbClr val="333399"/>
          </a:solidFill>
        </p:spPr>
        <p:txBody>
          <a:bodyPr/>
          <a:lstStyle/>
          <a:p>
            <a:r>
              <a:rPr lang="en-US" b="1" smtClean="0">
                <a:solidFill>
                  <a:schemeClr val="bg1"/>
                </a:solidFill>
              </a:rPr>
              <a:t>Thảo luận nhóm</a:t>
            </a:r>
            <a:r>
              <a:rPr lang="en-US" smtClean="0"/>
              <a:t>: </a:t>
            </a:r>
          </a:p>
        </p:txBody>
      </p:sp>
      <p:sp>
        <p:nvSpPr>
          <p:cNvPr id="94211" name="Rectangle 3"/>
          <p:cNvSpPr>
            <a:spLocks noGrp="1"/>
          </p:cNvSpPr>
          <p:nvPr>
            <p:ph type="body" idx="1"/>
          </p:nvPr>
        </p:nvSpPr>
        <p:spPr>
          <a:xfrm>
            <a:off x="533400" y="1447800"/>
            <a:ext cx="13868400" cy="838200"/>
          </a:xfrm>
          <a:solidFill>
            <a:srgbClr val="FFFFCC"/>
          </a:solidFill>
        </p:spPr>
        <p:txBody>
          <a:bodyPr/>
          <a:lstStyle/>
          <a:p>
            <a:r>
              <a:rPr lang="en-US" sz="3800" smtClean="0"/>
              <a:t>Đồng phục có ý nghĩa như thế nào đối với học sinh khi đến trường? </a:t>
            </a:r>
          </a:p>
          <a:p>
            <a:endParaRPr lang="en-US" sz="3800" smtClean="0"/>
          </a:p>
        </p:txBody>
      </p:sp>
      <p:sp>
        <p:nvSpPr>
          <p:cNvPr id="94212" name="Rectangle 4"/>
          <p:cNvSpPr>
            <a:spLocks noChangeArrowheads="1"/>
          </p:cNvSpPr>
          <p:nvPr/>
        </p:nvSpPr>
        <p:spPr bwMode="auto">
          <a:xfrm>
            <a:off x="304800" y="6781800"/>
            <a:ext cx="13792200" cy="1219200"/>
          </a:xfrm>
          <a:prstGeom prst="rect">
            <a:avLst/>
          </a:prstGeom>
          <a:solidFill>
            <a:srgbClr val="CCFFFF"/>
          </a:solidFill>
          <a:ln w="9525">
            <a:noFill/>
            <a:miter lim="800000"/>
            <a:headEnd/>
            <a:tailEnd/>
          </a:ln>
        </p:spPr>
        <p:txBody>
          <a:bodyPr wrap="none" anchor="ctr"/>
          <a:lstStyle/>
          <a:p>
            <a:pPr algn="ctr"/>
            <a:r>
              <a:rPr lang="en-US" sz="3000">
                <a:solidFill>
                  <a:srgbClr val="800080"/>
                </a:solidFill>
              </a:rPr>
              <a:t>Thể hiện tính thống nhất, đặc trưng của trường; tạo tâm thế, sự nghiêm túc </a:t>
            </a:r>
          </a:p>
          <a:p>
            <a:pPr algn="ctr"/>
            <a:r>
              <a:rPr lang="en-US" sz="3000">
                <a:solidFill>
                  <a:srgbClr val="800080"/>
                </a:solidFill>
              </a:rPr>
              <a:t>khi học tập cho HS; tạo sự đoàn kết, hoà đồng, bình đẳng giữa các HS,...</a:t>
            </a:r>
          </a:p>
        </p:txBody>
      </p:sp>
      <p:pic>
        <p:nvPicPr>
          <p:cNvPr id="94213" name="Picture 6"/>
          <p:cNvPicPr>
            <a:picLocks noChangeAspect="1"/>
          </p:cNvPicPr>
          <p:nvPr/>
        </p:nvPicPr>
        <p:blipFill>
          <a:blip r:embed="rId2"/>
          <a:srcRect/>
          <a:stretch>
            <a:fillRect/>
          </a:stretch>
        </p:blipFill>
        <p:spPr bwMode="auto">
          <a:xfrm>
            <a:off x="762000" y="2209800"/>
            <a:ext cx="6154738" cy="4495800"/>
          </a:xfrm>
          <a:prstGeom prst="rect">
            <a:avLst/>
          </a:prstGeom>
          <a:noFill/>
          <a:ln w="9525">
            <a:noFill/>
            <a:miter lim="800000"/>
            <a:headEnd/>
            <a:tailEnd/>
          </a:ln>
        </p:spPr>
      </p:pic>
      <p:pic>
        <p:nvPicPr>
          <p:cNvPr id="94214" name="Picture 6" descr="Nên mua đồng phục học sinh cấp 2 ở đâu chất lượng mà giá lại rẻ? - Jadiny"/>
          <p:cNvPicPr>
            <a:picLocks noChangeAspect="1" noChangeArrowheads="1"/>
          </p:cNvPicPr>
          <p:nvPr/>
        </p:nvPicPr>
        <p:blipFill>
          <a:blip r:embed="rId3"/>
          <a:srcRect/>
          <a:stretch>
            <a:fillRect/>
          </a:stretch>
        </p:blipFill>
        <p:spPr bwMode="auto">
          <a:xfrm>
            <a:off x="7543800" y="2286000"/>
            <a:ext cx="59436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ppt_x"/>
                                          </p:val>
                                        </p:tav>
                                        <p:tav tm="100000">
                                          <p:val>
                                            <p:strVal val="#ppt_x"/>
                                          </p:val>
                                        </p:tav>
                                      </p:tavLst>
                                    </p:anim>
                                    <p:anim calcmode="lin" valueType="num">
                                      <p:cBhvr additive="base">
                                        <p:cTn id="8" dur="500" fill="hold"/>
                                        <p:tgtEl>
                                          <p:spTgt spid="942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bg/>
                                          </p:spTgt>
                                        </p:tgtEl>
                                        <p:attrNameLst>
                                          <p:attrName>style.visibility</p:attrName>
                                        </p:attrNameLst>
                                      </p:cBhvr>
                                      <p:to>
                                        <p:strVal val="visible"/>
                                      </p:to>
                                    </p:set>
                                    <p:anim calcmode="lin" valueType="num">
                                      <p:cBhvr additive="base">
                                        <p:cTn id="13" dur="500" fill="hold"/>
                                        <p:tgtEl>
                                          <p:spTgt spid="94211">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0" end="0"/>
                                            </p:txEl>
                                          </p:spTgt>
                                        </p:tgtEl>
                                        <p:attrNameLst>
                                          <p:attrName>style.visibility</p:attrName>
                                        </p:attrNameLst>
                                      </p:cBhvr>
                                      <p:to>
                                        <p:strVal val="visible"/>
                                      </p:to>
                                    </p:set>
                                    <p:anim calcmode="lin" valueType="num">
                                      <p:cBhvr additive="base">
                                        <p:cTn id="19"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4213"/>
                                        </p:tgtEl>
                                        <p:attrNameLst>
                                          <p:attrName>style.visibility</p:attrName>
                                        </p:attrNameLst>
                                      </p:cBhvr>
                                      <p:to>
                                        <p:strVal val="visible"/>
                                      </p:to>
                                    </p:set>
                                    <p:anim calcmode="lin" valueType="num">
                                      <p:cBhvr additive="base">
                                        <p:cTn id="25" dur="500" fill="hold"/>
                                        <p:tgtEl>
                                          <p:spTgt spid="94213"/>
                                        </p:tgtEl>
                                        <p:attrNameLst>
                                          <p:attrName>ppt_x</p:attrName>
                                        </p:attrNameLst>
                                      </p:cBhvr>
                                      <p:tavLst>
                                        <p:tav tm="0">
                                          <p:val>
                                            <p:strVal val="#ppt_x"/>
                                          </p:val>
                                        </p:tav>
                                        <p:tav tm="100000">
                                          <p:val>
                                            <p:strVal val="#ppt_x"/>
                                          </p:val>
                                        </p:tav>
                                      </p:tavLst>
                                    </p:anim>
                                    <p:anim calcmode="lin" valueType="num">
                                      <p:cBhvr additive="base">
                                        <p:cTn id="26"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4214"/>
                                        </p:tgtEl>
                                        <p:attrNameLst>
                                          <p:attrName>style.visibility</p:attrName>
                                        </p:attrNameLst>
                                      </p:cBhvr>
                                      <p:to>
                                        <p:strVal val="visible"/>
                                      </p:to>
                                    </p:set>
                                    <p:anim calcmode="lin" valueType="num">
                                      <p:cBhvr additive="base">
                                        <p:cTn id="31" dur="500" fill="hold"/>
                                        <p:tgtEl>
                                          <p:spTgt spid="94214"/>
                                        </p:tgtEl>
                                        <p:attrNameLst>
                                          <p:attrName>ppt_x</p:attrName>
                                        </p:attrNameLst>
                                      </p:cBhvr>
                                      <p:tavLst>
                                        <p:tav tm="0">
                                          <p:val>
                                            <p:strVal val="#ppt_x"/>
                                          </p:val>
                                        </p:tav>
                                        <p:tav tm="100000">
                                          <p:val>
                                            <p:strVal val="#ppt_x"/>
                                          </p:val>
                                        </p:tav>
                                      </p:tavLst>
                                    </p:anim>
                                    <p:anim calcmode="lin" valueType="num">
                                      <p:cBhvr additive="base">
                                        <p:cTn id="32"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4212"/>
                                        </p:tgtEl>
                                        <p:attrNameLst>
                                          <p:attrName>style.visibility</p:attrName>
                                        </p:attrNameLst>
                                      </p:cBhvr>
                                      <p:to>
                                        <p:strVal val="visible"/>
                                      </p:to>
                                    </p:set>
                                    <p:anim calcmode="lin" valueType="num">
                                      <p:cBhvr additive="base">
                                        <p:cTn id="37" dur="500" fill="hold"/>
                                        <p:tgtEl>
                                          <p:spTgt spid="94212"/>
                                        </p:tgtEl>
                                        <p:attrNameLst>
                                          <p:attrName>ppt_x</p:attrName>
                                        </p:attrNameLst>
                                      </p:cBhvr>
                                      <p:tavLst>
                                        <p:tav tm="0">
                                          <p:val>
                                            <p:strVal val="#ppt_x"/>
                                          </p:val>
                                        </p:tav>
                                        <p:tav tm="100000">
                                          <p:val>
                                            <p:strVal val="#ppt_x"/>
                                          </p:val>
                                        </p:tav>
                                      </p:tavLst>
                                    </p:anim>
                                    <p:anim calcmode="lin" valueType="num">
                                      <p:cBhvr additive="base">
                                        <p:cTn id="38"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P spid="94211" grpId="0" build="p" animBg="1"/>
      <p:bldP spid="942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048125" y="34925"/>
            <a:ext cx="5857875" cy="650875"/>
          </a:xfrm>
          <a:prstGeom prst="rect">
            <a:avLst/>
          </a:prstGeom>
          <a:solidFill>
            <a:srgbClr val="333399"/>
          </a:solidFill>
          <a:ln w="9525">
            <a:solidFill>
              <a:srgbClr val="0000FF"/>
            </a:solidFill>
            <a:miter lim="800000"/>
            <a:headEnd/>
            <a:tailEnd/>
          </a:ln>
        </p:spPr>
        <p:txBody>
          <a:bodyPr wrap="none">
            <a:spAutoFit/>
          </a:bodyPr>
          <a:lstStyle/>
          <a:p>
            <a:r>
              <a:rPr lang="en-US" sz="3600" u="sng">
                <a:solidFill>
                  <a:schemeClr val="bg1"/>
                </a:solidFill>
                <a:latin typeface="Times New Roman" pitchFamily="18" charset="0"/>
                <a:cs typeface="Times New Roman" pitchFamily="18" charset="0"/>
              </a:rPr>
              <a:t>2. Cách phối hợp trang phục :</a:t>
            </a:r>
            <a:r>
              <a:rPr lang="en-US" sz="3600" u="sng">
                <a:latin typeface="Times New Roman" pitchFamily="18" charset="0"/>
                <a:cs typeface="Times New Roman" pitchFamily="18" charset="0"/>
              </a:rPr>
              <a:t>  </a:t>
            </a:r>
          </a:p>
        </p:txBody>
      </p:sp>
      <p:sp>
        <p:nvSpPr>
          <p:cNvPr id="45062" name="Rectangle 6"/>
          <p:cNvSpPr>
            <a:spLocks noChangeArrowheads="1"/>
          </p:cNvSpPr>
          <p:nvPr/>
        </p:nvSpPr>
        <p:spPr bwMode="auto">
          <a:xfrm>
            <a:off x="228600" y="1676400"/>
            <a:ext cx="14017625" cy="1739900"/>
          </a:xfrm>
          <a:prstGeom prst="rect">
            <a:avLst/>
          </a:prstGeom>
          <a:solidFill>
            <a:srgbClr val="CCFFFF"/>
          </a:solidFill>
          <a:ln w="9525">
            <a:noFill/>
            <a:miter lim="800000"/>
            <a:headEnd/>
            <a:tailEnd/>
          </a:ln>
          <a:effectLst/>
        </p:spPr>
        <p:txBody>
          <a:bodyPr wrap="none" anchor="ctr">
            <a:spAutoFit/>
          </a:bodyPr>
          <a:lstStyle/>
          <a:p>
            <a:r>
              <a:rPr lang="vi-VN" sz="3600" u="sng"/>
              <a:t>Nguyên tắc phối hợp trang phục</a:t>
            </a:r>
            <a:r>
              <a:rPr lang="vi-VN" sz="3600"/>
              <a:t>: cần phối hợp trang phục  một cách</a:t>
            </a:r>
            <a:endParaRPr lang="en-US" sz="3600"/>
          </a:p>
          <a:p>
            <a:r>
              <a:rPr lang="vi-VN" sz="3600"/>
              <a:t> đồng bộ, hài hòa về màu sắc,họa tiết, kiểu dáng của quần áo cùng </a:t>
            </a:r>
            <a:endParaRPr lang="en-US" sz="3600"/>
          </a:p>
          <a:p>
            <a:r>
              <a:rPr lang="vi-VN" sz="3600"/>
              <a:t>với một số vật dụng khác để nâng cao vẻ đẹp của bộ trang phục .</a:t>
            </a:r>
            <a:r>
              <a:rPr lang="en-US" sz="3600"/>
              <a:t> </a:t>
            </a:r>
          </a:p>
        </p:txBody>
      </p:sp>
      <p:sp>
        <p:nvSpPr>
          <p:cNvPr id="45063" name="Rectangle 7"/>
          <p:cNvSpPr>
            <a:spLocks noChangeArrowheads="1"/>
          </p:cNvSpPr>
          <p:nvPr/>
        </p:nvSpPr>
        <p:spPr bwMode="auto">
          <a:xfrm>
            <a:off x="101600" y="762000"/>
            <a:ext cx="14401800" cy="762000"/>
          </a:xfrm>
          <a:prstGeom prst="rect">
            <a:avLst/>
          </a:prstGeom>
          <a:solidFill>
            <a:srgbClr val="FFFFCC"/>
          </a:solidFill>
          <a:ln w="9525">
            <a:noFill/>
            <a:miter lim="800000"/>
            <a:headEnd/>
            <a:tailEnd/>
          </a:ln>
          <a:effectLst/>
        </p:spPr>
        <p:txBody>
          <a:bodyPr wrap="none" anchor="ctr"/>
          <a:lstStyle/>
          <a:p>
            <a:pPr algn="ctr"/>
            <a:r>
              <a:rPr lang="en-US" sz="3200"/>
              <a:t>Nhiệm vụ: Đọc thông tin ở mục 2/46 để tìm hiểu nguyên tắc phối hợp trang phục</a:t>
            </a:r>
          </a:p>
        </p:txBody>
      </p:sp>
      <p:sp>
        <p:nvSpPr>
          <p:cNvPr id="45064" name="Rectangle 8"/>
          <p:cNvSpPr>
            <a:spLocks noChangeArrowheads="1"/>
          </p:cNvSpPr>
          <p:nvPr/>
        </p:nvSpPr>
        <p:spPr bwMode="auto">
          <a:xfrm>
            <a:off x="457200" y="4419600"/>
            <a:ext cx="4953000" cy="3048000"/>
          </a:xfrm>
          <a:prstGeom prst="rect">
            <a:avLst/>
          </a:prstGeom>
          <a:solidFill>
            <a:srgbClr val="FFCCCC"/>
          </a:solidFill>
          <a:ln w="9525">
            <a:noFill/>
            <a:miter lim="800000"/>
            <a:headEnd/>
            <a:tailEnd/>
          </a:ln>
          <a:effectLst/>
        </p:spPr>
        <p:txBody>
          <a:bodyPr wrap="none" anchor="ctr"/>
          <a:lstStyle/>
          <a:p>
            <a:r>
              <a:rPr lang="en-US" sz="2800" u="sng">
                <a:solidFill>
                  <a:srgbClr val="339933"/>
                </a:solidFill>
              </a:rPr>
              <a:t>Phối hợp về họa tiết</a:t>
            </a:r>
            <a:r>
              <a:rPr lang="en-US" sz="2800">
                <a:solidFill>
                  <a:srgbClr val="339933"/>
                </a:solidFill>
              </a:rPr>
              <a:t>:</a:t>
            </a:r>
            <a:r>
              <a:rPr lang="en-US" sz="2800">
                <a:solidFill>
                  <a:schemeClr val="accent2"/>
                </a:solidFill>
              </a:rPr>
              <a:t> </a:t>
            </a:r>
          </a:p>
          <a:p>
            <a:r>
              <a:rPr lang="en-US" sz="2800">
                <a:solidFill>
                  <a:srgbClr val="6600CC"/>
                </a:solidFill>
              </a:rPr>
              <a:t>Vải hoa hợp với vải trơn có </a:t>
            </a:r>
          </a:p>
          <a:p>
            <a:r>
              <a:rPr lang="en-US" sz="2800">
                <a:solidFill>
                  <a:srgbClr val="6600CC"/>
                </a:solidFill>
              </a:rPr>
              <a:t>màu trùng với một trong các </a:t>
            </a:r>
          </a:p>
          <a:p>
            <a:r>
              <a:rPr lang="en-US" sz="2800">
                <a:solidFill>
                  <a:srgbClr val="6600CC"/>
                </a:solidFill>
              </a:rPr>
              <a:t>màu chính của vải hoa. Không </a:t>
            </a:r>
          </a:p>
          <a:p>
            <a:r>
              <a:rPr lang="en-US" sz="2800">
                <a:solidFill>
                  <a:srgbClr val="6600CC"/>
                </a:solidFill>
              </a:rPr>
              <a:t>nên mặc áo và quần có hai</a:t>
            </a:r>
          </a:p>
          <a:p>
            <a:r>
              <a:rPr lang="en-US" sz="2800">
                <a:solidFill>
                  <a:srgbClr val="6600CC"/>
                </a:solidFill>
              </a:rPr>
              <a:t>dạng họa tiết khác nhau</a:t>
            </a:r>
          </a:p>
        </p:txBody>
      </p:sp>
      <p:sp>
        <p:nvSpPr>
          <p:cNvPr id="45065" name="Rectangle 9"/>
          <p:cNvSpPr>
            <a:spLocks noChangeArrowheads="1"/>
          </p:cNvSpPr>
          <p:nvPr/>
        </p:nvSpPr>
        <p:spPr bwMode="auto">
          <a:xfrm>
            <a:off x="6858000" y="4419600"/>
            <a:ext cx="7467600" cy="3048000"/>
          </a:xfrm>
          <a:prstGeom prst="rect">
            <a:avLst/>
          </a:prstGeom>
          <a:solidFill>
            <a:srgbClr val="FFCCCC"/>
          </a:solidFill>
          <a:ln w="9525">
            <a:noFill/>
            <a:miter lim="800000"/>
            <a:headEnd/>
            <a:tailEnd/>
          </a:ln>
          <a:effectLst/>
        </p:spPr>
        <p:txBody>
          <a:bodyPr wrap="none" anchor="ctr"/>
          <a:lstStyle/>
          <a:p>
            <a:r>
              <a:rPr lang="en-US" sz="2800" u="sng">
                <a:solidFill>
                  <a:srgbClr val="339933"/>
                </a:solidFill>
              </a:rPr>
              <a:t>Phối hợp về màu sắc</a:t>
            </a:r>
            <a:r>
              <a:rPr lang="en-US" sz="2800">
                <a:solidFill>
                  <a:srgbClr val="339933"/>
                </a:solidFill>
              </a:rPr>
              <a:t>: </a:t>
            </a:r>
          </a:p>
          <a:p>
            <a:pPr>
              <a:buFontTx/>
              <a:buChar char="-"/>
            </a:pPr>
            <a:r>
              <a:rPr lang="en-US" sz="2800">
                <a:solidFill>
                  <a:srgbClr val="6600CC"/>
                </a:solidFill>
              </a:rPr>
              <a:t> Sử dụng một màu hoặc kết hợp các sắc</a:t>
            </a:r>
          </a:p>
          <a:p>
            <a:r>
              <a:rPr lang="en-US" sz="2800">
                <a:solidFill>
                  <a:srgbClr val="6600CC"/>
                </a:solidFill>
              </a:rPr>
              <a:t>  độ trong cùng một màu</a:t>
            </a:r>
          </a:p>
          <a:p>
            <a:pPr>
              <a:buFontTx/>
              <a:buChar char="-"/>
            </a:pPr>
            <a:r>
              <a:rPr lang="en-US" sz="2800">
                <a:solidFill>
                  <a:srgbClr val="6600CC"/>
                </a:solidFill>
              </a:rPr>
              <a:t> Kết hợp nhiều màu với nhau như: màu đối</a:t>
            </a:r>
          </a:p>
          <a:p>
            <a:r>
              <a:rPr lang="en-US" sz="2800">
                <a:solidFill>
                  <a:srgbClr val="6600CC"/>
                </a:solidFill>
              </a:rPr>
              <a:t>  nhau, các màu cạnh nhau,…trên vòng màu </a:t>
            </a:r>
          </a:p>
          <a:p>
            <a:r>
              <a:rPr lang="en-US" sz="2800">
                <a:solidFill>
                  <a:srgbClr val="6600CC"/>
                </a:solidFill>
              </a:rPr>
              <a:t>  cơ bản</a:t>
            </a:r>
          </a:p>
        </p:txBody>
      </p:sp>
      <p:sp>
        <p:nvSpPr>
          <p:cNvPr id="45066" name="Line 10"/>
          <p:cNvSpPr>
            <a:spLocks noChangeShapeType="1"/>
          </p:cNvSpPr>
          <p:nvPr/>
        </p:nvSpPr>
        <p:spPr bwMode="auto">
          <a:xfrm flipH="1">
            <a:off x="3124200" y="3429000"/>
            <a:ext cx="4038600" cy="990600"/>
          </a:xfrm>
          <a:prstGeom prst="line">
            <a:avLst/>
          </a:prstGeom>
          <a:noFill/>
          <a:ln w="9525">
            <a:solidFill>
              <a:schemeClr val="tx1"/>
            </a:solidFill>
            <a:round/>
            <a:headEnd/>
            <a:tailEnd type="triangle" w="med" len="med"/>
          </a:ln>
          <a:effectLst/>
        </p:spPr>
        <p:txBody>
          <a:bodyPr/>
          <a:lstStyle/>
          <a:p>
            <a:endParaRPr lang="en-US"/>
          </a:p>
        </p:txBody>
      </p:sp>
      <p:sp>
        <p:nvSpPr>
          <p:cNvPr id="45067" name="Line 11"/>
          <p:cNvSpPr>
            <a:spLocks noChangeShapeType="1"/>
          </p:cNvSpPr>
          <p:nvPr/>
        </p:nvSpPr>
        <p:spPr bwMode="auto">
          <a:xfrm>
            <a:off x="7162800" y="3429000"/>
            <a:ext cx="3733800" cy="990600"/>
          </a:xfrm>
          <a:prstGeom prst="line">
            <a:avLst/>
          </a:prstGeom>
          <a:noFill/>
          <a:ln w="9525">
            <a:solidFill>
              <a:schemeClr val="tx1"/>
            </a:solidFill>
            <a:round/>
            <a:headEnd/>
            <a:tailEnd type="triangle" w="med" len="med"/>
          </a:ln>
          <a:effectLst/>
        </p:spPr>
        <p:txBody>
          <a:bodyPr/>
          <a:lstStyle/>
          <a:p>
            <a:endParaRPr lang="en-US"/>
          </a:p>
        </p:txBody>
      </p:sp>
      <p:sp>
        <p:nvSpPr>
          <p:cNvPr id="45068" name="Rectangle 12"/>
          <p:cNvSpPr>
            <a:spLocks noChangeArrowheads="1"/>
          </p:cNvSpPr>
          <p:nvPr/>
        </p:nvSpPr>
        <p:spPr bwMode="auto">
          <a:xfrm>
            <a:off x="457200" y="7543800"/>
            <a:ext cx="13792200" cy="533400"/>
          </a:xfrm>
          <a:prstGeom prst="rect">
            <a:avLst/>
          </a:prstGeom>
          <a:solidFill>
            <a:srgbClr val="FFCCCC"/>
          </a:solidFill>
          <a:ln w="9525">
            <a:noFill/>
            <a:miter lim="800000"/>
            <a:headEnd/>
            <a:tailEnd/>
          </a:ln>
          <a:effectLst/>
        </p:spPr>
        <p:txBody>
          <a:bodyPr wrap="none" anchor="ctr"/>
          <a:lstStyle/>
          <a:p>
            <a:pPr algn="ctr"/>
            <a:r>
              <a:rPr lang="en-US" sz="2800">
                <a:solidFill>
                  <a:srgbClr val="0000F1"/>
                </a:solidFill>
              </a:rPr>
              <a:t>Màu trắng và màu đen có thể kết hợp với các màu bất kì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2"/>
                                        </p:tgtEl>
                                        <p:attrNameLst>
                                          <p:attrName>style.visibility</p:attrName>
                                        </p:attrNameLst>
                                      </p:cBhvr>
                                      <p:to>
                                        <p:strVal val="visible"/>
                                      </p:to>
                                    </p:set>
                                    <p:anim calcmode="lin" valueType="num">
                                      <p:cBhvr additive="base">
                                        <p:cTn id="18" dur="500" fill="hold"/>
                                        <p:tgtEl>
                                          <p:spTgt spid="45062"/>
                                        </p:tgtEl>
                                        <p:attrNameLst>
                                          <p:attrName>ppt_x</p:attrName>
                                        </p:attrNameLst>
                                      </p:cBhvr>
                                      <p:tavLst>
                                        <p:tav tm="0">
                                          <p:val>
                                            <p:strVal val="#ppt_x"/>
                                          </p:val>
                                        </p:tav>
                                        <p:tav tm="100000">
                                          <p:val>
                                            <p:strVal val="#ppt_x"/>
                                          </p:val>
                                        </p:tav>
                                      </p:tavLst>
                                    </p:anim>
                                    <p:anim calcmode="lin" valueType="num">
                                      <p:cBhvr additive="base">
                                        <p:cTn id="19"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066"/>
                                        </p:tgtEl>
                                        <p:attrNameLst>
                                          <p:attrName>style.visibility</p:attrName>
                                        </p:attrNameLst>
                                      </p:cBhvr>
                                      <p:to>
                                        <p:strVal val="visible"/>
                                      </p:to>
                                    </p:set>
                                    <p:anim calcmode="lin" valueType="num">
                                      <p:cBhvr additive="base">
                                        <p:cTn id="24" dur="500" fill="hold"/>
                                        <p:tgtEl>
                                          <p:spTgt spid="45066"/>
                                        </p:tgtEl>
                                        <p:attrNameLst>
                                          <p:attrName>ppt_x</p:attrName>
                                        </p:attrNameLst>
                                      </p:cBhvr>
                                      <p:tavLst>
                                        <p:tav tm="0">
                                          <p:val>
                                            <p:strVal val="#ppt_x"/>
                                          </p:val>
                                        </p:tav>
                                        <p:tav tm="100000">
                                          <p:val>
                                            <p:strVal val="#ppt_x"/>
                                          </p:val>
                                        </p:tav>
                                      </p:tavLst>
                                    </p:anim>
                                    <p:anim calcmode="lin" valueType="num">
                                      <p:cBhvr additive="base">
                                        <p:cTn id="25"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5067"/>
                                        </p:tgtEl>
                                        <p:attrNameLst>
                                          <p:attrName>style.visibility</p:attrName>
                                        </p:attrNameLst>
                                      </p:cBhvr>
                                      <p:to>
                                        <p:strVal val="visible"/>
                                      </p:to>
                                    </p:set>
                                    <p:anim calcmode="lin" valueType="num">
                                      <p:cBhvr additive="base">
                                        <p:cTn id="30" dur="500" fill="hold"/>
                                        <p:tgtEl>
                                          <p:spTgt spid="45067"/>
                                        </p:tgtEl>
                                        <p:attrNameLst>
                                          <p:attrName>ppt_x</p:attrName>
                                        </p:attrNameLst>
                                      </p:cBhvr>
                                      <p:tavLst>
                                        <p:tav tm="0">
                                          <p:val>
                                            <p:strVal val="#ppt_x"/>
                                          </p:val>
                                        </p:tav>
                                        <p:tav tm="100000">
                                          <p:val>
                                            <p:strVal val="#ppt_x"/>
                                          </p:val>
                                        </p:tav>
                                      </p:tavLst>
                                    </p:anim>
                                    <p:anim calcmode="lin" valueType="num">
                                      <p:cBhvr additive="base">
                                        <p:cTn id="31" dur="500" fill="hold"/>
                                        <p:tgtEl>
                                          <p:spTgt spid="4506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5064"/>
                                        </p:tgtEl>
                                        <p:attrNameLst>
                                          <p:attrName>style.visibility</p:attrName>
                                        </p:attrNameLst>
                                      </p:cBhvr>
                                      <p:to>
                                        <p:strVal val="visible"/>
                                      </p:to>
                                    </p:set>
                                    <p:anim calcmode="lin" valueType="num">
                                      <p:cBhvr additive="base">
                                        <p:cTn id="36" dur="500" fill="hold"/>
                                        <p:tgtEl>
                                          <p:spTgt spid="45064"/>
                                        </p:tgtEl>
                                        <p:attrNameLst>
                                          <p:attrName>ppt_x</p:attrName>
                                        </p:attrNameLst>
                                      </p:cBhvr>
                                      <p:tavLst>
                                        <p:tav tm="0">
                                          <p:val>
                                            <p:strVal val="#ppt_x"/>
                                          </p:val>
                                        </p:tav>
                                        <p:tav tm="100000">
                                          <p:val>
                                            <p:strVal val="#ppt_x"/>
                                          </p:val>
                                        </p:tav>
                                      </p:tavLst>
                                    </p:anim>
                                    <p:anim calcmode="lin" valueType="num">
                                      <p:cBhvr additive="base">
                                        <p:cTn id="37" dur="500" fill="hold"/>
                                        <p:tgtEl>
                                          <p:spTgt spid="4506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5"/>
                                        </p:tgtEl>
                                        <p:attrNameLst>
                                          <p:attrName>style.visibility</p:attrName>
                                        </p:attrNameLst>
                                      </p:cBhvr>
                                      <p:to>
                                        <p:strVal val="visible"/>
                                      </p:to>
                                    </p:set>
                                    <p:anim calcmode="lin" valueType="num">
                                      <p:cBhvr additive="base">
                                        <p:cTn id="42" dur="500" fill="hold"/>
                                        <p:tgtEl>
                                          <p:spTgt spid="45065"/>
                                        </p:tgtEl>
                                        <p:attrNameLst>
                                          <p:attrName>ppt_x</p:attrName>
                                        </p:attrNameLst>
                                      </p:cBhvr>
                                      <p:tavLst>
                                        <p:tav tm="0">
                                          <p:val>
                                            <p:strVal val="#ppt_x"/>
                                          </p:val>
                                        </p:tav>
                                        <p:tav tm="100000">
                                          <p:val>
                                            <p:strVal val="#ppt_x"/>
                                          </p:val>
                                        </p:tav>
                                      </p:tavLst>
                                    </p:anim>
                                    <p:anim calcmode="lin" valueType="num">
                                      <p:cBhvr additive="base">
                                        <p:cTn id="43"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068"/>
                                        </p:tgtEl>
                                        <p:attrNameLst>
                                          <p:attrName>style.visibility</p:attrName>
                                        </p:attrNameLst>
                                      </p:cBhvr>
                                      <p:to>
                                        <p:strVal val="visible"/>
                                      </p:to>
                                    </p:set>
                                    <p:anim calcmode="lin" valueType="num">
                                      <p:cBhvr additive="base">
                                        <p:cTn id="48" dur="500" fill="hold"/>
                                        <p:tgtEl>
                                          <p:spTgt spid="45068"/>
                                        </p:tgtEl>
                                        <p:attrNameLst>
                                          <p:attrName>ppt_x</p:attrName>
                                        </p:attrNameLst>
                                      </p:cBhvr>
                                      <p:tavLst>
                                        <p:tav tm="0">
                                          <p:val>
                                            <p:strVal val="#ppt_x"/>
                                          </p:val>
                                        </p:tav>
                                        <p:tav tm="100000">
                                          <p:val>
                                            <p:strVal val="#ppt_x"/>
                                          </p:val>
                                        </p:tav>
                                      </p:tavLst>
                                    </p:anim>
                                    <p:anim calcmode="lin" valueType="num">
                                      <p:cBhvr additive="base">
                                        <p:cTn id="49"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062" grpId="0" animBg="1"/>
      <p:bldP spid="45063" grpId="0" animBg="1"/>
      <p:bldP spid="45064" grpId="0" animBg="1"/>
      <p:bldP spid="45065" grpId="0" animBg="1"/>
      <p:bldP spid="45066" grpId="0" animBg="1"/>
      <p:bldP spid="45067" grpId="0" animBg="1"/>
      <p:bldP spid="450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body" idx="1"/>
          </p:nvPr>
        </p:nvSpPr>
        <p:spPr>
          <a:xfrm>
            <a:off x="457200" y="1295400"/>
            <a:ext cx="13030200" cy="1066800"/>
          </a:xfrm>
        </p:spPr>
        <p:txBody>
          <a:bodyPr/>
          <a:lstStyle/>
          <a:p>
            <a:pPr>
              <a:lnSpc>
                <a:spcPct val="80000"/>
              </a:lnSpc>
              <a:buFont typeface="Arial" charset="0"/>
              <a:buNone/>
            </a:pPr>
            <a:r>
              <a:rPr lang="en-US" smtClean="0"/>
              <a:t>Quan sát hình 8.3 và nêu sự phù hợp về họa tiết của các bộ trang phục, đưa ra phương án thay đổi nếu cần</a:t>
            </a:r>
          </a:p>
        </p:txBody>
      </p:sp>
      <p:pic>
        <p:nvPicPr>
          <p:cNvPr id="25604" name="Picture 2" descr="Screen Clipping"/>
          <p:cNvPicPr>
            <a:picLocks noChangeAspect="1"/>
          </p:cNvPicPr>
          <p:nvPr>
            <p:ph type="title" idx="4294967295"/>
          </p:nvPr>
        </p:nvPicPr>
        <p:blipFill>
          <a:blip r:embed="rId2"/>
          <a:srcRect/>
          <a:stretch>
            <a:fillRect/>
          </a:stretch>
        </p:blipFill>
        <p:spPr>
          <a:xfrm>
            <a:off x="762000" y="533400"/>
            <a:ext cx="876300" cy="673100"/>
          </a:xfrm>
          <a:noFill/>
        </p:spPr>
      </p:pic>
      <p:sp>
        <p:nvSpPr>
          <p:cNvPr id="25605" name="Rectangle 5"/>
          <p:cNvSpPr>
            <a:spLocks noChangeArrowheads="1"/>
          </p:cNvSpPr>
          <p:nvPr/>
        </p:nvSpPr>
        <p:spPr bwMode="auto">
          <a:xfrm>
            <a:off x="1752600" y="533400"/>
            <a:ext cx="2362200" cy="685800"/>
          </a:xfrm>
          <a:prstGeom prst="rect">
            <a:avLst/>
          </a:prstGeom>
          <a:solidFill>
            <a:srgbClr val="FFCCCC"/>
          </a:solidFill>
          <a:ln w="9525">
            <a:solidFill>
              <a:schemeClr val="tx1"/>
            </a:solidFill>
            <a:miter lim="800000"/>
            <a:headEnd/>
            <a:tailEnd/>
          </a:ln>
          <a:effectLst/>
        </p:spPr>
        <p:txBody>
          <a:bodyPr wrap="none" anchor="ctr"/>
          <a:lstStyle/>
          <a:p>
            <a:pPr algn="ctr"/>
            <a:r>
              <a:rPr lang="en-US" sz="2500" b="1"/>
              <a:t>LUYỆN TẬP</a:t>
            </a:r>
          </a:p>
        </p:txBody>
      </p:sp>
      <p:pic>
        <p:nvPicPr>
          <p:cNvPr id="25606" name="Picture 415" descr="C:\Users\USER\Desktop\hinh_83.jpg"/>
          <p:cNvPicPr>
            <a:picLocks noChangeAspect="1" noChangeArrowheads="1"/>
          </p:cNvPicPr>
          <p:nvPr/>
        </p:nvPicPr>
        <p:blipFill>
          <a:blip r:embed="rId3"/>
          <a:srcRect l="11340" r="20619"/>
          <a:stretch>
            <a:fillRect/>
          </a:stretch>
        </p:blipFill>
        <p:spPr bwMode="auto">
          <a:xfrm>
            <a:off x="228600" y="2362200"/>
            <a:ext cx="7467600" cy="4648200"/>
          </a:xfrm>
          <a:prstGeom prst="rect">
            <a:avLst/>
          </a:prstGeom>
          <a:noFill/>
          <a:ln w="9525">
            <a:noFill/>
            <a:miter lim="800000"/>
            <a:headEnd/>
            <a:tailEnd/>
          </a:ln>
        </p:spPr>
      </p:pic>
      <p:sp>
        <p:nvSpPr>
          <p:cNvPr id="25607" name="Rectangle 7"/>
          <p:cNvSpPr>
            <a:spLocks noChangeArrowheads="1"/>
          </p:cNvSpPr>
          <p:nvPr/>
        </p:nvSpPr>
        <p:spPr bwMode="auto">
          <a:xfrm>
            <a:off x="7924800" y="2362200"/>
            <a:ext cx="6172200" cy="762000"/>
          </a:xfrm>
          <a:prstGeom prst="rect">
            <a:avLst/>
          </a:prstGeom>
          <a:solidFill>
            <a:srgbClr val="FFFF99"/>
          </a:solidFill>
          <a:ln w="9525">
            <a:noFill/>
            <a:miter lim="800000"/>
            <a:headEnd/>
            <a:tailEnd/>
          </a:ln>
          <a:effectLst/>
        </p:spPr>
        <p:txBody>
          <a:bodyPr wrap="none" anchor="ctr"/>
          <a:lstStyle/>
          <a:p>
            <a:pPr algn="ctr"/>
            <a:r>
              <a:rPr lang="en-US" sz="3200"/>
              <a:t>Hình b, c là cách phối hợp hợp lí  </a:t>
            </a:r>
          </a:p>
        </p:txBody>
      </p:sp>
      <p:sp>
        <p:nvSpPr>
          <p:cNvPr id="25608" name="Rectangle 8"/>
          <p:cNvSpPr>
            <a:spLocks noChangeArrowheads="1"/>
          </p:cNvSpPr>
          <p:nvPr/>
        </p:nvSpPr>
        <p:spPr bwMode="auto">
          <a:xfrm>
            <a:off x="7848600" y="3505200"/>
            <a:ext cx="6781800" cy="457200"/>
          </a:xfrm>
          <a:prstGeom prst="rect">
            <a:avLst/>
          </a:prstGeom>
          <a:solidFill>
            <a:srgbClr val="FFFF99"/>
          </a:solidFill>
          <a:ln w="9525">
            <a:noFill/>
            <a:miter lim="800000"/>
            <a:headEnd/>
            <a:tailEnd/>
          </a:ln>
          <a:effectLst/>
        </p:spPr>
        <p:txBody>
          <a:bodyPr wrap="none" anchor="ctr"/>
          <a:lstStyle/>
          <a:p>
            <a:pPr algn="ctr"/>
            <a:r>
              <a:rPr lang="en-US" sz="3200"/>
              <a:t>hình a là cách phối hợp không hợp lí</a:t>
            </a:r>
            <a:r>
              <a:rPr lang="en-US"/>
              <a:t> </a:t>
            </a:r>
          </a:p>
        </p:txBody>
      </p:sp>
      <p:sp>
        <p:nvSpPr>
          <p:cNvPr id="25609" name="Rectangle 9"/>
          <p:cNvSpPr>
            <a:spLocks noChangeArrowheads="1"/>
          </p:cNvSpPr>
          <p:nvPr/>
        </p:nvSpPr>
        <p:spPr bwMode="auto">
          <a:xfrm>
            <a:off x="7924800" y="4572000"/>
            <a:ext cx="6096000" cy="1600200"/>
          </a:xfrm>
          <a:prstGeom prst="rect">
            <a:avLst/>
          </a:prstGeom>
          <a:solidFill>
            <a:srgbClr val="FFFF99"/>
          </a:solidFill>
          <a:ln w="9525">
            <a:noFill/>
            <a:miter lim="800000"/>
            <a:headEnd/>
            <a:tailEnd/>
          </a:ln>
          <a:effectLst/>
        </p:spPr>
        <p:txBody>
          <a:bodyPr wrap="none" anchor="ctr"/>
          <a:lstStyle/>
          <a:p>
            <a:r>
              <a:rPr lang="en-US" sz="2800"/>
              <a:t>có thể thay chiếc váy ở trong hình a </a:t>
            </a:r>
          </a:p>
          <a:p>
            <a:r>
              <a:rPr lang="en-US" sz="2800"/>
              <a:t>thành váy vải trơn có màu trắng hoặc</a:t>
            </a:r>
          </a:p>
          <a:p>
            <a:r>
              <a:rPr lang="en-US" sz="2800"/>
              <a:t>màu trùng với màu hoa ở áo. </a:t>
            </a:r>
          </a:p>
        </p:txBody>
      </p:sp>
      <p:sp>
        <p:nvSpPr>
          <p:cNvPr id="25610" name="Line 10"/>
          <p:cNvSpPr>
            <a:spLocks noChangeShapeType="1"/>
          </p:cNvSpPr>
          <p:nvPr/>
        </p:nvSpPr>
        <p:spPr bwMode="auto">
          <a:xfrm>
            <a:off x="11277600" y="3962400"/>
            <a:ext cx="0" cy="5334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ppt_x"/>
                                          </p:val>
                                        </p:tav>
                                        <p:tav tm="100000">
                                          <p:val>
                                            <p:strVal val="#ppt_x"/>
                                          </p:val>
                                        </p:tav>
                                      </p:tavLst>
                                    </p:anim>
                                    <p:anim calcmode="lin" valueType="num">
                                      <p:cBhvr additive="base">
                                        <p:cTn id="14"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anim calcmode="lin" valueType="num">
                                      <p:cBhvr additive="base">
                                        <p:cTn id="19" dur="500" fill="hold"/>
                                        <p:tgtEl>
                                          <p:spTgt spid="25607"/>
                                        </p:tgtEl>
                                        <p:attrNameLst>
                                          <p:attrName>ppt_x</p:attrName>
                                        </p:attrNameLst>
                                      </p:cBhvr>
                                      <p:tavLst>
                                        <p:tav tm="0">
                                          <p:val>
                                            <p:strVal val="#ppt_x"/>
                                          </p:val>
                                        </p:tav>
                                        <p:tav tm="100000">
                                          <p:val>
                                            <p:strVal val="#ppt_x"/>
                                          </p:val>
                                        </p:tav>
                                      </p:tavLst>
                                    </p:anim>
                                    <p:anim calcmode="lin" valueType="num">
                                      <p:cBhvr additive="base">
                                        <p:cTn id="20"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8"/>
                                        </p:tgtEl>
                                        <p:attrNameLst>
                                          <p:attrName>style.visibility</p:attrName>
                                        </p:attrNameLst>
                                      </p:cBhvr>
                                      <p:to>
                                        <p:strVal val="visible"/>
                                      </p:to>
                                    </p:set>
                                    <p:anim calcmode="lin" valueType="num">
                                      <p:cBhvr additive="base">
                                        <p:cTn id="25" dur="500" fill="hold"/>
                                        <p:tgtEl>
                                          <p:spTgt spid="25608"/>
                                        </p:tgtEl>
                                        <p:attrNameLst>
                                          <p:attrName>ppt_x</p:attrName>
                                        </p:attrNameLst>
                                      </p:cBhvr>
                                      <p:tavLst>
                                        <p:tav tm="0">
                                          <p:val>
                                            <p:strVal val="#ppt_x"/>
                                          </p:val>
                                        </p:tav>
                                        <p:tav tm="100000">
                                          <p:val>
                                            <p:strVal val="#ppt_x"/>
                                          </p:val>
                                        </p:tav>
                                      </p:tavLst>
                                    </p:anim>
                                    <p:anim calcmode="lin" valueType="num">
                                      <p:cBhvr additive="base">
                                        <p:cTn id="26"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10"/>
                                        </p:tgtEl>
                                        <p:attrNameLst>
                                          <p:attrName>style.visibility</p:attrName>
                                        </p:attrNameLst>
                                      </p:cBhvr>
                                      <p:to>
                                        <p:strVal val="visible"/>
                                      </p:to>
                                    </p:set>
                                    <p:anim calcmode="lin" valueType="num">
                                      <p:cBhvr additive="base">
                                        <p:cTn id="31" dur="500" fill="hold"/>
                                        <p:tgtEl>
                                          <p:spTgt spid="25610"/>
                                        </p:tgtEl>
                                        <p:attrNameLst>
                                          <p:attrName>ppt_x</p:attrName>
                                        </p:attrNameLst>
                                      </p:cBhvr>
                                      <p:tavLst>
                                        <p:tav tm="0">
                                          <p:val>
                                            <p:strVal val="#ppt_x"/>
                                          </p:val>
                                        </p:tav>
                                        <p:tav tm="100000">
                                          <p:val>
                                            <p:strVal val="#ppt_x"/>
                                          </p:val>
                                        </p:tav>
                                      </p:tavLst>
                                    </p:anim>
                                    <p:anim calcmode="lin" valueType="num">
                                      <p:cBhvr additive="base">
                                        <p:cTn id="32"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9"/>
                                        </p:tgtEl>
                                        <p:attrNameLst>
                                          <p:attrName>style.visibility</p:attrName>
                                        </p:attrNameLst>
                                      </p:cBhvr>
                                      <p:to>
                                        <p:strVal val="visible"/>
                                      </p:to>
                                    </p:set>
                                    <p:anim calcmode="lin" valueType="num">
                                      <p:cBhvr additive="base">
                                        <p:cTn id="37" dur="500" fill="hold"/>
                                        <p:tgtEl>
                                          <p:spTgt spid="25609"/>
                                        </p:tgtEl>
                                        <p:attrNameLst>
                                          <p:attrName>ppt_x</p:attrName>
                                        </p:attrNameLst>
                                      </p:cBhvr>
                                      <p:tavLst>
                                        <p:tav tm="0">
                                          <p:val>
                                            <p:strVal val="#ppt_x"/>
                                          </p:val>
                                        </p:tav>
                                        <p:tav tm="100000">
                                          <p:val>
                                            <p:strVal val="#ppt_x"/>
                                          </p:val>
                                        </p:tav>
                                      </p:tavLst>
                                    </p:anim>
                                    <p:anim calcmode="lin" valueType="num">
                                      <p:cBhvr additive="base">
                                        <p:cTn id="38"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uiExpand="1" build="p"/>
      <p:bldP spid="25607" grpId="0" animBg="1"/>
      <p:bldP spid="25608" grpId="0" animBg="1"/>
      <p:bldP spid="25609" grpId="0" animBg="1"/>
      <p:bldP spid="256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2" descr="Screen Clipping"/>
          <p:cNvPicPr>
            <a:picLocks noChangeAspect="1"/>
          </p:cNvPicPr>
          <p:nvPr/>
        </p:nvPicPr>
        <p:blipFill>
          <a:blip r:embed="rId2"/>
          <a:srcRect/>
          <a:stretch>
            <a:fillRect/>
          </a:stretch>
        </p:blipFill>
        <p:spPr bwMode="auto">
          <a:xfrm>
            <a:off x="3124200" y="165100"/>
            <a:ext cx="876300" cy="673100"/>
          </a:xfrm>
          <a:prstGeom prst="rect">
            <a:avLst/>
          </a:prstGeom>
          <a:noFill/>
          <a:ln w="9525">
            <a:noFill/>
            <a:miter lim="800000"/>
            <a:headEnd/>
            <a:tailEnd/>
          </a:ln>
        </p:spPr>
      </p:pic>
      <p:sp>
        <p:nvSpPr>
          <p:cNvPr id="65542" name="Rectangle 6"/>
          <p:cNvSpPr>
            <a:spLocks noChangeArrowheads="1"/>
          </p:cNvSpPr>
          <p:nvPr>
            <p:ph type="title"/>
          </p:nvPr>
        </p:nvSpPr>
        <p:spPr>
          <a:xfrm>
            <a:off x="4114800" y="152400"/>
            <a:ext cx="2819400" cy="685800"/>
          </a:xfrm>
          <a:solidFill>
            <a:srgbClr val="FFCCCC"/>
          </a:solidFill>
          <a:ln>
            <a:solidFill>
              <a:schemeClr val="tx1"/>
            </a:solidFill>
          </a:ln>
        </p:spPr>
        <p:txBody>
          <a:bodyPr/>
          <a:lstStyle/>
          <a:p>
            <a:pPr eaLnBrk="1" hangingPunct="1"/>
            <a:r>
              <a:rPr lang="en-US" sz="2500" b="1" smtClean="0"/>
              <a:t>LUYỆN TẬP</a:t>
            </a:r>
          </a:p>
        </p:txBody>
      </p:sp>
      <p:pic>
        <p:nvPicPr>
          <p:cNvPr id="65544" name="Picture 8" descr="Công nghệ lớp 6 Kết nối tri thức Bài 8: Sử dụng và bảo quản ..."/>
          <p:cNvPicPr>
            <a:picLocks noChangeAspect="1" noChangeArrowheads="1"/>
          </p:cNvPicPr>
          <p:nvPr/>
        </p:nvPicPr>
        <p:blipFill>
          <a:blip r:embed="rId3"/>
          <a:srcRect/>
          <a:stretch>
            <a:fillRect/>
          </a:stretch>
        </p:blipFill>
        <p:spPr bwMode="auto">
          <a:xfrm>
            <a:off x="304800" y="1600200"/>
            <a:ext cx="5105400" cy="3810000"/>
          </a:xfrm>
          <a:prstGeom prst="rect">
            <a:avLst/>
          </a:prstGeom>
          <a:noFill/>
        </p:spPr>
      </p:pic>
      <p:sp>
        <p:nvSpPr>
          <p:cNvPr id="65545" name="Rectangle 9"/>
          <p:cNvSpPr>
            <a:spLocks noChangeArrowheads="1"/>
          </p:cNvSpPr>
          <p:nvPr/>
        </p:nvSpPr>
        <p:spPr bwMode="auto">
          <a:xfrm>
            <a:off x="304800" y="914400"/>
            <a:ext cx="14097000" cy="533400"/>
          </a:xfrm>
          <a:prstGeom prst="rect">
            <a:avLst/>
          </a:prstGeom>
          <a:solidFill>
            <a:srgbClr val="FFFFCC"/>
          </a:solidFill>
          <a:ln w="9525">
            <a:noFill/>
            <a:miter lim="800000"/>
            <a:headEnd/>
            <a:tailEnd/>
          </a:ln>
          <a:effectLst/>
        </p:spPr>
        <p:txBody>
          <a:bodyPr wrap="none" anchor="ctr"/>
          <a:lstStyle/>
          <a:p>
            <a:pPr algn="ctr"/>
            <a:r>
              <a:rPr lang="en-US" sz="3000"/>
              <a:t>Các bộ trang phục sau được phối hợp màu theo nguyên tắc nào?</a:t>
            </a:r>
          </a:p>
        </p:txBody>
      </p:sp>
      <p:pic>
        <p:nvPicPr>
          <p:cNvPr id="65546" name="Picture 416" descr="C:\Users\USER\Desktop\hinh_85.jpg"/>
          <p:cNvPicPr>
            <a:picLocks noChangeAspect="1" noChangeArrowheads="1"/>
          </p:cNvPicPr>
          <p:nvPr/>
        </p:nvPicPr>
        <p:blipFill>
          <a:blip r:embed="rId4"/>
          <a:srcRect l="5785" r="7439" b="3847"/>
          <a:stretch>
            <a:fillRect/>
          </a:stretch>
        </p:blipFill>
        <p:spPr bwMode="auto">
          <a:xfrm>
            <a:off x="5486400" y="1600200"/>
            <a:ext cx="8915400" cy="3810000"/>
          </a:xfrm>
          <a:prstGeom prst="rect">
            <a:avLst/>
          </a:prstGeom>
          <a:noFill/>
          <a:ln w="9525">
            <a:noFill/>
            <a:miter lim="800000"/>
            <a:headEnd/>
            <a:tailEnd/>
          </a:ln>
        </p:spPr>
      </p:pic>
      <p:sp>
        <p:nvSpPr>
          <p:cNvPr id="65547" name="Rectangle 11"/>
          <p:cNvSpPr>
            <a:spLocks noChangeArrowheads="1"/>
          </p:cNvSpPr>
          <p:nvPr/>
        </p:nvSpPr>
        <p:spPr bwMode="auto">
          <a:xfrm>
            <a:off x="914400" y="5867400"/>
            <a:ext cx="6477000" cy="609600"/>
          </a:xfrm>
          <a:prstGeom prst="rect">
            <a:avLst/>
          </a:prstGeom>
          <a:solidFill>
            <a:srgbClr val="CCFFFF"/>
          </a:solidFill>
          <a:ln w="9525">
            <a:noFill/>
            <a:miter lim="800000"/>
            <a:headEnd/>
            <a:tailEnd/>
          </a:ln>
          <a:effectLst/>
        </p:spPr>
        <p:txBody>
          <a:bodyPr wrap="none" anchor="ctr"/>
          <a:lstStyle/>
          <a:p>
            <a:pPr algn="ctr"/>
            <a:r>
              <a:rPr lang="en-US" sz="2800">
                <a:solidFill>
                  <a:srgbClr val="CC0066"/>
                </a:solidFill>
              </a:rPr>
              <a:t>Hình a sử dụng cách phối màu đối xứng</a:t>
            </a:r>
            <a:r>
              <a:rPr lang="en-US"/>
              <a:t> </a:t>
            </a:r>
          </a:p>
        </p:txBody>
      </p:sp>
      <p:sp>
        <p:nvSpPr>
          <p:cNvPr id="65548" name="Rectangle 12"/>
          <p:cNvSpPr>
            <a:spLocks noChangeArrowheads="1"/>
          </p:cNvSpPr>
          <p:nvPr/>
        </p:nvSpPr>
        <p:spPr bwMode="auto">
          <a:xfrm>
            <a:off x="914400" y="6858000"/>
            <a:ext cx="5791200" cy="1143000"/>
          </a:xfrm>
          <a:prstGeom prst="rect">
            <a:avLst/>
          </a:prstGeom>
          <a:solidFill>
            <a:srgbClr val="CCFFFF"/>
          </a:solidFill>
          <a:ln w="9525">
            <a:noFill/>
            <a:miter lim="800000"/>
            <a:headEnd/>
            <a:tailEnd/>
          </a:ln>
          <a:effectLst/>
        </p:spPr>
        <p:txBody>
          <a:bodyPr wrap="none" anchor="ctr"/>
          <a:lstStyle/>
          <a:p>
            <a:r>
              <a:rPr lang="en-US" sz="3000">
                <a:solidFill>
                  <a:srgbClr val="CC0066"/>
                </a:solidFill>
              </a:rPr>
              <a:t>Hình b sử dụng các sắc độ khác</a:t>
            </a:r>
          </a:p>
          <a:p>
            <a:r>
              <a:rPr lang="en-US" sz="3000">
                <a:solidFill>
                  <a:srgbClr val="CC0066"/>
                </a:solidFill>
              </a:rPr>
              <a:t> nhau trong cùng một màu</a:t>
            </a:r>
            <a:r>
              <a:rPr lang="en-US"/>
              <a:t> </a:t>
            </a:r>
          </a:p>
        </p:txBody>
      </p:sp>
      <p:sp>
        <p:nvSpPr>
          <p:cNvPr id="65549" name="Rectangle 13"/>
          <p:cNvSpPr>
            <a:spLocks noChangeArrowheads="1"/>
          </p:cNvSpPr>
          <p:nvPr/>
        </p:nvSpPr>
        <p:spPr bwMode="auto">
          <a:xfrm>
            <a:off x="8229600" y="5943600"/>
            <a:ext cx="6248400" cy="685800"/>
          </a:xfrm>
          <a:prstGeom prst="rect">
            <a:avLst/>
          </a:prstGeom>
          <a:solidFill>
            <a:srgbClr val="CCFFFF"/>
          </a:solidFill>
          <a:ln w="9525">
            <a:noFill/>
            <a:miter lim="800000"/>
            <a:headEnd/>
            <a:tailEnd/>
          </a:ln>
          <a:effectLst/>
        </p:spPr>
        <p:txBody>
          <a:bodyPr wrap="none" anchor="ctr"/>
          <a:lstStyle/>
          <a:p>
            <a:pPr algn="ctr"/>
            <a:r>
              <a:rPr lang="en-US" sz="2800">
                <a:solidFill>
                  <a:srgbClr val="CC0066"/>
                </a:solidFill>
              </a:rPr>
              <a:t>Hình c sử dụng cách phối màu liến kề</a:t>
            </a:r>
            <a:r>
              <a:rPr lang="en-US" sz="2800"/>
              <a:t>.</a:t>
            </a:r>
            <a:r>
              <a:rPr lang="en-US"/>
              <a:t> </a:t>
            </a:r>
          </a:p>
        </p:txBody>
      </p:sp>
      <p:sp>
        <p:nvSpPr>
          <p:cNvPr id="65550" name="Rectangle 14"/>
          <p:cNvSpPr>
            <a:spLocks noChangeArrowheads="1"/>
          </p:cNvSpPr>
          <p:nvPr/>
        </p:nvSpPr>
        <p:spPr bwMode="auto">
          <a:xfrm>
            <a:off x="8305800" y="6934200"/>
            <a:ext cx="5791200" cy="990600"/>
          </a:xfrm>
          <a:prstGeom prst="rect">
            <a:avLst/>
          </a:prstGeom>
          <a:solidFill>
            <a:srgbClr val="CCFFFF"/>
          </a:solidFill>
          <a:ln w="9525">
            <a:noFill/>
            <a:miter lim="800000"/>
            <a:headEnd/>
            <a:tailEnd/>
          </a:ln>
          <a:effectLst/>
        </p:spPr>
        <p:txBody>
          <a:bodyPr wrap="none" anchor="ctr"/>
          <a:lstStyle/>
          <a:p>
            <a:r>
              <a:rPr lang="en-US" sz="2800">
                <a:solidFill>
                  <a:srgbClr val="CC0066"/>
                </a:solidFill>
              </a:rPr>
              <a:t>Hình d là sự kết hợp của màu đen </a:t>
            </a:r>
          </a:p>
          <a:p>
            <a:r>
              <a:rPr lang="en-US" sz="2800">
                <a:solidFill>
                  <a:srgbClr val="CC0066"/>
                </a:solidFill>
              </a:rPr>
              <a:t>với màu bất kì.</a:t>
            </a:r>
            <a:r>
              <a:rPr lang="en-US">
                <a:solidFill>
                  <a:srgbClr val="CC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5"/>
                                        </p:tgtEl>
                                        <p:attrNameLst>
                                          <p:attrName>style.visibility</p:attrName>
                                        </p:attrNameLst>
                                      </p:cBhvr>
                                      <p:to>
                                        <p:strVal val="visible"/>
                                      </p:to>
                                    </p:set>
                                    <p:anim calcmode="lin" valueType="num">
                                      <p:cBhvr additive="base">
                                        <p:cTn id="7" dur="500" fill="hold"/>
                                        <p:tgtEl>
                                          <p:spTgt spid="65545"/>
                                        </p:tgtEl>
                                        <p:attrNameLst>
                                          <p:attrName>ppt_x</p:attrName>
                                        </p:attrNameLst>
                                      </p:cBhvr>
                                      <p:tavLst>
                                        <p:tav tm="0">
                                          <p:val>
                                            <p:strVal val="#ppt_x"/>
                                          </p:val>
                                        </p:tav>
                                        <p:tav tm="100000">
                                          <p:val>
                                            <p:strVal val="#ppt_x"/>
                                          </p:val>
                                        </p:tav>
                                      </p:tavLst>
                                    </p:anim>
                                    <p:anim calcmode="lin" valueType="num">
                                      <p:cBhvr additive="base">
                                        <p:cTn id="8" dur="500" fill="hold"/>
                                        <p:tgtEl>
                                          <p:spTgt spid="655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44"/>
                                        </p:tgtEl>
                                        <p:attrNameLst>
                                          <p:attrName>style.visibility</p:attrName>
                                        </p:attrNameLst>
                                      </p:cBhvr>
                                      <p:to>
                                        <p:strVal val="visible"/>
                                      </p:to>
                                    </p:set>
                                    <p:anim calcmode="lin" valueType="num">
                                      <p:cBhvr additive="base">
                                        <p:cTn id="13" dur="500" fill="hold"/>
                                        <p:tgtEl>
                                          <p:spTgt spid="65544"/>
                                        </p:tgtEl>
                                        <p:attrNameLst>
                                          <p:attrName>ppt_x</p:attrName>
                                        </p:attrNameLst>
                                      </p:cBhvr>
                                      <p:tavLst>
                                        <p:tav tm="0">
                                          <p:val>
                                            <p:strVal val="#ppt_x"/>
                                          </p:val>
                                        </p:tav>
                                        <p:tav tm="100000">
                                          <p:val>
                                            <p:strVal val="#ppt_x"/>
                                          </p:val>
                                        </p:tav>
                                      </p:tavLst>
                                    </p:anim>
                                    <p:anim calcmode="lin" valueType="num">
                                      <p:cBhvr additive="base">
                                        <p:cTn id="14"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5546"/>
                                        </p:tgtEl>
                                        <p:attrNameLst>
                                          <p:attrName>style.visibility</p:attrName>
                                        </p:attrNameLst>
                                      </p:cBhvr>
                                      <p:to>
                                        <p:strVal val="visible"/>
                                      </p:to>
                                    </p:set>
                                    <p:anim calcmode="lin" valueType="num">
                                      <p:cBhvr additive="base">
                                        <p:cTn id="19" dur="500" fill="hold"/>
                                        <p:tgtEl>
                                          <p:spTgt spid="65546"/>
                                        </p:tgtEl>
                                        <p:attrNameLst>
                                          <p:attrName>ppt_x</p:attrName>
                                        </p:attrNameLst>
                                      </p:cBhvr>
                                      <p:tavLst>
                                        <p:tav tm="0">
                                          <p:val>
                                            <p:strVal val="#ppt_x"/>
                                          </p:val>
                                        </p:tav>
                                        <p:tav tm="100000">
                                          <p:val>
                                            <p:strVal val="#ppt_x"/>
                                          </p:val>
                                        </p:tav>
                                      </p:tavLst>
                                    </p:anim>
                                    <p:anim calcmode="lin" valueType="num">
                                      <p:cBhvr additive="base">
                                        <p:cTn id="20"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47"/>
                                        </p:tgtEl>
                                        <p:attrNameLst>
                                          <p:attrName>style.visibility</p:attrName>
                                        </p:attrNameLst>
                                      </p:cBhvr>
                                      <p:to>
                                        <p:strVal val="visible"/>
                                      </p:to>
                                    </p:set>
                                    <p:anim calcmode="lin" valueType="num">
                                      <p:cBhvr additive="base">
                                        <p:cTn id="25" dur="500" fill="hold"/>
                                        <p:tgtEl>
                                          <p:spTgt spid="65547"/>
                                        </p:tgtEl>
                                        <p:attrNameLst>
                                          <p:attrName>ppt_x</p:attrName>
                                        </p:attrNameLst>
                                      </p:cBhvr>
                                      <p:tavLst>
                                        <p:tav tm="0">
                                          <p:val>
                                            <p:strVal val="#ppt_x"/>
                                          </p:val>
                                        </p:tav>
                                        <p:tav tm="100000">
                                          <p:val>
                                            <p:strVal val="#ppt_x"/>
                                          </p:val>
                                        </p:tav>
                                      </p:tavLst>
                                    </p:anim>
                                    <p:anim calcmode="lin" valueType="num">
                                      <p:cBhvr additive="base">
                                        <p:cTn id="26" dur="500" fill="hold"/>
                                        <p:tgtEl>
                                          <p:spTgt spid="655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48"/>
                                        </p:tgtEl>
                                        <p:attrNameLst>
                                          <p:attrName>style.visibility</p:attrName>
                                        </p:attrNameLst>
                                      </p:cBhvr>
                                      <p:to>
                                        <p:strVal val="visible"/>
                                      </p:to>
                                    </p:set>
                                    <p:anim calcmode="lin" valueType="num">
                                      <p:cBhvr additive="base">
                                        <p:cTn id="31" dur="500" fill="hold"/>
                                        <p:tgtEl>
                                          <p:spTgt spid="65548"/>
                                        </p:tgtEl>
                                        <p:attrNameLst>
                                          <p:attrName>ppt_x</p:attrName>
                                        </p:attrNameLst>
                                      </p:cBhvr>
                                      <p:tavLst>
                                        <p:tav tm="0">
                                          <p:val>
                                            <p:strVal val="#ppt_x"/>
                                          </p:val>
                                        </p:tav>
                                        <p:tav tm="100000">
                                          <p:val>
                                            <p:strVal val="#ppt_x"/>
                                          </p:val>
                                        </p:tav>
                                      </p:tavLst>
                                    </p:anim>
                                    <p:anim calcmode="lin" valueType="num">
                                      <p:cBhvr additive="base">
                                        <p:cTn id="32" dur="500" fill="hold"/>
                                        <p:tgtEl>
                                          <p:spTgt spid="655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549"/>
                                        </p:tgtEl>
                                        <p:attrNameLst>
                                          <p:attrName>style.visibility</p:attrName>
                                        </p:attrNameLst>
                                      </p:cBhvr>
                                      <p:to>
                                        <p:strVal val="visible"/>
                                      </p:to>
                                    </p:set>
                                    <p:anim calcmode="lin" valueType="num">
                                      <p:cBhvr additive="base">
                                        <p:cTn id="37" dur="500" fill="hold"/>
                                        <p:tgtEl>
                                          <p:spTgt spid="65549"/>
                                        </p:tgtEl>
                                        <p:attrNameLst>
                                          <p:attrName>ppt_x</p:attrName>
                                        </p:attrNameLst>
                                      </p:cBhvr>
                                      <p:tavLst>
                                        <p:tav tm="0">
                                          <p:val>
                                            <p:strVal val="#ppt_x"/>
                                          </p:val>
                                        </p:tav>
                                        <p:tav tm="100000">
                                          <p:val>
                                            <p:strVal val="#ppt_x"/>
                                          </p:val>
                                        </p:tav>
                                      </p:tavLst>
                                    </p:anim>
                                    <p:anim calcmode="lin" valueType="num">
                                      <p:cBhvr additive="base">
                                        <p:cTn id="38" dur="500" fill="hold"/>
                                        <p:tgtEl>
                                          <p:spTgt spid="655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550"/>
                                        </p:tgtEl>
                                        <p:attrNameLst>
                                          <p:attrName>style.visibility</p:attrName>
                                        </p:attrNameLst>
                                      </p:cBhvr>
                                      <p:to>
                                        <p:strVal val="visible"/>
                                      </p:to>
                                    </p:set>
                                    <p:anim calcmode="lin" valueType="num">
                                      <p:cBhvr additive="base">
                                        <p:cTn id="43" dur="500" fill="hold"/>
                                        <p:tgtEl>
                                          <p:spTgt spid="65550"/>
                                        </p:tgtEl>
                                        <p:attrNameLst>
                                          <p:attrName>ppt_x</p:attrName>
                                        </p:attrNameLst>
                                      </p:cBhvr>
                                      <p:tavLst>
                                        <p:tav tm="0">
                                          <p:val>
                                            <p:strVal val="#ppt_x"/>
                                          </p:val>
                                        </p:tav>
                                        <p:tav tm="100000">
                                          <p:val>
                                            <p:strVal val="#ppt_x"/>
                                          </p:val>
                                        </p:tav>
                                      </p:tavLst>
                                    </p:anim>
                                    <p:anim calcmode="lin" valueType="num">
                                      <p:cBhvr additive="base">
                                        <p:cTn id="44" dur="500" fill="hold"/>
                                        <p:tgtEl>
                                          <p:spTgt spid="655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P spid="65547" grpId="0" animBg="1"/>
      <p:bldP spid="65548" grpId="0" animBg="1"/>
      <p:bldP spid="65549" grpId="0" animBg="1"/>
      <p:bldP spid="655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2227" name="Freeform 19"/>
          <p:cNvSpPr>
            <a:spLocks/>
          </p:cNvSpPr>
          <p:nvPr/>
        </p:nvSpPr>
        <p:spPr bwMode="auto">
          <a:xfrm rot="5400000">
            <a:off x="3875088" y="-3570288"/>
            <a:ext cx="8464550"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8437" name="Title 13"/>
          <p:cNvSpPr txBox="1">
            <a:spLocks/>
          </p:cNvSpPr>
          <p:nvPr/>
        </p:nvSpPr>
        <p:spPr bwMode="auto">
          <a:xfrm>
            <a:off x="2443163" y="974725"/>
            <a:ext cx="5529262" cy="703263"/>
          </a:xfrm>
          <a:prstGeom prst="rect">
            <a:avLst/>
          </a:prstGeom>
          <a:noFill/>
          <a:ln w="9525">
            <a:noFill/>
            <a:miter lim="800000"/>
            <a:headEnd/>
            <a:tailEnd/>
          </a:ln>
        </p:spPr>
        <p:txBody>
          <a:bodyPr anchor="ctr">
            <a:spAutoFit/>
          </a:bodyPr>
          <a:lstStyle/>
          <a:p>
            <a:pPr algn="ctr"/>
            <a:r>
              <a:rPr lang="en-US" altLang="en-US" sz="3200" b="1">
                <a:solidFill>
                  <a:srgbClr val="C0B308"/>
                </a:solidFill>
                <a:latin typeface="#9Slide05 Garris"/>
              </a:rPr>
              <a:t>Kết nối năng lực</a:t>
            </a:r>
          </a:p>
        </p:txBody>
      </p:sp>
      <p:pic>
        <p:nvPicPr>
          <p:cNvPr id="52229" name="Picture 3"/>
          <p:cNvPicPr>
            <a:picLocks noChangeAspect="1"/>
          </p:cNvPicPr>
          <p:nvPr/>
        </p:nvPicPr>
        <p:blipFill>
          <a:blip r:embed="rId3"/>
          <a:srcRect/>
          <a:stretch>
            <a:fillRect/>
          </a:stretch>
        </p:blipFill>
        <p:spPr bwMode="auto">
          <a:xfrm>
            <a:off x="1463675" y="731838"/>
            <a:ext cx="1355725" cy="849312"/>
          </a:xfrm>
          <a:prstGeom prst="rect">
            <a:avLst/>
          </a:prstGeom>
          <a:noFill/>
          <a:ln w="9525">
            <a:noFill/>
            <a:miter lim="800000"/>
            <a:headEnd/>
            <a:tailEnd/>
          </a:ln>
        </p:spPr>
      </p:pic>
      <p:sp>
        <p:nvSpPr>
          <p:cNvPr id="18439" name="Rectangle 4"/>
          <p:cNvSpPr>
            <a:spLocks noChangeArrowheads="1"/>
          </p:cNvSpPr>
          <p:nvPr/>
        </p:nvSpPr>
        <p:spPr bwMode="auto">
          <a:xfrm>
            <a:off x="1468438" y="2503488"/>
            <a:ext cx="12517437" cy="1006475"/>
          </a:xfrm>
          <a:prstGeom prst="rect">
            <a:avLst/>
          </a:prstGeom>
          <a:noFill/>
          <a:ln w="9525">
            <a:noFill/>
            <a:miter lim="800000"/>
            <a:headEnd/>
            <a:tailEnd/>
          </a:ln>
        </p:spPr>
        <p:txBody>
          <a:bodyPr>
            <a:spAutoFit/>
          </a:bodyPr>
          <a:lstStyle/>
          <a:p>
            <a:r>
              <a:rPr lang="en-US" sz="3000" b="1">
                <a:solidFill>
                  <a:srgbClr val="339966"/>
                </a:solidFill>
              </a:rPr>
              <a:t>Em hãy  lựa chọn trang phục cần sử dụng cho bản thân khi đi du lịch cùng gia đình trong 3 ngày ở vùng</a:t>
            </a:r>
            <a:r>
              <a:rPr lang="en-US" sz="3000" b="1">
                <a:solidFill>
                  <a:srgbClr val="339966"/>
                </a:solidFill>
                <a:latin typeface="Times New Roman" pitchFamily="18" charset="0"/>
              </a:rPr>
              <a:t> biển?</a:t>
            </a:r>
          </a:p>
        </p:txBody>
      </p:sp>
      <p:sp>
        <p:nvSpPr>
          <p:cNvPr id="9" name="Freeform 8"/>
          <p:cNvSpPr/>
          <p:nvPr/>
        </p:nvSpPr>
        <p:spPr>
          <a:xfrm>
            <a:off x="-1201738" y="5964238"/>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19200" y="5943600"/>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53250"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3252" name="Freeform 19"/>
          <p:cNvSpPr>
            <a:spLocks/>
          </p:cNvSpPr>
          <p:nvPr/>
        </p:nvSpPr>
        <p:spPr bwMode="auto">
          <a:xfrm rot="5400000">
            <a:off x="3571081" y="-3804444"/>
            <a:ext cx="8462963"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2293" name="Rectangle 1"/>
          <p:cNvSpPr>
            <a:spLocks noChangeArrowheads="1"/>
          </p:cNvSpPr>
          <p:nvPr/>
        </p:nvSpPr>
        <p:spPr bwMode="auto">
          <a:xfrm>
            <a:off x="271463" y="244475"/>
            <a:ext cx="5192712" cy="519113"/>
          </a:xfrm>
          <a:prstGeom prst="rect">
            <a:avLst/>
          </a:prstGeom>
          <a:noFill/>
          <a:ln w="9525">
            <a:noFill/>
            <a:miter lim="800000"/>
            <a:headEnd/>
            <a:tailEnd/>
          </a:ln>
        </p:spPr>
        <p:txBody>
          <a:bodyPr wrap="none">
            <a:spAutoFit/>
          </a:bodyPr>
          <a:lstStyle/>
          <a:p>
            <a:r>
              <a:rPr lang="en-US" altLang="vi-VN" sz="2800" b="1" u="sng">
                <a:solidFill>
                  <a:srgbClr val="339966"/>
                </a:solidFill>
              </a:rPr>
              <a:t>III.</a:t>
            </a:r>
            <a:r>
              <a:rPr lang="en-US" sz="2800" b="1" u="sng">
                <a:solidFill>
                  <a:srgbClr val="339966"/>
                </a:solidFill>
              </a:rPr>
              <a:t>BẢO QUẢN TRANG PHỤC:</a:t>
            </a:r>
            <a:r>
              <a:rPr lang="vi-VN" sz="2800" b="1" u="sng">
                <a:solidFill>
                  <a:srgbClr val="339966"/>
                </a:solidFill>
                <a:latin typeface="Times New Roman" pitchFamily="18" charset="0"/>
              </a:rPr>
              <a:t> </a:t>
            </a:r>
            <a:endParaRPr lang="en-US" altLang="vi-VN" sz="2800" b="1" u="sng">
              <a:solidFill>
                <a:srgbClr val="339966"/>
              </a:solidFill>
              <a:latin typeface="Times New Roman" pitchFamily="18" charset="0"/>
            </a:endParaRPr>
          </a:p>
        </p:txBody>
      </p:sp>
      <p:sp>
        <p:nvSpPr>
          <p:cNvPr id="12294" name="Rectangle 11"/>
          <p:cNvSpPr>
            <a:spLocks noChangeArrowheads="1"/>
          </p:cNvSpPr>
          <p:nvPr/>
        </p:nvSpPr>
        <p:spPr bwMode="auto">
          <a:xfrm>
            <a:off x="609600" y="1600200"/>
            <a:ext cx="2187575" cy="519113"/>
          </a:xfrm>
          <a:prstGeom prst="rect">
            <a:avLst/>
          </a:prstGeom>
          <a:noFill/>
          <a:ln w="9525">
            <a:noFill/>
            <a:miter lim="800000"/>
            <a:headEnd/>
            <a:tailEnd/>
          </a:ln>
        </p:spPr>
        <p:txBody>
          <a:bodyPr wrap="none">
            <a:spAutoFit/>
          </a:bodyPr>
          <a:lstStyle/>
          <a:p>
            <a:pPr>
              <a:spcBef>
                <a:spcPct val="50000"/>
              </a:spcBef>
            </a:pPr>
            <a:r>
              <a:rPr lang="en-US" altLang="en-US" sz="2800">
                <a:solidFill>
                  <a:srgbClr val="006666"/>
                </a:solidFill>
              </a:rPr>
              <a:t>1.</a:t>
            </a:r>
            <a:r>
              <a:rPr lang="vi-VN">
                <a:solidFill>
                  <a:srgbClr val="006666"/>
                </a:solidFill>
              </a:rPr>
              <a:t> </a:t>
            </a:r>
            <a:r>
              <a:rPr lang="en-US" sz="2800">
                <a:solidFill>
                  <a:srgbClr val="006666"/>
                </a:solidFill>
              </a:rPr>
              <a:t>Làm sạch:</a:t>
            </a:r>
            <a:endParaRPr lang="en-US" altLang="vi-VN" sz="2800">
              <a:solidFill>
                <a:srgbClr val="006666"/>
              </a:solidFill>
            </a:endParaRPr>
          </a:p>
        </p:txBody>
      </p:sp>
      <p:sp>
        <p:nvSpPr>
          <p:cNvPr id="3" name="Rectangle 2"/>
          <p:cNvSpPr>
            <a:spLocks noChangeArrowheads="1"/>
          </p:cNvSpPr>
          <p:nvPr/>
        </p:nvSpPr>
        <p:spPr bwMode="auto">
          <a:xfrm>
            <a:off x="609600" y="2133600"/>
            <a:ext cx="11201400" cy="1066800"/>
          </a:xfrm>
          <a:prstGeom prst="rect">
            <a:avLst/>
          </a:prstGeom>
          <a:noFill/>
          <a:ln w="9525">
            <a:noFill/>
            <a:miter lim="800000"/>
            <a:headEnd/>
            <a:tailEnd/>
          </a:ln>
        </p:spPr>
        <p:txBody>
          <a:bodyPr>
            <a:spAutoFit/>
          </a:bodyPr>
          <a:lstStyle/>
          <a:p>
            <a:r>
              <a:rPr lang="en-US" sz="3200">
                <a:solidFill>
                  <a:srgbClr val="006666"/>
                </a:solidFill>
                <a:latin typeface="Times New Roman" pitchFamily="18" charset="0"/>
                <a:cs typeface="Times New Roman" pitchFamily="18" charset="0"/>
              </a:rPr>
              <a:t>- </a:t>
            </a:r>
            <a:r>
              <a:rPr lang="vi-VN" sz="3200">
                <a:solidFill>
                  <a:srgbClr val="006666"/>
                </a:solidFill>
                <a:latin typeface="Times New Roman" pitchFamily="18" charset="0"/>
                <a:cs typeface="Times New Roman" pitchFamily="18" charset="0"/>
              </a:rPr>
              <a:t>G</a:t>
            </a:r>
            <a:r>
              <a:rPr lang="en-US" sz="3200">
                <a:solidFill>
                  <a:srgbClr val="006666"/>
                </a:solidFill>
                <a:latin typeface="Times New Roman" pitchFamily="18" charset="0"/>
                <a:cs typeface="Times New Roman" pitchFamily="18" charset="0"/>
              </a:rPr>
              <a:t>i</a:t>
            </a:r>
            <a:r>
              <a:rPr lang="vi-VN" sz="3200">
                <a:solidFill>
                  <a:srgbClr val="006666"/>
                </a:solidFill>
                <a:latin typeface="Times New Roman" pitchFamily="18" charset="0"/>
                <a:cs typeface="Times New Roman" pitchFamily="18" charset="0"/>
              </a:rPr>
              <a:t>ặt ướt</a:t>
            </a:r>
            <a:r>
              <a:rPr lang="en-US" sz="3200">
                <a:solidFill>
                  <a:srgbClr val="006666"/>
                </a:solidFill>
                <a:latin typeface="Times New Roman" pitchFamily="18" charset="0"/>
                <a:cs typeface="Times New Roman" pitchFamily="18" charset="0"/>
              </a:rPr>
              <a:t>:</a:t>
            </a:r>
            <a:r>
              <a:rPr lang="vi-VN" sz="3200">
                <a:solidFill>
                  <a:srgbClr val="006666"/>
                </a:solidFill>
                <a:latin typeface="Times New Roman" pitchFamily="18" charset="0"/>
                <a:cs typeface="Times New Roman" pitchFamily="18" charset="0"/>
              </a:rPr>
              <a:t> làm sạch quần áo cho nước kết hợp với các loại bột giặt</a:t>
            </a:r>
            <a:r>
              <a:rPr lang="en-US" sz="3200">
                <a:solidFill>
                  <a:srgbClr val="006666"/>
                </a:solidFill>
                <a:latin typeface="Times New Roman" pitchFamily="18" charset="0"/>
                <a:cs typeface="Times New Roman" pitchFamily="18" charset="0"/>
              </a:rPr>
              <a:t>,</a:t>
            </a:r>
            <a:r>
              <a:rPr lang="vi-VN" sz="3200">
                <a:solidFill>
                  <a:srgbClr val="006666"/>
                </a:solidFill>
                <a:latin typeface="Times New Roman" pitchFamily="18" charset="0"/>
                <a:cs typeface="Times New Roman" pitchFamily="18" charset="0"/>
              </a:rPr>
              <a:t> nước giặt</a:t>
            </a:r>
            <a:r>
              <a:rPr lang="en-US" sz="3200">
                <a:solidFill>
                  <a:srgbClr val="006666"/>
                </a:solidFill>
                <a:latin typeface="Times New Roman" pitchFamily="18" charset="0"/>
                <a:cs typeface="Times New Roman" pitchFamily="18" charset="0"/>
              </a:rPr>
              <a:t>,….</a:t>
            </a:r>
            <a:r>
              <a:rPr lang="vi-VN" sz="3200">
                <a:solidFill>
                  <a:srgbClr val="006666"/>
                </a:solidFill>
                <a:latin typeface="Times New Roman" pitchFamily="18" charset="0"/>
                <a:cs typeface="Times New Roman" pitchFamily="18" charset="0"/>
              </a:rPr>
              <a:t> </a:t>
            </a:r>
            <a:r>
              <a:rPr lang="en-US" sz="3200">
                <a:solidFill>
                  <a:srgbClr val="006666"/>
                </a:solidFill>
                <a:latin typeface="Times New Roman" pitchFamily="18" charset="0"/>
                <a:cs typeface="Times New Roman" pitchFamily="18" charset="0"/>
              </a:rPr>
              <a:t>đ</a:t>
            </a:r>
            <a:r>
              <a:rPr lang="vi-VN" sz="3200">
                <a:solidFill>
                  <a:srgbClr val="006666"/>
                </a:solidFill>
                <a:latin typeface="Times New Roman" pitchFamily="18" charset="0"/>
                <a:cs typeface="Times New Roman" pitchFamily="18" charset="0"/>
              </a:rPr>
              <a:t>ược áp dụng với quần áo sử dụng hàng ngày</a:t>
            </a:r>
            <a:endParaRPr lang="en-US" sz="3200">
              <a:solidFill>
                <a:srgbClr val="0070C0"/>
              </a:solidFill>
              <a:latin typeface="Times New Roman" pitchFamily="18" charset="0"/>
              <a:cs typeface="Times New Roman" pitchFamily="18" charset="0"/>
            </a:endParaRPr>
          </a:p>
        </p:txBody>
      </p:sp>
      <p:pic>
        <p:nvPicPr>
          <p:cNvPr id="53256" name="Picture 10" descr="Screen Clipping"/>
          <p:cNvPicPr>
            <a:picLocks noChangeAspect="1"/>
          </p:cNvPicPr>
          <p:nvPr/>
        </p:nvPicPr>
        <p:blipFill>
          <a:blip r:embed="rId3"/>
          <a:srcRect l="76135" b="17557"/>
          <a:stretch>
            <a:fillRect/>
          </a:stretch>
        </p:blipFill>
        <p:spPr bwMode="auto">
          <a:xfrm>
            <a:off x="12039600" y="1219200"/>
            <a:ext cx="2590800" cy="3276600"/>
          </a:xfrm>
          <a:prstGeom prst="rect">
            <a:avLst/>
          </a:prstGeom>
          <a:noFill/>
          <a:ln w="9525">
            <a:noFill/>
            <a:miter lim="800000"/>
            <a:headEnd/>
            <a:tailEnd/>
          </a:ln>
        </p:spPr>
      </p:pic>
      <p:sp>
        <p:nvSpPr>
          <p:cNvPr id="53259" name="Rectangle 11"/>
          <p:cNvSpPr>
            <a:spLocks noChangeArrowheads="1"/>
          </p:cNvSpPr>
          <p:nvPr/>
        </p:nvSpPr>
        <p:spPr bwMode="auto">
          <a:xfrm>
            <a:off x="228600" y="838200"/>
            <a:ext cx="12725400" cy="685800"/>
          </a:xfrm>
          <a:prstGeom prst="rect">
            <a:avLst/>
          </a:prstGeom>
          <a:solidFill>
            <a:srgbClr val="CCECFF"/>
          </a:solidFill>
          <a:ln w="9525">
            <a:noFill/>
            <a:miter lim="800000"/>
            <a:headEnd/>
            <a:tailEnd/>
          </a:ln>
          <a:effectLst/>
        </p:spPr>
        <p:txBody>
          <a:bodyPr wrap="none" anchor="ctr"/>
          <a:lstStyle/>
          <a:p>
            <a:pPr algn="ctr"/>
            <a:r>
              <a:rPr lang="en-US" sz="3000">
                <a:solidFill>
                  <a:srgbClr val="006666"/>
                </a:solidFill>
              </a:rPr>
              <a:t>Bảo quản đúng cách sẽ giúp cho quần áo giữ được vẻ đẹp, có độ bền cao</a:t>
            </a:r>
          </a:p>
        </p:txBody>
      </p:sp>
      <p:sp>
        <p:nvSpPr>
          <p:cNvPr id="2" name="Rectangle 2"/>
          <p:cNvSpPr>
            <a:spLocks noChangeArrowheads="1"/>
          </p:cNvSpPr>
          <p:nvPr/>
        </p:nvSpPr>
        <p:spPr bwMode="auto">
          <a:xfrm>
            <a:off x="914400" y="3657600"/>
            <a:ext cx="7315200" cy="1554163"/>
          </a:xfrm>
          <a:prstGeom prst="rect">
            <a:avLst/>
          </a:prstGeom>
          <a:noFill/>
          <a:ln w="9525">
            <a:noFill/>
            <a:miter lim="800000"/>
            <a:headEnd/>
            <a:tailEnd/>
          </a:ln>
        </p:spPr>
        <p:txBody>
          <a:bodyPr>
            <a:spAutoFit/>
          </a:bodyPr>
          <a:lstStyle/>
          <a:p>
            <a:r>
              <a:rPr lang="en-US" sz="3200">
                <a:solidFill>
                  <a:srgbClr val="339933"/>
                </a:solidFill>
                <a:latin typeface="Times New Roman" pitchFamily="18" charset="0"/>
                <a:cs typeface="Times New Roman" pitchFamily="18" charset="0"/>
              </a:rPr>
              <a:t>- G</a:t>
            </a:r>
            <a:r>
              <a:rPr lang="vi-VN" sz="3200">
                <a:solidFill>
                  <a:srgbClr val="339933"/>
                </a:solidFill>
                <a:latin typeface="Times New Roman" pitchFamily="18" charset="0"/>
                <a:cs typeface="Times New Roman" pitchFamily="18" charset="0"/>
              </a:rPr>
              <a:t>iặt khô làm sạch vết bẩn bằng hóa chất không dùng nước</a:t>
            </a:r>
            <a:r>
              <a:rPr lang="en-US" sz="3200">
                <a:solidFill>
                  <a:srgbClr val="339933"/>
                </a:solidFill>
                <a:latin typeface="Times New Roman" pitchFamily="18" charset="0"/>
                <a:cs typeface="Times New Roman" pitchFamily="18" charset="0"/>
              </a:rPr>
              <a:t>.</a:t>
            </a:r>
            <a:r>
              <a:rPr lang="vi-VN" sz="3200">
                <a:solidFill>
                  <a:srgbClr val="339933"/>
                </a:solidFill>
                <a:latin typeface="Times New Roman" pitchFamily="18" charset="0"/>
                <a:cs typeface="Times New Roman" pitchFamily="18" charset="0"/>
              </a:rPr>
              <a:t> </a:t>
            </a:r>
            <a:r>
              <a:rPr lang="en-US" sz="3200">
                <a:solidFill>
                  <a:srgbClr val="339933"/>
                </a:solidFill>
                <a:latin typeface="Times New Roman" pitchFamily="18" charset="0"/>
                <a:cs typeface="Times New Roman" pitchFamily="18" charset="0"/>
              </a:rPr>
              <a:t>Đ</a:t>
            </a:r>
            <a:r>
              <a:rPr lang="vi-VN" sz="3200">
                <a:solidFill>
                  <a:srgbClr val="339933"/>
                </a:solidFill>
                <a:latin typeface="Times New Roman" pitchFamily="18" charset="0"/>
                <a:cs typeface="Times New Roman" pitchFamily="18" charset="0"/>
              </a:rPr>
              <a:t>ược áp dụng với quần áo được làm từ len</a:t>
            </a:r>
            <a:r>
              <a:rPr lang="en-US" sz="3200">
                <a:solidFill>
                  <a:srgbClr val="339933"/>
                </a:solidFill>
                <a:latin typeface="Times New Roman" pitchFamily="18" charset="0"/>
                <a:cs typeface="Times New Roman" pitchFamily="18" charset="0"/>
              </a:rPr>
              <a:t>,</a:t>
            </a:r>
            <a:r>
              <a:rPr lang="vi-VN" sz="3200">
                <a:solidFill>
                  <a:srgbClr val="339933"/>
                </a:solidFill>
                <a:latin typeface="Times New Roman" pitchFamily="18" charset="0"/>
                <a:cs typeface="Times New Roman" pitchFamily="18" charset="0"/>
              </a:rPr>
              <a:t> tơ tằm</a:t>
            </a:r>
            <a:r>
              <a:rPr lang="en-US" sz="3200">
                <a:solidFill>
                  <a:srgbClr val="339933"/>
                </a:solidFill>
                <a:latin typeface="Times New Roman" pitchFamily="18" charset="0"/>
                <a:cs typeface="Times New Roman" pitchFamily="18" charset="0"/>
              </a:rPr>
              <a:t>,</a:t>
            </a:r>
            <a:r>
              <a:rPr lang="vi-VN" sz="3200">
                <a:solidFill>
                  <a:srgbClr val="339933"/>
                </a:solidFill>
                <a:latin typeface="Times New Roman" pitchFamily="18" charset="0"/>
                <a:cs typeface="Times New Roman" pitchFamily="18" charset="0"/>
              </a:rPr>
              <a:t> da</a:t>
            </a:r>
            <a:r>
              <a:rPr lang="en-US" sz="3200">
                <a:solidFill>
                  <a:srgbClr val="339933"/>
                </a:solidFill>
                <a:latin typeface="Times New Roman" pitchFamily="18" charset="0"/>
                <a:cs typeface="Times New Roman" pitchFamily="18" charset="0"/>
              </a:rPr>
              <a:t>,</a:t>
            </a:r>
            <a:r>
              <a:rPr lang="vi-VN" sz="3200">
                <a:solidFill>
                  <a:srgbClr val="339933"/>
                </a:solidFill>
                <a:latin typeface="Times New Roman" pitchFamily="18" charset="0"/>
                <a:cs typeface="Times New Roman" pitchFamily="18" charset="0"/>
              </a:rPr>
              <a:t> lông vũ</a:t>
            </a:r>
            <a:endParaRPr lang="en-US" sz="3200">
              <a:solidFill>
                <a:srgbClr val="339933"/>
              </a:solidFill>
              <a:latin typeface="Times New Roman" pitchFamily="18" charset="0"/>
              <a:cs typeface="Times New Roman" pitchFamily="18" charset="0"/>
            </a:endParaRPr>
          </a:p>
        </p:txBody>
      </p:sp>
      <p:pic>
        <p:nvPicPr>
          <p:cNvPr id="5" name="Picture 4"/>
          <p:cNvPicPr>
            <a:picLocks noChangeAspect="1"/>
          </p:cNvPicPr>
          <p:nvPr/>
        </p:nvPicPr>
        <p:blipFill>
          <a:blip r:embed="rId4"/>
          <a:srcRect/>
          <a:stretch>
            <a:fillRect/>
          </a:stretch>
        </p:blipFill>
        <p:spPr bwMode="auto">
          <a:xfrm>
            <a:off x="8382000" y="4267200"/>
            <a:ext cx="3429000" cy="2571750"/>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419600" y="5257800"/>
            <a:ext cx="3124200" cy="27432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59"/>
                                        </p:tgtEl>
                                        <p:attrNameLst>
                                          <p:attrName>style.visibility</p:attrName>
                                        </p:attrNameLst>
                                      </p:cBhvr>
                                      <p:to>
                                        <p:strVal val="visible"/>
                                      </p:to>
                                    </p:set>
                                    <p:anim calcmode="lin" valueType="num">
                                      <p:cBhvr additive="base">
                                        <p:cTn id="12" dur="500" fill="hold"/>
                                        <p:tgtEl>
                                          <p:spTgt spid="53259"/>
                                        </p:tgtEl>
                                        <p:attrNameLst>
                                          <p:attrName>ppt_x</p:attrName>
                                        </p:attrNameLst>
                                      </p:cBhvr>
                                      <p:tavLst>
                                        <p:tav tm="0">
                                          <p:val>
                                            <p:strVal val="#ppt_x"/>
                                          </p:val>
                                        </p:tav>
                                        <p:tav tm="100000">
                                          <p:val>
                                            <p:strVal val="#ppt_x"/>
                                          </p:val>
                                        </p:tav>
                                      </p:tavLst>
                                    </p:anim>
                                    <p:anim calcmode="lin" valueType="num">
                                      <p:cBhvr additive="base">
                                        <p:cTn id="13" dur="500" fill="hold"/>
                                        <p:tgtEl>
                                          <p:spTgt spid="5325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 calcmode="lin" valueType="num">
                                      <p:cBhvr additive="base">
                                        <p:cTn id="18" dur="500" fill="hold"/>
                                        <p:tgtEl>
                                          <p:spTgt spid="12294"/>
                                        </p:tgtEl>
                                        <p:attrNameLst>
                                          <p:attrName>ppt_x</p:attrName>
                                        </p:attrNameLst>
                                      </p:cBhvr>
                                      <p:tavLst>
                                        <p:tav tm="0">
                                          <p:val>
                                            <p:strVal val="#ppt_x"/>
                                          </p:val>
                                        </p:tav>
                                        <p:tav tm="100000">
                                          <p:val>
                                            <p:strVal val="#ppt_x"/>
                                          </p:val>
                                        </p:tav>
                                      </p:tavLst>
                                    </p:anim>
                                    <p:anim calcmode="lin" valueType="num">
                                      <p:cBhvr additive="base">
                                        <p:cTn id="19"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3256"/>
                                        </p:tgtEl>
                                        <p:attrNameLst>
                                          <p:attrName>style.visibility</p:attrName>
                                        </p:attrNameLst>
                                      </p:cBhvr>
                                      <p:to>
                                        <p:strVal val="visible"/>
                                      </p:to>
                                    </p:set>
                                    <p:anim calcmode="lin" valueType="num">
                                      <p:cBhvr additive="base">
                                        <p:cTn id="30" dur="500" fill="hold"/>
                                        <p:tgtEl>
                                          <p:spTgt spid="53256"/>
                                        </p:tgtEl>
                                        <p:attrNameLst>
                                          <p:attrName>ppt_x</p:attrName>
                                        </p:attrNameLst>
                                      </p:cBhvr>
                                      <p:tavLst>
                                        <p:tav tm="0">
                                          <p:val>
                                            <p:strVal val="#ppt_x"/>
                                          </p:val>
                                        </p:tav>
                                        <p:tav tm="100000">
                                          <p:val>
                                            <p:strVal val="#ppt_x"/>
                                          </p:val>
                                        </p:tav>
                                      </p:tavLst>
                                    </p:anim>
                                    <p:anim calcmode="lin" valueType="num">
                                      <p:cBhvr additive="base">
                                        <p:cTn id="31"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P spid="53259" grpId="0" animBg="1"/>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5299" name="Freeform 19"/>
          <p:cNvSpPr>
            <a:spLocks/>
          </p:cNvSpPr>
          <p:nvPr/>
        </p:nvSpPr>
        <p:spPr bwMode="auto">
          <a:xfrm rot="5400000">
            <a:off x="3875088" y="-3570288"/>
            <a:ext cx="8464550"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8437" name="Title 13"/>
          <p:cNvSpPr txBox="1">
            <a:spLocks/>
          </p:cNvSpPr>
          <p:nvPr/>
        </p:nvSpPr>
        <p:spPr bwMode="auto">
          <a:xfrm>
            <a:off x="1968500" y="406400"/>
            <a:ext cx="5532438" cy="701675"/>
          </a:xfrm>
          <a:prstGeom prst="rect">
            <a:avLst/>
          </a:prstGeom>
          <a:noFill/>
          <a:ln w="9525">
            <a:noFill/>
            <a:miter lim="800000"/>
            <a:headEnd/>
            <a:tailEnd/>
          </a:ln>
        </p:spPr>
        <p:txBody>
          <a:bodyPr anchor="ctr">
            <a:spAutoFit/>
          </a:bodyPr>
          <a:lstStyle/>
          <a:p>
            <a:pPr algn="ctr"/>
            <a:r>
              <a:rPr lang="en-US" altLang="en-US" sz="3200" b="1">
                <a:solidFill>
                  <a:srgbClr val="C0B308"/>
                </a:solidFill>
                <a:latin typeface="#9Slide05 Garris"/>
              </a:rPr>
              <a:t>Kết nối năng lực</a:t>
            </a:r>
          </a:p>
        </p:txBody>
      </p:sp>
      <p:pic>
        <p:nvPicPr>
          <p:cNvPr id="55301" name="Picture 3"/>
          <p:cNvPicPr>
            <a:picLocks noChangeAspect="1"/>
          </p:cNvPicPr>
          <p:nvPr/>
        </p:nvPicPr>
        <p:blipFill>
          <a:blip r:embed="rId3"/>
          <a:srcRect/>
          <a:stretch>
            <a:fillRect/>
          </a:stretch>
        </p:blipFill>
        <p:spPr bwMode="auto">
          <a:xfrm>
            <a:off x="1752600" y="304800"/>
            <a:ext cx="1357313" cy="849313"/>
          </a:xfrm>
          <a:prstGeom prst="rect">
            <a:avLst/>
          </a:prstGeom>
          <a:noFill/>
          <a:ln w="9525">
            <a:noFill/>
            <a:miter lim="800000"/>
            <a:headEnd/>
            <a:tailEnd/>
          </a:ln>
        </p:spPr>
      </p:pic>
      <p:sp>
        <p:nvSpPr>
          <p:cNvPr id="18439" name="Rectangle 4"/>
          <p:cNvSpPr>
            <a:spLocks noChangeArrowheads="1"/>
          </p:cNvSpPr>
          <p:nvPr/>
        </p:nvSpPr>
        <p:spPr bwMode="auto">
          <a:xfrm>
            <a:off x="1895475" y="1201738"/>
            <a:ext cx="12515850" cy="946150"/>
          </a:xfrm>
          <a:prstGeom prst="rect">
            <a:avLst/>
          </a:prstGeom>
          <a:noFill/>
          <a:ln w="9525">
            <a:noFill/>
            <a:miter lim="800000"/>
            <a:headEnd/>
            <a:tailEnd/>
          </a:ln>
        </p:spPr>
        <p:txBody>
          <a:bodyPr>
            <a:spAutoFit/>
          </a:bodyPr>
          <a:lstStyle/>
          <a:p>
            <a:r>
              <a:rPr lang="en-US" sz="2800" b="1">
                <a:solidFill>
                  <a:srgbClr val="339966"/>
                </a:solidFill>
              </a:rPr>
              <a:t>Sắp xếp các bước trong hình 8.6 theo thứ tự phù hợp với các bước giặt quần áo bằng tay</a:t>
            </a:r>
          </a:p>
        </p:txBody>
      </p:sp>
      <p:sp>
        <p:nvSpPr>
          <p:cNvPr id="9" name="Freeform 8"/>
          <p:cNvSpPr/>
          <p:nvPr/>
        </p:nvSpPr>
        <p:spPr>
          <a:xfrm>
            <a:off x="-1201738" y="5964238"/>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55304" name="Picture 9" descr="Screen Clipping"/>
          <p:cNvPicPr>
            <a:picLocks noChangeAspect="1"/>
          </p:cNvPicPr>
          <p:nvPr/>
        </p:nvPicPr>
        <p:blipFill>
          <a:blip r:embed="rId4"/>
          <a:srcRect b="9309"/>
          <a:stretch>
            <a:fillRect/>
          </a:stretch>
        </p:blipFill>
        <p:spPr bwMode="auto">
          <a:xfrm>
            <a:off x="2057400" y="2057400"/>
            <a:ext cx="11506200" cy="58674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762000" y="304800"/>
            <a:ext cx="13166725" cy="685800"/>
          </a:xfrm>
        </p:spPr>
        <p:txBody>
          <a:bodyPr/>
          <a:lstStyle/>
          <a:p>
            <a:r>
              <a:rPr lang="en-US" sz="3200" b="1" smtClean="0"/>
              <a:t>PHIẾU HỌC TẬP 2</a:t>
            </a:r>
          </a:p>
        </p:txBody>
      </p:sp>
      <p:graphicFrame>
        <p:nvGraphicFramePr>
          <p:cNvPr id="67654" name="Group 70"/>
          <p:cNvGraphicFramePr>
            <a:graphicFrameLocks noGrp="1"/>
          </p:cNvGraphicFramePr>
          <p:nvPr>
            <p:ph sz="half" idx="2"/>
          </p:nvPr>
        </p:nvGraphicFramePr>
        <p:xfrm>
          <a:off x="304800" y="914400"/>
          <a:ext cx="14097000" cy="7086600"/>
        </p:xfrm>
        <a:graphic>
          <a:graphicData uri="http://schemas.openxmlformats.org/drawingml/2006/table">
            <a:tbl>
              <a:tblPr/>
              <a:tblGrid>
                <a:gridCol w="990600"/>
                <a:gridCol w="1066800"/>
                <a:gridCol w="12039600"/>
              </a:tblGrid>
              <a:tr h="7874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Bước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Hình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Nội dung thực hiện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8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8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35" name="Rectangle 51"/>
          <p:cNvSpPr>
            <a:spLocks noChangeArrowheads="1"/>
          </p:cNvSpPr>
          <p:nvPr/>
        </p:nvSpPr>
        <p:spPr bwMode="auto">
          <a:xfrm>
            <a:off x="2362200" y="1752600"/>
            <a:ext cx="11887200" cy="609600"/>
          </a:xfrm>
          <a:prstGeom prst="rect">
            <a:avLst/>
          </a:prstGeom>
          <a:solidFill>
            <a:srgbClr val="CCECFF"/>
          </a:solidFill>
          <a:ln w="9525">
            <a:noFill/>
            <a:miter lim="800000"/>
            <a:headEnd/>
            <a:tailEnd/>
          </a:ln>
          <a:effectLst/>
        </p:spPr>
        <p:txBody>
          <a:bodyPr wrap="none" anchor="ctr"/>
          <a:lstStyle/>
          <a:p>
            <a:pPr algn="ctr"/>
            <a:r>
              <a:rPr lang="en-US" sz="3000"/>
              <a:t>Đọc nhãn quần áo</a:t>
            </a:r>
          </a:p>
        </p:txBody>
      </p:sp>
      <p:sp>
        <p:nvSpPr>
          <p:cNvPr id="67636" name="Rectangle 52"/>
          <p:cNvSpPr>
            <a:spLocks noChangeArrowheads="1"/>
          </p:cNvSpPr>
          <p:nvPr/>
        </p:nvSpPr>
        <p:spPr bwMode="auto">
          <a:xfrm>
            <a:off x="2438400" y="2590800"/>
            <a:ext cx="11887200" cy="609600"/>
          </a:xfrm>
          <a:prstGeom prst="rect">
            <a:avLst/>
          </a:prstGeom>
          <a:solidFill>
            <a:srgbClr val="CCECFF"/>
          </a:solidFill>
          <a:ln w="9525">
            <a:noFill/>
            <a:miter lim="800000"/>
            <a:headEnd/>
            <a:tailEnd/>
          </a:ln>
          <a:effectLst/>
        </p:spPr>
        <p:txBody>
          <a:bodyPr wrap="none" anchor="ctr"/>
          <a:lstStyle/>
          <a:p>
            <a:pPr algn="ctr"/>
            <a:r>
              <a:rPr lang="en-US" sz="3000"/>
              <a:t>Kiểm tra, lấy vật dụng trong túi áo, quần</a:t>
            </a:r>
          </a:p>
        </p:txBody>
      </p:sp>
      <p:sp>
        <p:nvSpPr>
          <p:cNvPr id="67637" name="Rectangle 53"/>
          <p:cNvSpPr>
            <a:spLocks noChangeArrowheads="1"/>
          </p:cNvSpPr>
          <p:nvPr/>
        </p:nvSpPr>
        <p:spPr bwMode="auto">
          <a:xfrm>
            <a:off x="2590800" y="3352800"/>
            <a:ext cx="11430000" cy="685800"/>
          </a:xfrm>
          <a:prstGeom prst="rect">
            <a:avLst/>
          </a:prstGeom>
          <a:solidFill>
            <a:srgbClr val="CCECFF"/>
          </a:solidFill>
          <a:ln w="9525">
            <a:noFill/>
            <a:miter lim="800000"/>
            <a:headEnd/>
            <a:tailEnd/>
          </a:ln>
          <a:effectLst/>
        </p:spPr>
        <p:txBody>
          <a:bodyPr wrap="none" anchor="ctr"/>
          <a:lstStyle/>
          <a:p>
            <a:pPr algn="ctr"/>
            <a:r>
              <a:rPr lang="en-US" sz="3000"/>
              <a:t>Phân loại quần áo trắng và quần áo màu</a:t>
            </a:r>
          </a:p>
        </p:txBody>
      </p:sp>
      <p:sp>
        <p:nvSpPr>
          <p:cNvPr id="67638" name="Rectangle 54"/>
          <p:cNvSpPr>
            <a:spLocks noChangeArrowheads="1"/>
          </p:cNvSpPr>
          <p:nvPr/>
        </p:nvSpPr>
        <p:spPr bwMode="auto">
          <a:xfrm>
            <a:off x="2514600" y="4114800"/>
            <a:ext cx="11734800" cy="685800"/>
          </a:xfrm>
          <a:prstGeom prst="rect">
            <a:avLst/>
          </a:prstGeom>
          <a:solidFill>
            <a:srgbClr val="CCECFF"/>
          </a:solidFill>
          <a:ln w="9525">
            <a:noFill/>
            <a:miter lim="800000"/>
            <a:headEnd/>
            <a:tailEnd/>
          </a:ln>
          <a:effectLst/>
        </p:spPr>
        <p:txBody>
          <a:bodyPr wrap="none" anchor="ctr"/>
          <a:lstStyle/>
          <a:p>
            <a:pPr algn="ctr"/>
            <a:r>
              <a:rPr lang="en-US" sz="3000"/>
              <a:t>Pha bột giặt vào nước</a:t>
            </a:r>
          </a:p>
        </p:txBody>
      </p:sp>
      <p:sp>
        <p:nvSpPr>
          <p:cNvPr id="67639" name="Rectangle 55"/>
          <p:cNvSpPr>
            <a:spLocks noChangeArrowheads="1"/>
          </p:cNvSpPr>
          <p:nvPr/>
        </p:nvSpPr>
        <p:spPr bwMode="auto">
          <a:xfrm>
            <a:off x="2438400" y="4876800"/>
            <a:ext cx="11887200" cy="762000"/>
          </a:xfrm>
          <a:prstGeom prst="rect">
            <a:avLst/>
          </a:prstGeom>
          <a:solidFill>
            <a:srgbClr val="CCECFF"/>
          </a:solidFill>
          <a:ln w="9525">
            <a:noFill/>
            <a:miter lim="800000"/>
            <a:headEnd/>
            <a:tailEnd/>
          </a:ln>
          <a:effectLst/>
        </p:spPr>
        <p:txBody>
          <a:bodyPr wrap="none" anchor="ctr"/>
          <a:lstStyle/>
          <a:p>
            <a:pPr algn="ctr"/>
            <a:r>
              <a:rPr lang="en-US" sz="3000"/>
              <a:t>Ngâm quần áo khoảng 15 – 20 phút</a:t>
            </a:r>
          </a:p>
        </p:txBody>
      </p:sp>
      <p:sp>
        <p:nvSpPr>
          <p:cNvPr id="67640" name="Rectangle 56"/>
          <p:cNvSpPr>
            <a:spLocks noChangeArrowheads="1"/>
          </p:cNvSpPr>
          <p:nvPr/>
        </p:nvSpPr>
        <p:spPr bwMode="auto">
          <a:xfrm>
            <a:off x="2438400" y="5715000"/>
            <a:ext cx="11963400" cy="609600"/>
          </a:xfrm>
          <a:prstGeom prst="rect">
            <a:avLst/>
          </a:prstGeom>
          <a:solidFill>
            <a:srgbClr val="CCECFF"/>
          </a:solidFill>
          <a:ln w="9525">
            <a:noFill/>
            <a:miter lim="800000"/>
            <a:headEnd/>
            <a:tailEnd/>
          </a:ln>
          <a:effectLst/>
        </p:spPr>
        <p:txBody>
          <a:bodyPr wrap="none" anchor="ctr"/>
          <a:lstStyle/>
          <a:p>
            <a:pPr algn="ctr"/>
            <a:r>
              <a:rPr lang="en-US" sz="3000"/>
              <a:t>Vò, giặt kĩ các chỗ bẩn</a:t>
            </a:r>
          </a:p>
        </p:txBody>
      </p:sp>
      <p:sp>
        <p:nvSpPr>
          <p:cNvPr id="67641" name="Rectangle 57"/>
          <p:cNvSpPr>
            <a:spLocks noChangeArrowheads="1"/>
          </p:cNvSpPr>
          <p:nvPr/>
        </p:nvSpPr>
        <p:spPr bwMode="auto">
          <a:xfrm>
            <a:off x="2514600" y="6477000"/>
            <a:ext cx="11658600" cy="685800"/>
          </a:xfrm>
          <a:prstGeom prst="rect">
            <a:avLst/>
          </a:prstGeom>
          <a:solidFill>
            <a:srgbClr val="CCECFF"/>
          </a:solidFill>
          <a:ln w="9525">
            <a:noFill/>
            <a:miter lim="800000"/>
            <a:headEnd/>
            <a:tailEnd/>
          </a:ln>
          <a:effectLst/>
        </p:spPr>
        <p:txBody>
          <a:bodyPr wrap="none" anchor="ctr"/>
          <a:lstStyle/>
          <a:p>
            <a:pPr algn="ctr"/>
            <a:r>
              <a:rPr lang="en-US" sz="3000"/>
              <a:t>Xả nước nhiều lần để làm sạch xà phòng</a:t>
            </a:r>
          </a:p>
        </p:txBody>
      </p:sp>
      <p:sp>
        <p:nvSpPr>
          <p:cNvPr id="67642" name="Rectangle 58"/>
          <p:cNvSpPr>
            <a:spLocks noChangeArrowheads="1"/>
          </p:cNvSpPr>
          <p:nvPr/>
        </p:nvSpPr>
        <p:spPr bwMode="auto">
          <a:xfrm>
            <a:off x="2362200" y="7239000"/>
            <a:ext cx="11887200" cy="685800"/>
          </a:xfrm>
          <a:prstGeom prst="rect">
            <a:avLst/>
          </a:prstGeom>
          <a:solidFill>
            <a:srgbClr val="CCECFF"/>
          </a:solidFill>
          <a:ln w="9525">
            <a:noFill/>
            <a:miter lim="800000"/>
            <a:headEnd/>
            <a:tailEnd/>
          </a:ln>
          <a:effectLst/>
        </p:spPr>
        <p:txBody>
          <a:bodyPr wrap="none" anchor="ctr"/>
          <a:lstStyle/>
          <a:p>
            <a:pPr algn="ctr" eaLnBrk="0" hangingPunct="0">
              <a:spcBef>
                <a:spcPct val="20000"/>
              </a:spcBef>
              <a:buFont typeface="Arial" charset="0"/>
              <a:buNone/>
            </a:pPr>
            <a:r>
              <a:rPr lang="en-US" sz="3000"/>
              <a:t>Vắt bớt nước trên quần áo</a:t>
            </a:r>
          </a:p>
        </p:txBody>
      </p:sp>
      <p:sp>
        <p:nvSpPr>
          <p:cNvPr id="67646" name="Rectangle 62"/>
          <p:cNvSpPr>
            <a:spLocks noChangeArrowheads="1"/>
          </p:cNvSpPr>
          <p:nvPr/>
        </p:nvSpPr>
        <p:spPr bwMode="auto">
          <a:xfrm>
            <a:off x="1371600" y="1752600"/>
            <a:ext cx="838200" cy="685800"/>
          </a:xfrm>
          <a:prstGeom prst="rect">
            <a:avLst/>
          </a:prstGeom>
          <a:solidFill>
            <a:schemeClr val="bg1"/>
          </a:solidFill>
          <a:ln w="9525">
            <a:noFill/>
            <a:miter lim="800000"/>
            <a:headEnd/>
            <a:tailEnd/>
          </a:ln>
          <a:effectLst/>
        </p:spPr>
        <p:txBody>
          <a:bodyPr wrap="none" anchor="ctr"/>
          <a:lstStyle/>
          <a:p>
            <a:pPr algn="ctr"/>
            <a:r>
              <a:rPr lang="en-US" sz="2800"/>
              <a:t>2</a:t>
            </a:r>
          </a:p>
        </p:txBody>
      </p:sp>
      <p:sp>
        <p:nvSpPr>
          <p:cNvPr id="67647" name="Rectangle 63"/>
          <p:cNvSpPr>
            <a:spLocks noChangeArrowheads="1"/>
          </p:cNvSpPr>
          <p:nvPr/>
        </p:nvSpPr>
        <p:spPr bwMode="auto">
          <a:xfrm>
            <a:off x="1447800" y="2514600"/>
            <a:ext cx="762000" cy="685800"/>
          </a:xfrm>
          <a:prstGeom prst="rect">
            <a:avLst/>
          </a:prstGeom>
          <a:solidFill>
            <a:schemeClr val="bg1"/>
          </a:solidFill>
          <a:ln w="9525">
            <a:noFill/>
            <a:miter lim="800000"/>
            <a:headEnd/>
            <a:tailEnd/>
          </a:ln>
          <a:effectLst/>
        </p:spPr>
        <p:txBody>
          <a:bodyPr wrap="none" anchor="ctr"/>
          <a:lstStyle/>
          <a:p>
            <a:pPr algn="ctr"/>
            <a:r>
              <a:rPr lang="en-US" sz="2800"/>
              <a:t>5</a:t>
            </a:r>
          </a:p>
        </p:txBody>
      </p:sp>
      <p:sp>
        <p:nvSpPr>
          <p:cNvPr id="67648" name="Rectangle 64"/>
          <p:cNvSpPr>
            <a:spLocks noChangeArrowheads="1"/>
          </p:cNvSpPr>
          <p:nvPr/>
        </p:nvSpPr>
        <p:spPr bwMode="auto">
          <a:xfrm>
            <a:off x="1371600" y="3352800"/>
            <a:ext cx="838200" cy="609600"/>
          </a:xfrm>
          <a:prstGeom prst="rect">
            <a:avLst/>
          </a:prstGeom>
          <a:solidFill>
            <a:schemeClr val="bg1"/>
          </a:solidFill>
          <a:ln w="9525">
            <a:noFill/>
            <a:miter lim="800000"/>
            <a:headEnd/>
            <a:tailEnd/>
          </a:ln>
          <a:effectLst/>
        </p:spPr>
        <p:txBody>
          <a:bodyPr wrap="none" anchor="ctr"/>
          <a:lstStyle/>
          <a:p>
            <a:pPr algn="ctr"/>
            <a:r>
              <a:rPr lang="en-US" sz="2800"/>
              <a:t>1</a:t>
            </a:r>
          </a:p>
        </p:txBody>
      </p:sp>
      <p:sp>
        <p:nvSpPr>
          <p:cNvPr id="67649" name="Rectangle 65"/>
          <p:cNvSpPr>
            <a:spLocks noChangeArrowheads="1"/>
          </p:cNvSpPr>
          <p:nvPr/>
        </p:nvSpPr>
        <p:spPr bwMode="auto">
          <a:xfrm>
            <a:off x="1371600" y="4114800"/>
            <a:ext cx="838200" cy="685800"/>
          </a:xfrm>
          <a:prstGeom prst="rect">
            <a:avLst/>
          </a:prstGeom>
          <a:solidFill>
            <a:schemeClr val="bg1"/>
          </a:solidFill>
          <a:ln w="9525">
            <a:noFill/>
            <a:miter lim="800000"/>
            <a:headEnd/>
            <a:tailEnd/>
          </a:ln>
          <a:effectLst/>
        </p:spPr>
        <p:txBody>
          <a:bodyPr wrap="none" anchor="ctr"/>
          <a:lstStyle/>
          <a:p>
            <a:pPr algn="ctr"/>
            <a:r>
              <a:rPr lang="en-US" sz="2800"/>
              <a:t>3</a:t>
            </a:r>
          </a:p>
        </p:txBody>
      </p:sp>
      <p:sp>
        <p:nvSpPr>
          <p:cNvPr id="67650" name="Rectangle 66"/>
          <p:cNvSpPr>
            <a:spLocks noChangeArrowheads="1"/>
          </p:cNvSpPr>
          <p:nvPr/>
        </p:nvSpPr>
        <p:spPr bwMode="auto">
          <a:xfrm>
            <a:off x="1524000" y="4876800"/>
            <a:ext cx="762000" cy="685800"/>
          </a:xfrm>
          <a:prstGeom prst="rect">
            <a:avLst/>
          </a:prstGeom>
          <a:solidFill>
            <a:schemeClr val="bg1"/>
          </a:solidFill>
          <a:ln w="9525">
            <a:noFill/>
            <a:miter lim="800000"/>
            <a:headEnd/>
            <a:tailEnd/>
          </a:ln>
          <a:effectLst/>
        </p:spPr>
        <p:txBody>
          <a:bodyPr wrap="none" anchor="ctr"/>
          <a:lstStyle/>
          <a:p>
            <a:pPr algn="ctr"/>
            <a:r>
              <a:rPr lang="en-US" sz="2800"/>
              <a:t>7</a:t>
            </a:r>
          </a:p>
        </p:txBody>
      </p:sp>
      <p:sp>
        <p:nvSpPr>
          <p:cNvPr id="67651" name="Rectangle 67"/>
          <p:cNvSpPr>
            <a:spLocks noChangeArrowheads="1"/>
          </p:cNvSpPr>
          <p:nvPr/>
        </p:nvSpPr>
        <p:spPr bwMode="auto">
          <a:xfrm>
            <a:off x="1371600" y="5791200"/>
            <a:ext cx="838200" cy="533400"/>
          </a:xfrm>
          <a:prstGeom prst="rect">
            <a:avLst/>
          </a:prstGeom>
          <a:solidFill>
            <a:schemeClr val="bg1"/>
          </a:solidFill>
          <a:ln w="9525">
            <a:noFill/>
            <a:miter lim="800000"/>
            <a:headEnd/>
            <a:tailEnd/>
          </a:ln>
          <a:effectLst/>
        </p:spPr>
        <p:txBody>
          <a:bodyPr wrap="none" anchor="ctr"/>
          <a:lstStyle/>
          <a:p>
            <a:pPr algn="ctr"/>
            <a:r>
              <a:rPr lang="en-US" sz="2800"/>
              <a:t>6</a:t>
            </a:r>
          </a:p>
        </p:txBody>
      </p:sp>
      <p:sp>
        <p:nvSpPr>
          <p:cNvPr id="67652" name="Rectangle 68"/>
          <p:cNvSpPr>
            <a:spLocks noChangeArrowheads="1"/>
          </p:cNvSpPr>
          <p:nvPr/>
        </p:nvSpPr>
        <p:spPr bwMode="auto">
          <a:xfrm>
            <a:off x="1371600" y="6477000"/>
            <a:ext cx="838200" cy="685800"/>
          </a:xfrm>
          <a:prstGeom prst="rect">
            <a:avLst/>
          </a:prstGeom>
          <a:solidFill>
            <a:schemeClr val="bg1"/>
          </a:solidFill>
          <a:ln w="9525">
            <a:noFill/>
            <a:miter lim="800000"/>
            <a:headEnd/>
            <a:tailEnd/>
          </a:ln>
          <a:effectLst/>
        </p:spPr>
        <p:txBody>
          <a:bodyPr wrap="none" anchor="ctr"/>
          <a:lstStyle/>
          <a:p>
            <a:pPr algn="ctr"/>
            <a:r>
              <a:rPr lang="en-US" sz="2800"/>
              <a:t>4</a:t>
            </a:r>
          </a:p>
        </p:txBody>
      </p:sp>
      <p:sp>
        <p:nvSpPr>
          <p:cNvPr id="67653" name="Rectangle 69"/>
          <p:cNvSpPr>
            <a:spLocks noChangeArrowheads="1"/>
          </p:cNvSpPr>
          <p:nvPr/>
        </p:nvSpPr>
        <p:spPr bwMode="auto">
          <a:xfrm>
            <a:off x="1371600" y="7315200"/>
            <a:ext cx="838200" cy="533400"/>
          </a:xfrm>
          <a:prstGeom prst="rect">
            <a:avLst/>
          </a:prstGeom>
          <a:solidFill>
            <a:schemeClr val="bg1"/>
          </a:solidFill>
          <a:ln w="9525">
            <a:noFill/>
            <a:miter lim="800000"/>
            <a:headEnd/>
            <a:tailEnd/>
          </a:ln>
          <a:effectLst/>
        </p:spPr>
        <p:txBody>
          <a:bodyPr wrap="none" anchor="ctr"/>
          <a:lstStyle/>
          <a:p>
            <a:pPr algn="ctr"/>
            <a:r>
              <a:rPr lang="en-US" sz="2800"/>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654"/>
                                        </p:tgtEl>
                                        <p:attrNameLst>
                                          <p:attrName>style.visibility</p:attrName>
                                        </p:attrNameLst>
                                      </p:cBhvr>
                                      <p:to>
                                        <p:strVal val="visible"/>
                                      </p:to>
                                    </p:set>
                                    <p:anim calcmode="lin" valueType="num">
                                      <p:cBhvr additive="base">
                                        <p:cTn id="7" dur="500" fill="hold"/>
                                        <p:tgtEl>
                                          <p:spTgt spid="67654"/>
                                        </p:tgtEl>
                                        <p:attrNameLst>
                                          <p:attrName>ppt_x</p:attrName>
                                        </p:attrNameLst>
                                      </p:cBhvr>
                                      <p:tavLst>
                                        <p:tav tm="0">
                                          <p:val>
                                            <p:strVal val="#ppt_x"/>
                                          </p:val>
                                        </p:tav>
                                        <p:tav tm="100000">
                                          <p:val>
                                            <p:strVal val="#ppt_x"/>
                                          </p:val>
                                        </p:tav>
                                      </p:tavLst>
                                    </p:anim>
                                    <p:anim calcmode="lin" valueType="num">
                                      <p:cBhvr additive="base">
                                        <p:cTn id="8" dur="500" fill="hold"/>
                                        <p:tgtEl>
                                          <p:spTgt spid="676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646"/>
                                        </p:tgtEl>
                                        <p:attrNameLst>
                                          <p:attrName>style.visibility</p:attrName>
                                        </p:attrNameLst>
                                      </p:cBhvr>
                                      <p:to>
                                        <p:strVal val="visible"/>
                                      </p:to>
                                    </p:set>
                                    <p:anim calcmode="lin" valueType="num">
                                      <p:cBhvr additive="base">
                                        <p:cTn id="13" dur="500" fill="hold"/>
                                        <p:tgtEl>
                                          <p:spTgt spid="67646"/>
                                        </p:tgtEl>
                                        <p:attrNameLst>
                                          <p:attrName>ppt_x</p:attrName>
                                        </p:attrNameLst>
                                      </p:cBhvr>
                                      <p:tavLst>
                                        <p:tav tm="0">
                                          <p:val>
                                            <p:strVal val="#ppt_x"/>
                                          </p:val>
                                        </p:tav>
                                        <p:tav tm="100000">
                                          <p:val>
                                            <p:strVal val="#ppt_x"/>
                                          </p:val>
                                        </p:tav>
                                      </p:tavLst>
                                    </p:anim>
                                    <p:anim calcmode="lin" valueType="num">
                                      <p:cBhvr additive="base">
                                        <p:cTn id="14" dur="500" fill="hold"/>
                                        <p:tgtEl>
                                          <p:spTgt spid="676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635"/>
                                        </p:tgtEl>
                                        <p:attrNameLst>
                                          <p:attrName>style.visibility</p:attrName>
                                        </p:attrNameLst>
                                      </p:cBhvr>
                                      <p:to>
                                        <p:strVal val="visible"/>
                                      </p:to>
                                    </p:set>
                                    <p:anim calcmode="lin" valueType="num">
                                      <p:cBhvr additive="base">
                                        <p:cTn id="19" dur="500" fill="hold"/>
                                        <p:tgtEl>
                                          <p:spTgt spid="67635"/>
                                        </p:tgtEl>
                                        <p:attrNameLst>
                                          <p:attrName>ppt_x</p:attrName>
                                        </p:attrNameLst>
                                      </p:cBhvr>
                                      <p:tavLst>
                                        <p:tav tm="0">
                                          <p:val>
                                            <p:strVal val="#ppt_x"/>
                                          </p:val>
                                        </p:tav>
                                        <p:tav tm="100000">
                                          <p:val>
                                            <p:strVal val="#ppt_x"/>
                                          </p:val>
                                        </p:tav>
                                      </p:tavLst>
                                    </p:anim>
                                    <p:anim calcmode="lin" valueType="num">
                                      <p:cBhvr additive="base">
                                        <p:cTn id="20" dur="500" fill="hold"/>
                                        <p:tgtEl>
                                          <p:spTgt spid="676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647"/>
                                        </p:tgtEl>
                                        <p:attrNameLst>
                                          <p:attrName>style.visibility</p:attrName>
                                        </p:attrNameLst>
                                      </p:cBhvr>
                                      <p:to>
                                        <p:strVal val="visible"/>
                                      </p:to>
                                    </p:set>
                                    <p:anim calcmode="lin" valueType="num">
                                      <p:cBhvr additive="base">
                                        <p:cTn id="25" dur="500" fill="hold"/>
                                        <p:tgtEl>
                                          <p:spTgt spid="67647"/>
                                        </p:tgtEl>
                                        <p:attrNameLst>
                                          <p:attrName>ppt_x</p:attrName>
                                        </p:attrNameLst>
                                      </p:cBhvr>
                                      <p:tavLst>
                                        <p:tav tm="0">
                                          <p:val>
                                            <p:strVal val="#ppt_x"/>
                                          </p:val>
                                        </p:tav>
                                        <p:tav tm="100000">
                                          <p:val>
                                            <p:strVal val="#ppt_x"/>
                                          </p:val>
                                        </p:tav>
                                      </p:tavLst>
                                    </p:anim>
                                    <p:anim calcmode="lin" valueType="num">
                                      <p:cBhvr additive="base">
                                        <p:cTn id="26" dur="500" fill="hold"/>
                                        <p:tgtEl>
                                          <p:spTgt spid="676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636"/>
                                        </p:tgtEl>
                                        <p:attrNameLst>
                                          <p:attrName>style.visibility</p:attrName>
                                        </p:attrNameLst>
                                      </p:cBhvr>
                                      <p:to>
                                        <p:strVal val="visible"/>
                                      </p:to>
                                    </p:set>
                                    <p:anim calcmode="lin" valueType="num">
                                      <p:cBhvr additive="base">
                                        <p:cTn id="31" dur="500" fill="hold"/>
                                        <p:tgtEl>
                                          <p:spTgt spid="67636"/>
                                        </p:tgtEl>
                                        <p:attrNameLst>
                                          <p:attrName>ppt_x</p:attrName>
                                        </p:attrNameLst>
                                      </p:cBhvr>
                                      <p:tavLst>
                                        <p:tav tm="0">
                                          <p:val>
                                            <p:strVal val="#ppt_x"/>
                                          </p:val>
                                        </p:tav>
                                        <p:tav tm="100000">
                                          <p:val>
                                            <p:strVal val="#ppt_x"/>
                                          </p:val>
                                        </p:tav>
                                      </p:tavLst>
                                    </p:anim>
                                    <p:anim calcmode="lin" valueType="num">
                                      <p:cBhvr additive="base">
                                        <p:cTn id="32" dur="500" fill="hold"/>
                                        <p:tgtEl>
                                          <p:spTgt spid="676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648"/>
                                        </p:tgtEl>
                                        <p:attrNameLst>
                                          <p:attrName>style.visibility</p:attrName>
                                        </p:attrNameLst>
                                      </p:cBhvr>
                                      <p:to>
                                        <p:strVal val="visible"/>
                                      </p:to>
                                    </p:set>
                                    <p:anim calcmode="lin" valueType="num">
                                      <p:cBhvr additive="base">
                                        <p:cTn id="37" dur="500" fill="hold"/>
                                        <p:tgtEl>
                                          <p:spTgt spid="67648"/>
                                        </p:tgtEl>
                                        <p:attrNameLst>
                                          <p:attrName>ppt_x</p:attrName>
                                        </p:attrNameLst>
                                      </p:cBhvr>
                                      <p:tavLst>
                                        <p:tav tm="0">
                                          <p:val>
                                            <p:strVal val="#ppt_x"/>
                                          </p:val>
                                        </p:tav>
                                        <p:tav tm="100000">
                                          <p:val>
                                            <p:strVal val="#ppt_x"/>
                                          </p:val>
                                        </p:tav>
                                      </p:tavLst>
                                    </p:anim>
                                    <p:anim calcmode="lin" valueType="num">
                                      <p:cBhvr additive="base">
                                        <p:cTn id="38" dur="500" fill="hold"/>
                                        <p:tgtEl>
                                          <p:spTgt spid="676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637"/>
                                        </p:tgtEl>
                                        <p:attrNameLst>
                                          <p:attrName>style.visibility</p:attrName>
                                        </p:attrNameLst>
                                      </p:cBhvr>
                                      <p:to>
                                        <p:strVal val="visible"/>
                                      </p:to>
                                    </p:set>
                                    <p:anim calcmode="lin" valueType="num">
                                      <p:cBhvr additive="base">
                                        <p:cTn id="43" dur="500" fill="hold"/>
                                        <p:tgtEl>
                                          <p:spTgt spid="67637"/>
                                        </p:tgtEl>
                                        <p:attrNameLst>
                                          <p:attrName>ppt_x</p:attrName>
                                        </p:attrNameLst>
                                      </p:cBhvr>
                                      <p:tavLst>
                                        <p:tav tm="0">
                                          <p:val>
                                            <p:strVal val="#ppt_x"/>
                                          </p:val>
                                        </p:tav>
                                        <p:tav tm="100000">
                                          <p:val>
                                            <p:strVal val="#ppt_x"/>
                                          </p:val>
                                        </p:tav>
                                      </p:tavLst>
                                    </p:anim>
                                    <p:anim calcmode="lin" valueType="num">
                                      <p:cBhvr additive="base">
                                        <p:cTn id="44" dur="500" fill="hold"/>
                                        <p:tgtEl>
                                          <p:spTgt spid="676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649"/>
                                        </p:tgtEl>
                                        <p:attrNameLst>
                                          <p:attrName>style.visibility</p:attrName>
                                        </p:attrNameLst>
                                      </p:cBhvr>
                                      <p:to>
                                        <p:strVal val="visible"/>
                                      </p:to>
                                    </p:set>
                                    <p:anim calcmode="lin" valueType="num">
                                      <p:cBhvr additive="base">
                                        <p:cTn id="49" dur="500" fill="hold"/>
                                        <p:tgtEl>
                                          <p:spTgt spid="67649"/>
                                        </p:tgtEl>
                                        <p:attrNameLst>
                                          <p:attrName>ppt_x</p:attrName>
                                        </p:attrNameLst>
                                      </p:cBhvr>
                                      <p:tavLst>
                                        <p:tav tm="0">
                                          <p:val>
                                            <p:strVal val="#ppt_x"/>
                                          </p:val>
                                        </p:tav>
                                        <p:tav tm="100000">
                                          <p:val>
                                            <p:strVal val="#ppt_x"/>
                                          </p:val>
                                        </p:tav>
                                      </p:tavLst>
                                    </p:anim>
                                    <p:anim calcmode="lin" valueType="num">
                                      <p:cBhvr additive="base">
                                        <p:cTn id="50" dur="500" fill="hold"/>
                                        <p:tgtEl>
                                          <p:spTgt spid="676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7638"/>
                                        </p:tgtEl>
                                        <p:attrNameLst>
                                          <p:attrName>style.visibility</p:attrName>
                                        </p:attrNameLst>
                                      </p:cBhvr>
                                      <p:to>
                                        <p:strVal val="visible"/>
                                      </p:to>
                                    </p:set>
                                    <p:anim calcmode="lin" valueType="num">
                                      <p:cBhvr additive="base">
                                        <p:cTn id="55" dur="500" fill="hold"/>
                                        <p:tgtEl>
                                          <p:spTgt spid="67638"/>
                                        </p:tgtEl>
                                        <p:attrNameLst>
                                          <p:attrName>ppt_x</p:attrName>
                                        </p:attrNameLst>
                                      </p:cBhvr>
                                      <p:tavLst>
                                        <p:tav tm="0">
                                          <p:val>
                                            <p:strVal val="#ppt_x"/>
                                          </p:val>
                                        </p:tav>
                                        <p:tav tm="100000">
                                          <p:val>
                                            <p:strVal val="#ppt_x"/>
                                          </p:val>
                                        </p:tav>
                                      </p:tavLst>
                                    </p:anim>
                                    <p:anim calcmode="lin" valueType="num">
                                      <p:cBhvr additive="base">
                                        <p:cTn id="56" dur="500" fill="hold"/>
                                        <p:tgtEl>
                                          <p:spTgt spid="676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650"/>
                                        </p:tgtEl>
                                        <p:attrNameLst>
                                          <p:attrName>style.visibility</p:attrName>
                                        </p:attrNameLst>
                                      </p:cBhvr>
                                      <p:to>
                                        <p:strVal val="visible"/>
                                      </p:to>
                                    </p:set>
                                    <p:anim calcmode="lin" valueType="num">
                                      <p:cBhvr additive="base">
                                        <p:cTn id="61" dur="500" fill="hold"/>
                                        <p:tgtEl>
                                          <p:spTgt spid="67650"/>
                                        </p:tgtEl>
                                        <p:attrNameLst>
                                          <p:attrName>ppt_x</p:attrName>
                                        </p:attrNameLst>
                                      </p:cBhvr>
                                      <p:tavLst>
                                        <p:tav tm="0">
                                          <p:val>
                                            <p:strVal val="#ppt_x"/>
                                          </p:val>
                                        </p:tav>
                                        <p:tav tm="100000">
                                          <p:val>
                                            <p:strVal val="#ppt_x"/>
                                          </p:val>
                                        </p:tav>
                                      </p:tavLst>
                                    </p:anim>
                                    <p:anim calcmode="lin" valueType="num">
                                      <p:cBhvr additive="base">
                                        <p:cTn id="62" dur="500" fill="hold"/>
                                        <p:tgtEl>
                                          <p:spTgt spid="676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7639"/>
                                        </p:tgtEl>
                                        <p:attrNameLst>
                                          <p:attrName>style.visibility</p:attrName>
                                        </p:attrNameLst>
                                      </p:cBhvr>
                                      <p:to>
                                        <p:strVal val="visible"/>
                                      </p:to>
                                    </p:set>
                                    <p:anim calcmode="lin" valueType="num">
                                      <p:cBhvr additive="base">
                                        <p:cTn id="67" dur="500" fill="hold"/>
                                        <p:tgtEl>
                                          <p:spTgt spid="67639"/>
                                        </p:tgtEl>
                                        <p:attrNameLst>
                                          <p:attrName>ppt_x</p:attrName>
                                        </p:attrNameLst>
                                      </p:cBhvr>
                                      <p:tavLst>
                                        <p:tav tm="0">
                                          <p:val>
                                            <p:strVal val="#ppt_x"/>
                                          </p:val>
                                        </p:tav>
                                        <p:tav tm="100000">
                                          <p:val>
                                            <p:strVal val="#ppt_x"/>
                                          </p:val>
                                        </p:tav>
                                      </p:tavLst>
                                    </p:anim>
                                    <p:anim calcmode="lin" valueType="num">
                                      <p:cBhvr additive="base">
                                        <p:cTn id="68" dur="500" fill="hold"/>
                                        <p:tgtEl>
                                          <p:spTgt spid="6763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7651"/>
                                        </p:tgtEl>
                                        <p:attrNameLst>
                                          <p:attrName>style.visibility</p:attrName>
                                        </p:attrNameLst>
                                      </p:cBhvr>
                                      <p:to>
                                        <p:strVal val="visible"/>
                                      </p:to>
                                    </p:set>
                                    <p:anim calcmode="lin" valueType="num">
                                      <p:cBhvr additive="base">
                                        <p:cTn id="73" dur="500" fill="hold"/>
                                        <p:tgtEl>
                                          <p:spTgt spid="67651"/>
                                        </p:tgtEl>
                                        <p:attrNameLst>
                                          <p:attrName>ppt_x</p:attrName>
                                        </p:attrNameLst>
                                      </p:cBhvr>
                                      <p:tavLst>
                                        <p:tav tm="0">
                                          <p:val>
                                            <p:strVal val="#ppt_x"/>
                                          </p:val>
                                        </p:tav>
                                        <p:tav tm="100000">
                                          <p:val>
                                            <p:strVal val="#ppt_x"/>
                                          </p:val>
                                        </p:tav>
                                      </p:tavLst>
                                    </p:anim>
                                    <p:anim calcmode="lin" valueType="num">
                                      <p:cBhvr additive="base">
                                        <p:cTn id="74" dur="500" fill="hold"/>
                                        <p:tgtEl>
                                          <p:spTgt spid="6765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7640"/>
                                        </p:tgtEl>
                                        <p:attrNameLst>
                                          <p:attrName>style.visibility</p:attrName>
                                        </p:attrNameLst>
                                      </p:cBhvr>
                                      <p:to>
                                        <p:strVal val="visible"/>
                                      </p:to>
                                    </p:set>
                                    <p:anim calcmode="lin" valueType="num">
                                      <p:cBhvr additive="base">
                                        <p:cTn id="79" dur="500" fill="hold"/>
                                        <p:tgtEl>
                                          <p:spTgt spid="67640"/>
                                        </p:tgtEl>
                                        <p:attrNameLst>
                                          <p:attrName>ppt_x</p:attrName>
                                        </p:attrNameLst>
                                      </p:cBhvr>
                                      <p:tavLst>
                                        <p:tav tm="0">
                                          <p:val>
                                            <p:strVal val="#ppt_x"/>
                                          </p:val>
                                        </p:tav>
                                        <p:tav tm="100000">
                                          <p:val>
                                            <p:strVal val="#ppt_x"/>
                                          </p:val>
                                        </p:tav>
                                      </p:tavLst>
                                    </p:anim>
                                    <p:anim calcmode="lin" valueType="num">
                                      <p:cBhvr additive="base">
                                        <p:cTn id="80" dur="500" fill="hold"/>
                                        <p:tgtEl>
                                          <p:spTgt spid="6764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7652">
                                            <p:txEl>
                                              <p:pRg st="0" end="0"/>
                                            </p:txEl>
                                          </p:spTgt>
                                        </p:tgtEl>
                                        <p:attrNameLst>
                                          <p:attrName>style.visibility</p:attrName>
                                        </p:attrNameLst>
                                      </p:cBhvr>
                                      <p:to>
                                        <p:strVal val="visible"/>
                                      </p:to>
                                    </p:set>
                                    <p:anim calcmode="lin" valueType="num">
                                      <p:cBhvr additive="base">
                                        <p:cTn id="85" dur="500" fill="hold"/>
                                        <p:tgtEl>
                                          <p:spTgt spid="67652">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7641"/>
                                        </p:tgtEl>
                                        <p:attrNameLst>
                                          <p:attrName>style.visibility</p:attrName>
                                        </p:attrNameLst>
                                      </p:cBhvr>
                                      <p:to>
                                        <p:strVal val="visible"/>
                                      </p:to>
                                    </p:set>
                                    <p:anim calcmode="lin" valueType="num">
                                      <p:cBhvr additive="base">
                                        <p:cTn id="91" dur="500" fill="hold"/>
                                        <p:tgtEl>
                                          <p:spTgt spid="67641"/>
                                        </p:tgtEl>
                                        <p:attrNameLst>
                                          <p:attrName>ppt_x</p:attrName>
                                        </p:attrNameLst>
                                      </p:cBhvr>
                                      <p:tavLst>
                                        <p:tav tm="0">
                                          <p:val>
                                            <p:strVal val="#ppt_x"/>
                                          </p:val>
                                        </p:tav>
                                        <p:tav tm="100000">
                                          <p:val>
                                            <p:strVal val="#ppt_x"/>
                                          </p:val>
                                        </p:tav>
                                      </p:tavLst>
                                    </p:anim>
                                    <p:anim calcmode="lin" valueType="num">
                                      <p:cBhvr additive="base">
                                        <p:cTn id="92" dur="500" fill="hold"/>
                                        <p:tgtEl>
                                          <p:spTgt spid="6764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7653"/>
                                        </p:tgtEl>
                                        <p:attrNameLst>
                                          <p:attrName>style.visibility</p:attrName>
                                        </p:attrNameLst>
                                      </p:cBhvr>
                                      <p:to>
                                        <p:strVal val="visible"/>
                                      </p:to>
                                    </p:set>
                                    <p:anim calcmode="lin" valueType="num">
                                      <p:cBhvr additive="base">
                                        <p:cTn id="97" dur="500" fill="hold"/>
                                        <p:tgtEl>
                                          <p:spTgt spid="67653"/>
                                        </p:tgtEl>
                                        <p:attrNameLst>
                                          <p:attrName>ppt_x</p:attrName>
                                        </p:attrNameLst>
                                      </p:cBhvr>
                                      <p:tavLst>
                                        <p:tav tm="0">
                                          <p:val>
                                            <p:strVal val="#ppt_x"/>
                                          </p:val>
                                        </p:tav>
                                        <p:tav tm="100000">
                                          <p:val>
                                            <p:strVal val="#ppt_x"/>
                                          </p:val>
                                        </p:tav>
                                      </p:tavLst>
                                    </p:anim>
                                    <p:anim calcmode="lin" valueType="num">
                                      <p:cBhvr additive="base">
                                        <p:cTn id="98" dur="500" fill="hold"/>
                                        <p:tgtEl>
                                          <p:spTgt spid="6765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7642"/>
                                        </p:tgtEl>
                                        <p:attrNameLst>
                                          <p:attrName>style.visibility</p:attrName>
                                        </p:attrNameLst>
                                      </p:cBhvr>
                                      <p:to>
                                        <p:strVal val="visible"/>
                                      </p:to>
                                    </p:set>
                                    <p:anim calcmode="lin" valueType="num">
                                      <p:cBhvr additive="base">
                                        <p:cTn id="103" dur="500" fill="hold"/>
                                        <p:tgtEl>
                                          <p:spTgt spid="67642"/>
                                        </p:tgtEl>
                                        <p:attrNameLst>
                                          <p:attrName>ppt_x</p:attrName>
                                        </p:attrNameLst>
                                      </p:cBhvr>
                                      <p:tavLst>
                                        <p:tav tm="0">
                                          <p:val>
                                            <p:strVal val="#ppt_x"/>
                                          </p:val>
                                        </p:tav>
                                        <p:tav tm="100000">
                                          <p:val>
                                            <p:strVal val="#ppt_x"/>
                                          </p:val>
                                        </p:tav>
                                      </p:tavLst>
                                    </p:anim>
                                    <p:anim calcmode="lin" valueType="num">
                                      <p:cBhvr additive="base">
                                        <p:cTn id="104" dur="500" fill="hold"/>
                                        <p:tgtEl>
                                          <p:spTgt spid="67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5" grpId="0" animBg="1"/>
      <p:bldP spid="67636" grpId="0" animBg="1"/>
      <p:bldP spid="67637" grpId="0" animBg="1"/>
      <p:bldP spid="67638" grpId="0" animBg="1"/>
      <p:bldP spid="67639" grpId="0" animBg="1"/>
      <p:bldP spid="67640" grpId="0" animBg="1"/>
      <p:bldP spid="67641" grpId="0" animBg="1"/>
      <p:bldP spid="67642" grpId="0" animBg="1"/>
      <p:bldP spid="67646" grpId="0" animBg="1"/>
      <p:bldP spid="67647" grpId="0" animBg="1"/>
      <p:bldP spid="67648" grpId="0" animBg="1"/>
      <p:bldP spid="67649" grpId="0" animBg="1"/>
      <p:bldP spid="67650" grpId="0" animBg="1"/>
      <p:bldP spid="67651" grpId="0" animBg="1"/>
      <p:bldP spid="676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01738" y="5964238"/>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56322"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6324" name="Freeform 19"/>
          <p:cNvSpPr>
            <a:spLocks/>
          </p:cNvSpPr>
          <p:nvPr/>
        </p:nvSpPr>
        <p:spPr bwMode="auto">
          <a:xfrm rot="5400000">
            <a:off x="3571081" y="-3571081"/>
            <a:ext cx="8462963"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2293" name="Rectangle 1"/>
          <p:cNvSpPr>
            <a:spLocks noChangeArrowheads="1"/>
          </p:cNvSpPr>
          <p:nvPr/>
        </p:nvSpPr>
        <p:spPr bwMode="auto">
          <a:xfrm>
            <a:off x="271463" y="244475"/>
            <a:ext cx="5172075" cy="519113"/>
          </a:xfrm>
          <a:prstGeom prst="rect">
            <a:avLst/>
          </a:prstGeom>
          <a:noFill/>
          <a:ln w="9525">
            <a:noFill/>
            <a:miter lim="800000"/>
            <a:headEnd/>
            <a:tailEnd/>
          </a:ln>
        </p:spPr>
        <p:txBody>
          <a:bodyPr wrap="none">
            <a:spAutoFit/>
          </a:bodyPr>
          <a:lstStyle/>
          <a:p>
            <a:r>
              <a:rPr lang="en-US" altLang="vi-VN" sz="2800" b="1" u="sng">
                <a:solidFill>
                  <a:srgbClr val="339966"/>
                </a:solidFill>
              </a:rPr>
              <a:t>III. </a:t>
            </a:r>
            <a:r>
              <a:rPr lang="en-US" sz="2800" b="1" u="sng">
                <a:solidFill>
                  <a:srgbClr val="339966"/>
                </a:solidFill>
              </a:rPr>
              <a:t>BẢO QUẢN TRANG PHỤC</a:t>
            </a:r>
            <a:r>
              <a:rPr lang="vi-VN" sz="2800" b="1" u="sng">
                <a:solidFill>
                  <a:srgbClr val="339966"/>
                </a:solidFill>
                <a:latin typeface="Times New Roman" pitchFamily="18" charset="0"/>
              </a:rPr>
              <a:t> </a:t>
            </a:r>
            <a:endParaRPr lang="en-US" altLang="vi-VN" sz="2800" b="1" u="sng">
              <a:solidFill>
                <a:srgbClr val="339966"/>
              </a:solidFill>
              <a:latin typeface="Times New Roman" pitchFamily="18" charset="0"/>
            </a:endParaRPr>
          </a:p>
        </p:txBody>
      </p:sp>
      <p:sp>
        <p:nvSpPr>
          <p:cNvPr id="12294" name="Rectangle 11"/>
          <p:cNvSpPr>
            <a:spLocks noChangeArrowheads="1"/>
          </p:cNvSpPr>
          <p:nvPr/>
        </p:nvSpPr>
        <p:spPr bwMode="auto">
          <a:xfrm>
            <a:off x="533400" y="762000"/>
            <a:ext cx="1781175" cy="519113"/>
          </a:xfrm>
          <a:prstGeom prst="rect">
            <a:avLst/>
          </a:prstGeom>
          <a:noFill/>
          <a:ln w="9525">
            <a:noFill/>
            <a:miter lim="800000"/>
            <a:headEnd/>
            <a:tailEnd/>
          </a:ln>
        </p:spPr>
        <p:txBody>
          <a:bodyPr wrap="none">
            <a:spAutoFit/>
          </a:bodyPr>
          <a:lstStyle/>
          <a:p>
            <a:pPr>
              <a:spcBef>
                <a:spcPct val="50000"/>
              </a:spcBef>
            </a:pPr>
            <a:r>
              <a:rPr lang="en-US" altLang="en-US" sz="2800">
                <a:solidFill>
                  <a:srgbClr val="339933"/>
                </a:solidFill>
                <a:latin typeface="Times New Roman" pitchFamily="18" charset="0"/>
              </a:rPr>
              <a:t>2.</a:t>
            </a:r>
            <a:r>
              <a:rPr lang="vi-VN">
                <a:solidFill>
                  <a:srgbClr val="339933"/>
                </a:solidFill>
                <a:latin typeface="Times New Roman" pitchFamily="18" charset="0"/>
              </a:rPr>
              <a:t> </a:t>
            </a:r>
            <a:r>
              <a:rPr lang="en-US" sz="2800">
                <a:solidFill>
                  <a:srgbClr val="339933"/>
                </a:solidFill>
                <a:latin typeface="Times New Roman" pitchFamily="18" charset="0"/>
              </a:rPr>
              <a:t>Làm khô</a:t>
            </a:r>
            <a:endParaRPr lang="en-US" altLang="vi-VN" sz="2800">
              <a:solidFill>
                <a:srgbClr val="339933"/>
              </a:solidFill>
              <a:latin typeface="Times New Roman" pitchFamily="18" charset="0"/>
            </a:endParaRPr>
          </a:p>
        </p:txBody>
      </p:sp>
      <p:sp>
        <p:nvSpPr>
          <p:cNvPr id="3" name="Rectangle 2"/>
          <p:cNvSpPr>
            <a:spLocks noChangeArrowheads="1"/>
          </p:cNvSpPr>
          <p:nvPr/>
        </p:nvSpPr>
        <p:spPr bwMode="auto">
          <a:xfrm>
            <a:off x="1371600" y="1752600"/>
            <a:ext cx="7315200" cy="1373188"/>
          </a:xfrm>
          <a:prstGeom prst="rect">
            <a:avLst/>
          </a:prstGeom>
          <a:noFill/>
          <a:ln w="9525">
            <a:noFill/>
            <a:miter lim="800000"/>
            <a:headEnd/>
            <a:tailEnd/>
          </a:ln>
        </p:spPr>
        <p:txBody>
          <a:bodyPr>
            <a:spAutoFit/>
          </a:bodyPr>
          <a:lstStyle/>
          <a:p>
            <a:r>
              <a:rPr lang="en-US" sz="2800">
                <a:solidFill>
                  <a:srgbClr val="0070C0"/>
                </a:solidFill>
                <a:latin typeface="Times New Roman" pitchFamily="18" charset="0"/>
                <a:cs typeface="Times New Roman" pitchFamily="18" charset="0"/>
              </a:rPr>
              <a:t>Phơi: l</a:t>
            </a:r>
            <a:r>
              <a:rPr lang="vi-VN" sz="2800">
                <a:solidFill>
                  <a:srgbClr val="0070C0"/>
                </a:solidFill>
                <a:latin typeface="Times New Roman" pitchFamily="18" charset="0"/>
                <a:cs typeface="Times New Roman" pitchFamily="18" charset="0"/>
              </a:rPr>
              <a:t>àm khô quần áo bằng cách phơi ở </a:t>
            </a:r>
            <a:r>
              <a:rPr lang="en-US" sz="2800">
                <a:solidFill>
                  <a:srgbClr val="0070C0"/>
                </a:solidFill>
                <a:latin typeface="Times New Roman" pitchFamily="18" charset="0"/>
                <a:cs typeface="Times New Roman" pitchFamily="18" charset="0"/>
              </a:rPr>
              <a:t>nơi </a:t>
            </a:r>
            <a:r>
              <a:rPr lang="vi-VN" sz="2800">
                <a:solidFill>
                  <a:srgbClr val="0070C0"/>
                </a:solidFill>
                <a:latin typeface="Times New Roman" pitchFamily="18" charset="0"/>
                <a:cs typeface="Times New Roman" pitchFamily="18" charset="0"/>
              </a:rPr>
              <a:t>thoáng gió</a:t>
            </a:r>
            <a:r>
              <a:rPr lang="en-US" sz="2800">
                <a:solidFill>
                  <a:srgbClr val="0070C0"/>
                </a:solidFill>
                <a:latin typeface="Times New Roman" pitchFamily="18" charset="0"/>
                <a:cs typeface="Times New Roman" pitchFamily="18" charset="0"/>
              </a:rPr>
              <a:t>, </a:t>
            </a:r>
            <a:r>
              <a:rPr lang="vi-VN" sz="2800">
                <a:solidFill>
                  <a:srgbClr val="0070C0"/>
                </a:solidFill>
                <a:latin typeface="Times New Roman" pitchFamily="18" charset="0"/>
                <a:cs typeface="Times New Roman" pitchFamily="18" charset="0"/>
              </a:rPr>
              <a:t> có ánh nắng</a:t>
            </a:r>
            <a:r>
              <a:rPr lang="en-US" sz="2800">
                <a:solidFill>
                  <a:srgbClr val="0070C0"/>
                </a:solidFill>
                <a:latin typeface="Times New Roman" pitchFamily="18" charset="0"/>
                <a:cs typeface="Times New Roman" pitchFamily="18" charset="0"/>
              </a:rPr>
              <a:t>, t</a:t>
            </a:r>
            <a:r>
              <a:rPr lang="vi-VN" sz="2800">
                <a:solidFill>
                  <a:srgbClr val="0070C0"/>
                </a:solidFill>
                <a:latin typeface="Times New Roman" pitchFamily="18" charset="0"/>
                <a:cs typeface="Times New Roman" pitchFamily="18" charset="0"/>
              </a:rPr>
              <a:t>iết kiệm chi phí nhưng phụ thuộc vào thời tiết và tốn thời gia</a:t>
            </a:r>
            <a:r>
              <a:rPr lang="en-US" sz="2800">
                <a:solidFill>
                  <a:srgbClr val="0070C0"/>
                </a:solidFill>
                <a:latin typeface="Times New Roman" pitchFamily="18" charset="0"/>
                <a:cs typeface="Times New Roman" pitchFamily="18" charset="0"/>
              </a:rPr>
              <a:t>n</a:t>
            </a:r>
          </a:p>
        </p:txBody>
      </p:sp>
      <p:pic>
        <p:nvPicPr>
          <p:cNvPr id="5" name="Picture 4"/>
          <p:cNvPicPr>
            <a:picLocks noChangeAspect="1"/>
          </p:cNvPicPr>
          <p:nvPr/>
        </p:nvPicPr>
        <p:blipFill>
          <a:blip r:embed="rId3"/>
          <a:srcRect/>
          <a:stretch>
            <a:fillRect/>
          </a:stretch>
        </p:blipFill>
        <p:spPr bwMode="auto">
          <a:xfrm>
            <a:off x="9906000" y="228600"/>
            <a:ext cx="4084638" cy="4276725"/>
          </a:xfrm>
          <a:prstGeom prst="rect">
            <a:avLst/>
          </a:prstGeom>
          <a:noFill/>
          <a:ln w="9525">
            <a:noFill/>
            <a:miter lim="800000"/>
            <a:headEnd/>
            <a:tailEnd/>
          </a:ln>
        </p:spPr>
      </p:pic>
      <p:sp>
        <p:nvSpPr>
          <p:cNvPr id="2" name="Rectangle 2"/>
          <p:cNvSpPr>
            <a:spLocks noChangeArrowheads="1"/>
          </p:cNvSpPr>
          <p:nvPr/>
        </p:nvSpPr>
        <p:spPr bwMode="auto">
          <a:xfrm>
            <a:off x="1143000" y="4343400"/>
            <a:ext cx="7315200" cy="1922463"/>
          </a:xfrm>
          <a:prstGeom prst="rect">
            <a:avLst/>
          </a:prstGeom>
          <a:noFill/>
          <a:ln w="9525">
            <a:noFill/>
            <a:miter lim="800000"/>
            <a:headEnd/>
            <a:tailEnd/>
          </a:ln>
        </p:spPr>
        <p:txBody>
          <a:bodyPr>
            <a:spAutoFit/>
          </a:bodyPr>
          <a:lstStyle/>
          <a:p>
            <a:r>
              <a:rPr lang="en-US" sz="2800">
                <a:solidFill>
                  <a:srgbClr val="0070C0"/>
                </a:solidFill>
                <a:latin typeface="Times New Roman" pitchFamily="18" charset="0"/>
                <a:cs typeface="Times New Roman" pitchFamily="18" charset="0"/>
              </a:rPr>
              <a:t>Sấy: làm khô quần áo bằng máy, </a:t>
            </a:r>
            <a:r>
              <a:rPr lang="vi-VN" sz="2800">
                <a:solidFill>
                  <a:srgbClr val="0070C0"/>
                </a:solidFill>
                <a:latin typeface="Times New Roman" pitchFamily="18" charset="0"/>
                <a:cs typeface="Times New Roman" pitchFamily="18" charset="0"/>
              </a:rPr>
              <a:t>không phụ thuộc vào thời tiết </a:t>
            </a:r>
            <a:r>
              <a:rPr lang="en-US" sz="2800">
                <a:solidFill>
                  <a:srgbClr val="0070C0"/>
                </a:solidFill>
                <a:latin typeface="Times New Roman" pitchFamily="18" charset="0"/>
                <a:cs typeface="Times New Roman" pitchFamily="18" charset="0"/>
              </a:rPr>
              <a:t>n</a:t>
            </a:r>
            <a:r>
              <a:rPr lang="vi-VN" sz="2800">
                <a:solidFill>
                  <a:srgbClr val="0070C0"/>
                </a:solidFill>
                <a:latin typeface="Times New Roman" pitchFamily="18" charset="0"/>
                <a:cs typeface="Times New Roman" pitchFamily="18" charset="0"/>
              </a:rPr>
              <a:t>hưng tiêu hao điện năng</a:t>
            </a:r>
            <a:r>
              <a:rPr lang="vi-VN"/>
              <a:t/>
            </a:r>
            <a:br>
              <a:rPr lang="vi-VN"/>
            </a:br>
            <a:r>
              <a:rPr lang="vi-VN"/>
              <a:t/>
            </a:r>
            <a:br>
              <a:rPr lang="vi-VN"/>
            </a:br>
            <a:r>
              <a:rPr lang="vi-VN"/>
              <a:t/>
            </a:r>
            <a:br>
              <a:rPr lang="vi-VN"/>
            </a:br>
            <a:endParaRPr lang="en-US" sz="2800">
              <a:solidFill>
                <a:srgbClr val="0070C0"/>
              </a:solidFill>
              <a:latin typeface="Times New Roman" pitchFamily="18" charset="0"/>
              <a:cs typeface="Times New Roman" pitchFamily="18" charset="0"/>
            </a:endParaRPr>
          </a:p>
        </p:txBody>
      </p:sp>
      <p:pic>
        <p:nvPicPr>
          <p:cNvPr id="56331" name="Picture 2" descr="https://encrypted-tbn0.gstatic.com/images?q=tbn:ANd9GcSeHMpktannpeQGE26oCxrfsvtT9xascbVHFZ4HtzsEjbOd0bHT6g8ZB9iqFCVyl3O0E-rj1H0&amp;usqp=CAc"/>
          <p:cNvPicPr>
            <a:picLocks noChangeAspect="1" noChangeArrowheads="1"/>
          </p:cNvPicPr>
          <p:nvPr/>
        </p:nvPicPr>
        <p:blipFill>
          <a:blip r:embed="rId4"/>
          <a:srcRect/>
          <a:stretch>
            <a:fillRect/>
          </a:stretch>
        </p:blipFill>
        <p:spPr bwMode="auto">
          <a:xfrm>
            <a:off x="7772400" y="4800600"/>
            <a:ext cx="4800600" cy="32004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6331"/>
                                        </p:tgtEl>
                                        <p:attrNameLst>
                                          <p:attrName>style.visibility</p:attrName>
                                        </p:attrNameLst>
                                      </p:cBhvr>
                                      <p:to>
                                        <p:strVal val="visible"/>
                                      </p:to>
                                    </p:set>
                                    <p:anim calcmode="lin" valueType="num">
                                      <p:cBhvr additive="base">
                                        <p:cTn id="35" dur="500" fill="hold"/>
                                        <p:tgtEl>
                                          <p:spTgt spid="56331"/>
                                        </p:tgtEl>
                                        <p:attrNameLst>
                                          <p:attrName>ppt_x</p:attrName>
                                        </p:attrNameLst>
                                      </p:cBhvr>
                                      <p:tavLst>
                                        <p:tav tm="0">
                                          <p:val>
                                            <p:strVal val="#ppt_x"/>
                                          </p:val>
                                        </p:tav>
                                        <p:tav tm="100000">
                                          <p:val>
                                            <p:strVal val="#ppt_x"/>
                                          </p:val>
                                        </p:tav>
                                      </p:tavLst>
                                    </p:anim>
                                    <p:anim calcmode="lin" valueType="num">
                                      <p:cBhvr additive="base">
                                        <p:cTn id="36"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609600" y="330200"/>
            <a:ext cx="13288963" cy="1422400"/>
          </a:xfrm>
          <a:solidFill>
            <a:srgbClr val="FFCCFF"/>
          </a:solidFill>
        </p:spPr>
        <p:txBody>
          <a:bodyPr/>
          <a:lstStyle/>
          <a:p>
            <a:r>
              <a:rPr lang="en-US" sz="3600" smtClean="0"/>
              <a:t>Em hãy quan sát các bộ trang phục sau và cho biết chúng đã được phối hợp và sử dụng hợp lí hay chưa ?</a:t>
            </a:r>
            <a:r>
              <a:rPr lang="en-US" smtClean="0"/>
              <a:t> </a:t>
            </a:r>
          </a:p>
        </p:txBody>
      </p:sp>
      <p:pic>
        <p:nvPicPr>
          <p:cNvPr id="83972" name="Picture 15" descr="2"/>
          <p:cNvPicPr>
            <a:picLocks noChangeAspect="1" noChangeArrowheads="1"/>
          </p:cNvPicPr>
          <p:nvPr/>
        </p:nvPicPr>
        <p:blipFill>
          <a:blip r:embed="rId2" r:link="rId3"/>
          <a:srcRect/>
          <a:stretch>
            <a:fillRect/>
          </a:stretch>
        </p:blipFill>
        <p:spPr bwMode="auto">
          <a:xfrm>
            <a:off x="533400" y="1905000"/>
            <a:ext cx="7010400" cy="5029200"/>
          </a:xfrm>
          <a:prstGeom prst="rect">
            <a:avLst/>
          </a:prstGeom>
          <a:noFill/>
          <a:ln w="9525">
            <a:noFill/>
            <a:miter lim="800000"/>
            <a:headEnd/>
            <a:tailEnd/>
          </a:ln>
        </p:spPr>
      </p:pic>
      <p:sp>
        <p:nvSpPr>
          <p:cNvPr id="83973" name="Oval 5"/>
          <p:cNvSpPr>
            <a:spLocks noChangeArrowheads="1"/>
          </p:cNvSpPr>
          <p:nvPr/>
        </p:nvSpPr>
        <p:spPr bwMode="auto">
          <a:xfrm>
            <a:off x="533400" y="1981200"/>
            <a:ext cx="728663" cy="685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3974" name="Oval 6"/>
          <p:cNvSpPr>
            <a:spLocks noChangeArrowheads="1"/>
          </p:cNvSpPr>
          <p:nvPr/>
        </p:nvSpPr>
        <p:spPr bwMode="auto">
          <a:xfrm>
            <a:off x="4114800" y="1981200"/>
            <a:ext cx="609600" cy="685800"/>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83975" name="Picture 9" descr="http://giadinh.mediacdn.vn/2019/2/11/photo-5-15498482527781785462919.jpg"/>
          <p:cNvPicPr>
            <a:picLocks noChangeAspect="1" noChangeArrowheads="1"/>
          </p:cNvPicPr>
          <p:nvPr/>
        </p:nvPicPr>
        <p:blipFill>
          <a:blip r:embed="rId4" r:link="rId5"/>
          <a:srcRect l="20914" t="13814" r="30862"/>
          <a:stretch>
            <a:fillRect/>
          </a:stretch>
        </p:blipFill>
        <p:spPr bwMode="auto">
          <a:xfrm>
            <a:off x="8229600" y="1981200"/>
            <a:ext cx="2438400" cy="4876800"/>
          </a:xfrm>
          <a:prstGeom prst="rect">
            <a:avLst/>
          </a:prstGeom>
          <a:noFill/>
          <a:ln w="9525">
            <a:noFill/>
            <a:miter lim="800000"/>
            <a:headEnd/>
            <a:tailEnd/>
          </a:ln>
        </p:spPr>
      </p:pic>
      <p:pic>
        <p:nvPicPr>
          <p:cNvPr id="83976" name="Picture 8" descr="Lựa chọn trang phục cho bé gái tuổi 13 như thế nào ?"/>
          <p:cNvPicPr>
            <a:picLocks noChangeAspect="1" noChangeArrowheads="1"/>
          </p:cNvPicPr>
          <p:nvPr/>
        </p:nvPicPr>
        <p:blipFill>
          <a:blip r:embed="rId6" r:link="rId7"/>
          <a:srcRect l="24377" r="21712"/>
          <a:stretch>
            <a:fillRect/>
          </a:stretch>
        </p:blipFill>
        <p:spPr bwMode="auto">
          <a:xfrm>
            <a:off x="11125200" y="1981200"/>
            <a:ext cx="2362200" cy="4876800"/>
          </a:xfrm>
          <a:prstGeom prst="rect">
            <a:avLst/>
          </a:prstGeom>
          <a:noFill/>
          <a:ln w="9525">
            <a:noFill/>
            <a:miter lim="800000"/>
            <a:headEnd/>
            <a:tailEnd/>
          </a:ln>
        </p:spPr>
      </p:pic>
      <p:sp>
        <p:nvSpPr>
          <p:cNvPr id="83978" name="Rectangle 10"/>
          <p:cNvSpPr>
            <a:spLocks noChangeArrowheads="1"/>
          </p:cNvSpPr>
          <p:nvPr/>
        </p:nvSpPr>
        <p:spPr bwMode="auto">
          <a:xfrm>
            <a:off x="1905000" y="7010400"/>
            <a:ext cx="11277600" cy="457200"/>
          </a:xfrm>
          <a:prstGeom prst="rect">
            <a:avLst/>
          </a:prstGeom>
          <a:solidFill>
            <a:schemeClr val="bg1"/>
          </a:solidFill>
          <a:ln w="9525">
            <a:noFill/>
            <a:miter lim="800000"/>
            <a:headEnd/>
            <a:tailEnd/>
          </a:ln>
        </p:spPr>
        <p:txBody>
          <a:bodyPr wrap="none" anchor="ctr"/>
          <a:lstStyle/>
          <a:p>
            <a:r>
              <a:rPr lang="en-US" sz="2000" b="1"/>
              <a:t>1                                                    2                                                          3                                   4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3"/>
                                        </p:tgtEl>
                                        <p:attrNameLst>
                                          <p:attrName>style.visibility</p:attrName>
                                        </p:attrNameLst>
                                      </p:cBhvr>
                                      <p:to>
                                        <p:strVal val="visible"/>
                                      </p:to>
                                    </p:set>
                                    <p:anim calcmode="lin" valueType="num">
                                      <p:cBhvr additive="base">
                                        <p:cTn id="13" dur="500" fill="hold"/>
                                        <p:tgtEl>
                                          <p:spTgt spid="83973"/>
                                        </p:tgtEl>
                                        <p:attrNameLst>
                                          <p:attrName>ppt_x</p:attrName>
                                        </p:attrNameLst>
                                      </p:cBhvr>
                                      <p:tavLst>
                                        <p:tav tm="0">
                                          <p:val>
                                            <p:strVal val="#ppt_x"/>
                                          </p:val>
                                        </p:tav>
                                        <p:tav tm="100000">
                                          <p:val>
                                            <p:strVal val="#ppt_x"/>
                                          </p:val>
                                        </p:tav>
                                      </p:tavLst>
                                    </p:anim>
                                    <p:anim calcmode="lin" valueType="num">
                                      <p:cBhvr additive="base">
                                        <p:cTn id="14" dur="500" fill="hold"/>
                                        <p:tgtEl>
                                          <p:spTgt spid="839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3974"/>
                                        </p:tgtEl>
                                        <p:attrNameLst>
                                          <p:attrName>style.visibility</p:attrName>
                                        </p:attrNameLst>
                                      </p:cBhvr>
                                      <p:to>
                                        <p:strVal val="visible"/>
                                      </p:to>
                                    </p:set>
                                    <p:anim calcmode="lin" valueType="num">
                                      <p:cBhvr additive="base">
                                        <p:cTn id="19" dur="500" fill="hold"/>
                                        <p:tgtEl>
                                          <p:spTgt spid="83974"/>
                                        </p:tgtEl>
                                        <p:attrNameLst>
                                          <p:attrName>ppt_x</p:attrName>
                                        </p:attrNameLst>
                                      </p:cBhvr>
                                      <p:tavLst>
                                        <p:tav tm="0">
                                          <p:val>
                                            <p:strVal val="#ppt_x"/>
                                          </p:val>
                                        </p:tav>
                                        <p:tav tm="100000">
                                          <p:val>
                                            <p:strVal val="#ppt_x"/>
                                          </p:val>
                                        </p:tav>
                                      </p:tavLst>
                                    </p:anim>
                                    <p:anim calcmode="lin" valueType="num">
                                      <p:cBhvr additive="base">
                                        <p:cTn id="20" dur="500" fill="hold"/>
                                        <p:tgtEl>
                                          <p:spTgt spid="839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3972"/>
                                        </p:tgtEl>
                                        <p:attrNameLst>
                                          <p:attrName>style.visibility</p:attrName>
                                        </p:attrNameLst>
                                      </p:cBhvr>
                                      <p:to>
                                        <p:strVal val="visible"/>
                                      </p:to>
                                    </p:set>
                                    <p:animEffect transition="in" filter="box(in)">
                                      <p:cBhvr>
                                        <p:cTn id="25" dur="500"/>
                                        <p:tgtEl>
                                          <p:spTgt spid="8397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83975"/>
                                        </p:tgtEl>
                                        <p:attrNameLst>
                                          <p:attrName>style.visibility</p:attrName>
                                        </p:attrNameLst>
                                      </p:cBhvr>
                                      <p:to>
                                        <p:strVal val="visible"/>
                                      </p:to>
                                    </p:set>
                                    <p:animEffect transition="in" filter="box(in)">
                                      <p:cBhvr>
                                        <p:cTn id="30" dur="500"/>
                                        <p:tgtEl>
                                          <p:spTgt spid="8397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3976"/>
                                        </p:tgtEl>
                                        <p:attrNameLst>
                                          <p:attrName>style.visibility</p:attrName>
                                        </p:attrNameLst>
                                      </p:cBhvr>
                                      <p:to>
                                        <p:strVal val="visible"/>
                                      </p:to>
                                    </p:set>
                                    <p:animEffect transition="in" filter="box(in)">
                                      <p:cBhvr>
                                        <p:cTn id="35" dur="500"/>
                                        <p:tgtEl>
                                          <p:spTgt spid="8397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83978">
                                            <p:txEl>
                                              <p:pRg st="0" end="0"/>
                                            </p:txEl>
                                          </p:spTgt>
                                        </p:tgtEl>
                                        <p:attrNameLst>
                                          <p:attrName>style.visibility</p:attrName>
                                        </p:attrNameLst>
                                      </p:cBhvr>
                                      <p:to>
                                        <p:strVal val="visible"/>
                                      </p:to>
                                    </p:set>
                                    <p:animEffect transition="in" filter="box(in)">
                                      <p:cBhvr>
                                        <p:cTn id="40" dur="500"/>
                                        <p:tgtEl>
                                          <p:spTgt spid="839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3" grpId="0" animBg="1"/>
      <p:bldP spid="839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143000" y="5943600"/>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57346"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348" name="Freeform 19"/>
          <p:cNvSpPr>
            <a:spLocks/>
          </p:cNvSpPr>
          <p:nvPr/>
        </p:nvSpPr>
        <p:spPr bwMode="auto">
          <a:xfrm rot="5400000">
            <a:off x="3571081" y="-3804444"/>
            <a:ext cx="8462963"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2294" name="Rectangle 11"/>
          <p:cNvSpPr>
            <a:spLocks noChangeArrowheads="1"/>
          </p:cNvSpPr>
          <p:nvPr/>
        </p:nvSpPr>
        <p:spPr bwMode="auto">
          <a:xfrm>
            <a:off x="1066800" y="762000"/>
            <a:ext cx="1931988" cy="549275"/>
          </a:xfrm>
          <a:prstGeom prst="rect">
            <a:avLst/>
          </a:prstGeom>
          <a:noFill/>
          <a:ln w="9525">
            <a:noFill/>
            <a:miter lim="800000"/>
            <a:headEnd/>
            <a:tailEnd/>
          </a:ln>
        </p:spPr>
        <p:txBody>
          <a:bodyPr wrap="none">
            <a:spAutoFit/>
          </a:bodyPr>
          <a:lstStyle/>
          <a:p>
            <a:pPr>
              <a:spcBef>
                <a:spcPct val="50000"/>
              </a:spcBef>
            </a:pPr>
            <a:r>
              <a:rPr lang="en-US" altLang="en-US" sz="3000">
                <a:solidFill>
                  <a:srgbClr val="339933"/>
                </a:solidFill>
                <a:latin typeface="Times New Roman" pitchFamily="18" charset="0"/>
              </a:rPr>
              <a:t>2.</a:t>
            </a:r>
            <a:r>
              <a:rPr lang="vi-VN" sz="3000">
                <a:solidFill>
                  <a:srgbClr val="339933"/>
                </a:solidFill>
                <a:latin typeface="Times New Roman" pitchFamily="18" charset="0"/>
              </a:rPr>
              <a:t> </a:t>
            </a:r>
            <a:r>
              <a:rPr lang="en-US" sz="3000">
                <a:solidFill>
                  <a:srgbClr val="339933"/>
                </a:solidFill>
                <a:latin typeface="Times New Roman" pitchFamily="18" charset="0"/>
              </a:rPr>
              <a:t>Làm khô</a:t>
            </a:r>
            <a:endParaRPr lang="en-US" altLang="vi-VN" sz="3000">
              <a:solidFill>
                <a:srgbClr val="339933"/>
              </a:solidFill>
              <a:latin typeface="Times New Roman" pitchFamily="18" charset="0"/>
            </a:endParaRPr>
          </a:p>
        </p:txBody>
      </p:sp>
      <p:sp>
        <p:nvSpPr>
          <p:cNvPr id="11" name="Rectangle 1"/>
          <p:cNvSpPr>
            <a:spLocks noChangeArrowheads="1"/>
          </p:cNvSpPr>
          <p:nvPr/>
        </p:nvSpPr>
        <p:spPr bwMode="auto">
          <a:xfrm>
            <a:off x="304800" y="304800"/>
            <a:ext cx="5172075" cy="519113"/>
          </a:xfrm>
          <a:prstGeom prst="rect">
            <a:avLst/>
          </a:prstGeom>
          <a:noFill/>
          <a:ln w="9525">
            <a:noFill/>
            <a:miter lim="800000"/>
            <a:headEnd/>
            <a:tailEnd/>
          </a:ln>
        </p:spPr>
        <p:txBody>
          <a:bodyPr wrap="none">
            <a:spAutoFit/>
          </a:bodyPr>
          <a:lstStyle/>
          <a:p>
            <a:r>
              <a:rPr lang="en-US" altLang="vi-VN" sz="2800" b="1" u="sng">
                <a:solidFill>
                  <a:srgbClr val="339966"/>
                </a:solidFill>
              </a:rPr>
              <a:t>III. </a:t>
            </a:r>
            <a:r>
              <a:rPr lang="en-US" sz="2800" b="1" u="sng">
                <a:solidFill>
                  <a:srgbClr val="339966"/>
                </a:solidFill>
              </a:rPr>
              <a:t>BẢO QUẢN TRANG PHỤC</a:t>
            </a:r>
            <a:r>
              <a:rPr lang="vi-VN" sz="2800" b="1" u="sng">
                <a:solidFill>
                  <a:srgbClr val="339966"/>
                </a:solidFill>
                <a:latin typeface="Times New Roman" pitchFamily="18" charset="0"/>
              </a:rPr>
              <a:t> </a:t>
            </a:r>
            <a:endParaRPr lang="en-US" altLang="vi-VN" sz="2800" b="1" u="sng">
              <a:solidFill>
                <a:srgbClr val="339966"/>
              </a:solidFill>
              <a:latin typeface="Times New Roman" pitchFamily="18" charset="0"/>
            </a:endParaRPr>
          </a:p>
        </p:txBody>
      </p:sp>
      <p:sp>
        <p:nvSpPr>
          <p:cNvPr id="57355" name="Rectangle 11"/>
          <p:cNvSpPr>
            <a:spLocks noChangeArrowheads="1"/>
          </p:cNvSpPr>
          <p:nvPr/>
        </p:nvSpPr>
        <p:spPr bwMode="auto">
          <a:xfrm>
            <a:off x="228600" y="1371600"/>
            <a:ext cx="14020800" cy="533400"/>
          </a:xfrm>
          <a:prstGeom prst="rect">
            <a:avLst/>
          </a:prstGeom>
          <a:solidFill>
            <a:schemeClr val="bg1"/>
          </a:solidFill>
          <a:ln w="9525">
            <a:noFill/>
            <a:miter lim="800000"/>
            <a:headEnd/>
            <a:tailEnd/>
          </a:ln>
          <a:effectLst/>
        </p:spPr>
        <p:txBody>
          <a:bodyPr wrap="none" anchor="ctr"/>
          <a:lstStyle/>
          <a:p>
            <a:pPr algn="ctr"/>
            <a:r>
              <a:rPr lang="en-US" sz="3000"/>
              <a:t>Đọc hiểu thông tin ở mục 2, hoàn thành phiếu học tập 3</a:t>
            </a:r>
          </a:p>
        </p:txBody>
      </p:sp>
      <p:graphicFrame>
        <p:nvGraphicFramePr>
          <p:cNvPr id="57390" name="Group 46"/>
          <p:cNvGraphicFramePr>
            <a:graphicFrameLocks noGrp="1"/>
          </p:cNvGraphicFramePr>
          <p:nvPr/>
        </p:nvGraphicFramePr>
        <p:xfrm>
          <a:off x="609600" y="1981200"/>
          <a:ext cx="13792200" cy="4876800"/>
        </p:xfrm>
        <a:graphic>
          <a:graphicData uri="http://schemas.openxmlformats.org/drawingml/2006/table">
            <a:tbl>
              <a:tblPr/>
              <a:tblGrid>
                <a:gridCol w="1676400"/>
                <a:gridCol w="5219700"/>
                <a:gridCol w="3448050"/>
                <a:gridCol w="3448050"/>
              </a:tblGrid>
              <a:tr h="642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Làm khô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Cách tiến hành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Ưu điểm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Nhược điểm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7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Phơi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6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Times New Roman" pitchFamily="18" charset="0"/>
                        </a:rPr>
                        <a:t>Sấy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88" name="Rectangle 44"/>
          <p:cNvSpPr>
            <a:spLocks noChangeArrowheads="1"/>
          </p:cNvSpPr>
          <p:nvPr/>
        </p:nvSpPr>
        <p:spPr bwMode="auto">
          <a:xfrm>
            <a:off x="2362200" y="2743200"/>
            <a:ext cx="5029200" cy="1752600"/>
          </a:xfrm>
          <a:prstGeom prst="rect">
            <a:avLst/>
          </a:prstGeom>
          <a:solidFill>
            <a:srgbClr val="CCECFF"/>
          </a:solidFill>
          <a:ln w="9525">
            <a:noFill/>
            <a:miter lim="800000"/>
            <a:headEnd/>
            <a:tailEnd/>
          </a:ln>
          <a:effectLst/>
        </p:spPr>
        <p:txBody>
          <a:bodyPr wrap="none" anchor="ctr"/>
          <a:lstStyle/>
          <a:p>
            <a:r>
              <a:rPr lang="en-US" sz="2800"/>
              <a:t>Phơi quần áo ở nơi thoáng gió, </a:t>
            </a:r>
          </a:p>
          <a:p>
            <a:r>
              <a:rPr lang="en-US" sz="2800"/>
              <a:t>có ánh nắng</a:t>
            </a:r>
            <a:r>
              <a:rPr lang="en-US"/>
              <a:t> </a:t>
            </a:r>
          </a:p>
        </p:txBody>
      </p:sp>
      <p:sp>
        <p:nvSpPr>
          <p:cNvPr id="57391" name="Rectangle 47"/>
          <p:cNvSpPr>
            <a:spLocks noChangeArrowheads="1"/>
          </p:cNvSpPr>
          <p:nvPr/>
        </p:nvSpPr>
        <p:spPr bwMode="auto">
          <a:xfrm>
            <a:off x="7620000" y="2743200"/>
            <a:ext cx="3200400" cy="1905000"/>
          </a:xfrm>
          <a:prstGeom prst="rect">
            <a:avLst/>
          </a:prstGeom>
          <a:solidFill>
            <a:srgbClr val="CCECFF"/>
          </a:solidFill>
          <a:ln w="9525">
            <a:noFill/>
            <a:miter lim="800000"/>
            <a:headEnd/>
            <a:tailEnd/>
          </a:ln>
          <a:effectLst/>
        </p:spPr>
        <p:txBody>
          <a:bodyPr wrap="none" anchor="ctr"/>
          <a:lstStyle/>
          <a:p>
            <a:pPr algn="ctr"/>
            <a:r>
              <a:rPr lang="en-US" sz="2800"/>
              <a:t>Tiết kiệm chi phí</a:t>
            </a:r>
            <a:r>
              <a:rPr lang="en-US" sz="2800">
                <a:latin typeface="Times New Roman" pitchFamily="18" charset="0"/>
              </a:rPr>
              <a:t> </a:t>
            </a:r>
          </a:p>
        </p:txBody>
      </p:sp>
      <p:sp>
        <p:nvSpPr>
          <p:cNvPr id="57392" name="Rectangle 48"/>
          <p:cNvSpPr>
            <a:spLocks noChangeArrowheads="1"/>
          </p:cNvSpPr>
          <p:nvPr/>
        </p:nvSpPr>
        <p:spPr bwMode="auto">
          <a:xfrm>
            <a:off x="11049000" y="2743200"/>
            <a:ext cx="3200400" cy="1828800"/>
          </a:xfrm>
          <a:prstGeom prst="rect">
            <a:avLst/>
          </a:prstGeom>
          <a:solidFill>
            <a:srgbClr val="CCECFF"/>
          </a:solidFill>
          <a:ln w="9525">
            <a:noFill/>
            <a:miter lim="800000"/>
            <a:headEnd/>
            <a:tailEnd/>
          </a:ln>
          <a:effectLst/>
        </p:spPr>
        <p:txBody>
          <a:bodyPr wrap="none" anchor="ctr"/>
          <a:lstStyle/>
          <a:p>
            <a:pPr algn="ctr"/>
            <a:r>
              <a:rPr lang="en-US" sz="2800"/>
              <a:t>Phụ thuộc vào thời</a:t>
            </a:r>
          </a:p>
          <a:p>
            <a:pPr algn="ctr"/>
            <a:r>
              <a:rPr lang="en-US" sz="2800"/>
              <a:t> tiết và tốn nhiều </a:t>
            </a:r>
          </a:p>
          <a:p>
            <a:pPr algn="ctr"/>
            <a:r>
              <a:rPr lang="en-US" sz="2800"/>
              <a:t>thời gian</a:t>
            </a:r>
            <a:r>
              <a:rPr lang="en-US"/>
              <a:t>. </a:t>
            </a:r>
          </a:p>
        </p:txBody>
      </p:sp>
      <p:sp>
        <p:nvSpPr>
          <p:cNvPr id="57393" name="Rectangle 49"/>
          <p:cNvSpPr>
            <a:spLocks noChangeArrowheads="1"/>
          </p:cNvSpPr>
          <p:nvPr/>
        </p:nvSpPr>
        <p:spPr bwMode="auto">
          <a:xfrm>
            <a:off x="2438400" y="4800600"/>
            <a:ext cx="4876800" cy="1905000"/>
          </a:xfrm>
          <a:prstGeom prst="rect">
            <a:avLst/>
          </a:prstGeom>
          <a:solidFill>
            <a:srgbClr val="CCECFF"/>
          </a:solidFill>
          <a:ln w="9525">
            <a:noFill/>
            <a:miter lim="800000"/>
            <a:headEnd/>
            <a:tailEnd/>
          </a:ln>
          <a:effectLst/>
        </p:spPr>
        <p:txBody>
          <a:bodyPr wrap="none" anchor="ctr"/>
          <a:lstStyle/>
          <a:p>
            <a:pPr algn="ctr"/>
            <a:r>
              <a:rPr lang="en-US" sz="2800"/>
              <a:t>Làm khô quần áo bằng máy</a:t>
            </a:r>
            <a:r>
              <a:rPr lang="en-US"/>
              <a:t> </a:t>
            </a:r>
          </a:p>
        </p:txBody>
      </p:sp>
      <p:sp>
        <p:nvSpPr>
          <p:cNvPr id="57394" name="Rectangle 50"/>
          <p:cNvSpPr>
            <a:spLocks noChangeArrowheads="1"/>
          </p:cNvSpPr>
          <p:nvPr/>
        </p:nvSpPr>
        <p:spPr bwMode="auto">
          <a:xfrm>
            <a:off x="7620000" y="4876800"/>
            <a:ext cx="3200400" cy="1905000"/>
          </a:xfrm>
          <a:prstGeom prst="rect">
            <a:avLst/>
          </a:prstGeom>
          <a:solidFill>
            <a:srgbClr val="CCECFF"/>
          </a:solidFill>
          <a:ln w="9525">
            <a:noFill/>
            <a:miter lim="800000"/>
            <a:headEnd/>
            <a:tailEnd/>
          </a:ln>
          <a:effectLst/>
        </p:spPr>
        <p:txBody>
          <a:bodyPr wrap="none" anchor="ctr"/>
          <a:lstStyle/>
          <a:p>
            <a:r>
              <a:rPr lang="en-US" sz="2800"/>
              <a:t>Nhanh khô , không </a:t>
            </a:r>
          </a:p>
          <a:p>
            <a:r>
              <a:rPr lang="en-US" sz="2800"/>
              <a:t>phụ thuộc vào thời</a:t>
            </a:r>
          </a:p>
          <a:p>
            <a:r>
              <a:rPr lang="en-US" sz="2800"/>
              <a:t> tiết </a:t>
            </a:r>
          </a:p>
        </p:txBody>
      </p:sp>
      <p:sp>
        <p:nvSpPr>
          <p:cNvPr id="57395" name="Rectangle 51"/>
          <p:cNvSpPr>
            <a:spLocks noChangeArrowheads="1"/>
          </p:cNvSpPr>
          <p:nvPr/>
        </p:nvSpPr>
        <p:spPr bwMode="auto">
          <a:xfrm>
            <a:off x="11049000" y="4800600"/>
            <a:ext cx="3200400" cy="1981200"/>
          </a:xfrm>
          <a:prstGeom prst="rect">
            <a:avLst/>
          </a:prstGeom>
          <a:solidFill>
            <a:srgbClr val="CCECFF"/>
          </a:solidFill>
          <a:ln w="9525">
            <a:noFill/>
            <a:miter lim="800000"/>
            <a:headEnd/>
            <a:tailEnd/>
          </a:ln>
          <a:effectLst/>
        </p:spPr>
        <p:txBody>
          <a:bodyPr wrap="none" anchor="ctr"/>
          <a:lstStyle/>
          <a:p>
            <a:pPr algn="ctr"/>
            <a:r>
              <a:rPr lang="en-US" sz="2800"/>
              <a:t>Tiêu hao điện năng.</a:t>
            </a:r>
            <a:r>
              <a:rPr lang="en-US"/>
              <a:t>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355"/>
                                        </p:tgtEl>
                                        <p:attrNameLst>
                                          <p:attrName>style.visibility</p:attrName>
                                        </p:attrNameLst>
                                      </p:cBhvr>
                                      <p:to>
                                        <p:strVal val="visible"/>
                                      </p:to>
                                    </p:set>
                                    <p:anim calcmode="lin" valueType="num">
                                      <p:cBhvr additive="base">
                                        <p:cTn id="17" dur="500" fill="hold"/>
                                        <p:tgtEl>
                                          <p:spTgt spid="57355"/>
                                        </p:tgtEl>
                                        <p:attrNameLst>
                                          <p:attrName>ppt_x</p:attrName>
                                        </p:attrNameLst>
                                      </p:cBhvr>
                                      <p:tavLst>
                                        <p:tav tm="0">
                                          <p:val>
                                            <p:strVal val="#ppt_x"/>
                                          </p:val>
                                        </p:tav>
                                        <p:tav tm="100000">
                                          <p:val>
                                            <p:strVal val="#ppt_x"/>
                                          </p:val>
                                        </p:tav>
                                      </p:tavLst>
                                    </p:anim>
                                    <p:anim calcmode="lin" valueType="num">
                                      <p:cBhvr additive="base">
                                        <p:cTn id="18" dur="500" fill="hold"/>
                                        <p:tgtEl>
                                          <p:spTgt spid="5735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7390"/>
                                        </p:tgtEl>
                                        <p:attrNameLst>
                                          <p:attrName>style.visibility</p:attrName>
                                        </p:attrNameLst>
                                      </p:cBhvr>
                                      <p:to>
                                        <p:strVal val="visible"/>
                                      </p:to>
                                    </p:set>
                                    <p:anim calcmode="lin" valueType="num">
                                      <p:cBhvr additive="base">
                                        <p:cTn id="23" dur="500" fill="hold"/>
                                        <p:tgtEl>
                                          <p:spTgt spid="57390"/>
                                        </p:tgtEl>
                                        <p:attrNameLst>
                                          <p:attrName>ppt_x</p:attrName>
                                        </p:attrNameLst>
                                      </p:cBhvr>
                                      <p:tavLst>
                                        <p:tav tm="0">
                                          <p:val>
                                            <p:strVal val="#ppt_x"/>
                                          </p:val>
                                        </p:tav>
                                        <p:tav tm="100000">
                                          <p:val>
                                            <p:strVal val="#ppt_x"/>
                                          </p:val>
                                        </p:tav>
                                      </p:tavLst>
                                    </p:anim>
                                    <p:anim calcmode="lin" valueType="num">
                                      <p:cBhvr additive="base">
                                        <p:cTn id="24" dur="500" fill="hold"/>
                                        <p:tgtEl>
                                          <p:spTgt spid="5739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388"/>
                                        </p:tgtEl>
                                        <p:attrNameLst>
                                          <p:attrName>style.visibility</p:attrName>
                                        </p:attrNameLst>
                                      </p:cBhvr>
                                      <p:to>
                                        <p:strVal val="visible"/>
                                      </p:to>
                                    </p:set>
                                    <p:anim calcmode="lin" valueType="num">
                                      <p:cBhvr additive="base">
                                        <p:cTn id="29" dur="500" fill="hold"/>
                                        <p:tgtEl>
                                          <p:spTgt spid="57388"/>
                                        </p:tgtEl>
                                        <p:attrNameLst>
                                          <p:attrName>ppt_x</p:attrName>
                                        </p:attrNameLst>
                                      </p:cBhvr>
                                      <p:tavLst>
                                        <p:tav tm="0">
                                          <p:val>
                                            <p:strVal val="#ppt_x"/>
                                          </p:val>
                                        </p:tav>
                                        <p:tav tm="100000">
                                          <p:val>
                                            <p:strVal val="#ppt_x"/>
                                          </p:val>
                                        </p:tav>
                                      </p:tavLst>
                                    </p:anim>
                                    <p:anim calcmode="lin" valueType="num">
                                      <p:cBhvr additive="base">
                                        <p:cTn id="30" dur="500" fill="hold"/>
                                        <p:tgtEl>
                                          <p:spTgt spid="5738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7391"/>
                                        </p:tgtEl>
                                        <p:attrNameLst>
                                          <p:attrName>style.visibility</p:attrName>
                                        </p:attrNameLst>
                                      </p:cBhvr>
                                      <p:to>
                                        <p:strVal val="visible"/>
                                      </p:to>
                                    </p:set>
                                    <p:anim calcmode="lin" valueType="num">
                                      <p:cBhvr additive="base">
                                        <p:cTn id="35" dur="500" fill="hold"/>
                                        <p:tgtEl>
                                          <p:spTgt spid="57391"/>
                                        </p:tgtEl>
                                        <p:attrNameLst>
                                          <p:attrName>ppt_x</p:attrName>
                                        </p:attrNameLst>
                                      </p:cBhvr>
                                      <p:tavLst>
                                        <p:tav tm="0">
                                          <p:val>
                                            <p:strVal val="#ppt_x"/>
                                          </p:val>
                                        </p:tav>
                                        <p:tav tm="100000">
                                          <p:val>
                                            <p:strVal val="#ppt_x"/>
                                          </p:val>
                                        </p:tav>
                                      </p:tavLst>
                                    </p:anim>
                                    <p:anim calcmode="lin" valueType="num">
                                      <p:cBhvr additive="base">
                                        <p:cTn id="36" dur="500" fill="hold"/>
                                        <p:tgtEl>
                                          <p:spTgt spid="5739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7392"/>
                                        </p:tgtEl>
                                        <p:attrNameLst>
                                          <p:attrName>style.visibility</p:attrName>
                                        </p:attrNameLst>
                                      </p:cBhvr>
                                      <p:to>
                                        <p:strVal val="visible"/>
                                      </p:to>
                                    </p:set>
                                    <p:anim calcmode="lin" valueType="num">
                                      <p:cBhvr additive="base">
                                        <p:cTn id="41" dur="500" fill="hold"/>
                                        <p:tgtEl>
                                          <p:spTgt spid="57392"/>
                                        </p:tgtEl>
                                        <p:attrNameLst>
                                          <p:attrName>ppt_x</p:attrName>
                                        </p:attrNameLst>
                                      </p:cBhvr>
                                      <p:tavLst>
                                        <p:tav tm="0">
                                          <p:val>
                                            <p:strVal val="#ppt_x"/>
                                          </p:val>
                                        </p:tav>
                                        <p:tav tm="100000">
                                          <p:val>
                                            <p:strVal val="#ppt_x"/>
                                          </p:val>
                                        </p:tav>
                                      </p:tavLst>
                                    </p:anim>
                                    <p:anim calcmode="lin" valueType="num">
                                      <p:cBhvr additive="base">
                                        <p:cTn id="42" dur="500" fill="hold"/>
                                        <p:tgtEl>
                                          <p:spTgt spid="5739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7393"/>
                                        </p:tgtEl>
                                        <p:attrNameLst>
                                          <p:attrName>style.visibility</p:attrName>
                                        </p:attrNameLst>
                                      </p:cBhvr>
                                      <p:to>
                                        <p:strVal val="visible"/>
                                      </p:to>
                                    </p:set>
                                    <p:anim calcmode="lin" valueType="num">
                                      <p:cBhvr additive="base">
                                        <p:cTn id="47" dur="500" fill="hold"/>
                                        <p:tgtEl>
                                          <p:spTgt spid="57393"/>
                                        </p:tgtEl>
                                        <p:attrNameLst>
                                          <p:attrName>ppt_x</p:attrName>
                                        </p:attrNameLst>
                                      </p:cBhvr>
                                      <p:tavLst>
                                        <p:tav tm="0">
                                          <p:val>
                                            <p:strVal val="#ppt_x"/>
                                          </p:val>
                                        </p:tav>
                                        <p:tav tm="100000">
                                          <p:val>
                                            <p:strVal val="#ppt_x"/>
                                          </p:val>
                                        </p:tav>
                                      </p:tavLst>
                                    </p:anim>
                                    <p:anim calcmode="lin" valueType="num">
                                      <p:cBhvr additive="base">
                                        <p:cTn id="48" dur="500" fill="hold"/>
                                        <p:tgtEl>
                                          <p:spTgt spid="5739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7394"/>
                                        </p:tgtEl>
                                        <p:attrNameLst>
                                          <p:attrName>style.visibility</p:attrName>
                                        </p:attrNameLst>
                                      </p:cBhvr>
                                      <p:to>
                                        <p:strVal val="visible"/>
                                      </p:to>
                                    </p:set>
                                    <p:anim calcmode="lin" valueType="num">
                                      <p:cBhvr additive="base">
                                        <p:cTn id="53" dur="500" fill="hold"/>
                                        <p:tgtEl>
                                          <p:spTgt spid="57394"/>
                                        </p:tgtEl>
                                        <p:attrNameLst>
                                          <p:attrName>ppt_x</p:attrName>
                                        </p:attrNameLst>
                                      </p:cBhvr>
                                      <p:tavLst>
                                        <p:tav tm="0">
                                          <p:val>
                                            <p:strVal val="#ppt_x"/>
                                          </p:val>
                                        </p:tav>
                                        <p:tav tm="100000">
                                          <p:val>
                                            <p:strVal val="#ppt_x"/>
                                          </p:val>
                                        </p:tav>
                                      </p:tavLst>
                                    </p:anim>
                                    <p:anim calcmode="lin" valueType="num">
                                      <p:cBhvr additive="base">
                                        <p:cTn id="54" dur="500" fill="hold"/>
                                        <p:tgtEl>
                                          <p:spTgt spid="5739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7395"/>
                                        </p:tgtEl>
                                        <p:attrNameLst>
                                          <p:attrName>style.visibility</p:attrName>
                                        </p:attrNameLst>
                                      </p:cBhvr>
                                      <p:to>
                                        <p:strVal val="visible"/>
                                      </p:to>
                                    </p:set>
                                    <p:anim calcmode="lin" valueType="num">
                                      <p:cBhvr additive="base">
                                        <p:cTn id="59" dur="500" fill="hold"/>
                                        <p:tgtEl>
                                          <p:spTgt spid="57395"/>
                                        </p:tgtEl>
                                        <p:attrNameLst>
                                          <p:attrName>ppt_x</p:attrName>
                                        </p:attrNameLst>
                                      </p:cBhvr>
                                      <p:tavLst>
                                        <p:tav tm="0">
                                          <p:val>
                                            <p:strVal val="#ppt_x"/>
                                          </p:val>
                                        </p:tav>
                                        <p:tav tm="100000">
                                          <p:val>
                                            <p:strVal val="#ppt_x"/>
                                          </p:val>
                                        </p:tav>
                                      </p:tavLst>
                                    </p:anim>
                                    <p:anim calcmode="lin" valueType="num">
                                      <p:cBhvr additive="base">
                                        <p:cTn id="60" dur="500" fill="hold"/>
                                        <p:tgtEl>
                                          <p:spTgt spid="57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1" grpId="0"/>
      <p:bldP spid="57355" grpId="0" animBg="1"/>
      <p:bldP spid="57388" grpId="0" animBg="1"/>
      <p:bldP spid="57391" grpId="0" animBg="1"/>
      <p:bldP spid="57392" grpId="0" animBg="1"/>
      <p:bldP spid="57393" grpId="0" animBg="1"/>
      <p:bldP spid="57394" grpId="0" animBg="1"/>
      <p:bldP spid="573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01738" y="5964238"/>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58370"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8372" name="Freeform 19"/>
          <p:cNvSpPr>
            <a:spLocks/>
          </p:cNvSpPr>
          <p:nvPr/>
        </p:nvSpPr>
        <p:spPr bwMode="auto">
          <a:xfrm rot="5400000">
            <a:off x="3571081" y="-3804444"/>
            <a:ext cx="8462963"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2294" name="Rectangle 11"/>
          <p:cNvSpPr>
            <a:spLocks noChangeArrowheads="1"/>
          </p:cNvSpPr>
          <p:nvPr/>
        </p:nvSpPr>
        <p:spPr bwMode="auto">
          <a:xfrm>
            <a:off x="304800" y="914400"/>
            <a:ext cx="2328863" cy="519113"/>
          </a:xfrm>
          <a:prstGeom prst="rect">
            <a:avLst/>
          </a:prstGeom>
          <a:noFill/>
          <a:ln w="9525">
            <a:noFill/>
            <a:miter lim="800000"/>
            <a:headEnd/>
            <a:tailEnd/>
          </a:ln>
        </p:spPr>
        <p:txBody>
          <a:bodyPr wrap="none">
            <a:spAutoFit/>
          </a:bodyPr>
          <a:lstStyle/>
          <a:p>
            <a:pPr>
              <a:spcBef>
                <a:spcPct val="50000"/>
              </a:spcBef>
            </a:pPr>
            <a:r>
              <a:rPr lang="en-US" altLang="en-US" sz="2800">
                <a:solidFill>
                  <a:srgbClr val="339933"/>
                </a:solidFill>
              </a:rPr>
              <a:t>3.</a:t>
            </a:r>
            <a:r>
              <a:rPr lang="vi-VN">
                <a:solidFill>
                  <a:srgbClr val="339933"/>
                </a:solidFill>
              </a:rPr>
              <a:t> </a:t>
            </a:r>
            <a:r>
              <a:rPr lang="en-US" sz="2800">
                <a:solidFill>
                  <a:srgbClr val="339933"/>
                </a:solidFill>
              </a:rPr>
              <a:t>Làm phẳng</a:t>
            </a:r>
            <a:endParaRPr lang="en-US" altLang="vi-VN" sz="2800">
              <a:solidFill>
                <a:srgbClr val="339933"/>
              </a:solidFill>
            </a:endParaRPr>
          </a:p>
        </p:txBody>
      </p:sp>
      <p:sp>
        <p:nvSpPr>
          <p:cNvPr id="3" name="Rectangle 2"/>
          <p:cNvSpPr>
            <a:spLocks noChangeArrowheads="1"/>
          </p:cNvSpPr>
          <p:nvPr/>
        </p:nvSpPr>
        <p:spPr bwMode="auto">
          <a:xfrm>
            <a:off x="1341438" y="1716088"/>
            <a:ext cx="7315200" cy="3878262"/>
          </a:xfrm>
          <a:prstGeom prst="rect">
            <a:avLst/>
          </a:prstGeom>
          <a:noFill/>
          <a:ln w="9525">
            <a:noFill/>
            <a:miter lim="800000"/>
            <a:headEnd/>
            <a:tailEnd/>
          </a:ln>
        </p:spPr>
        <p:txBody>
          <a:bodyPr>
            <a:spAutoFit/>
          </a:bodyPr>
          <a:lstStyle/>
          <a:p>
            <a:r>
              <a:rPr lang="vi-VN" sz="2800">
                <a:solidFill>
                  <a:srgbClr val="0070C0"/>
                </a:solidFill>
                <a:latin typeface="Times New Roman" pitchFamily="18" charset="0"/>
                <a:cs typeface="Times New Roman" pitchFamily="18" charset="0"/>
              </a:rPr>
              <a:t>Để làm phẳng quần áo có thể sử dụng nhiều phương pháp khác nhau trong đó có phương pháp phổ biến là sử dụng bàn là</a:t>
            </a:r>
            <a:r>
              <a:rPr lang="en-US" sz="2800">
                <a:solidFill>
                  <a:srgbClr val="0070C0"/>
                </a:solidFill>
                <a:latin typeface="Times New Roman" pitchFamily="18" charset="0"/>
                <a:cs typeface="Times New Roman" pitchFamily="18" charset="0"/>
              </a:rPr>
              <a:t>?</a:t>
            </a:r>
            <a:r>
              <a:rPr lang="vi-VN"/>
              <a:t/>
            </a:r>
            <a:br>
              <a:rPr lang="vi-VN"/>
            </a:br>
            <a:r>
              <a:rPr lang="vi-VN"/>
              <a:t/>
            </a:r>
            <a:br>
              <a:rPr lang="vi-VN"/>
            </a:br>
            <a:r>
              <a:rPr lang="vi-VN"/>
              <a:t/>
            </a:r>
            <a:br>
              <a:rPr lang="vi-VN"/>
            </a:br>
            <a:endParaRPr lang="en-US" sz="2800">
              <a:solidFill>
                <a:srgbClr val="0070C0"/>
              </a:solidFill>
              <a:latin typeface="Times New Roman" pitchFamily="18" charset="0"/>
              <a:cs typeface="Times New Roman" pitchFamily="18" charset="0"/>
            </a:endParaRPr>
          </a:p>
        </p:txBody>
      </p:sp>
      <p:pic>
        <p:nvPicPr>
          <p:cNvPr id="58375" name="Picture 5"/>
          <p:cNvPicPr>
            <a:picLocks noChangeAspect="1"/>
          </p:cNvPicPr>
          <p:nvPr/>
        </p:nvPicPr>
        <p:blipFill>
          <a:blip r:embed="rId3"/>
          <a:srcRect/>
          <a:stretch>
            <a:fillRect/>
          </a:stretch>
        </p:blipFill>
        <p:spPr bwMode="auto">
          <a:xfrm>
            <a:off x="2590800" y="3276600"/>
            <a:ext cx="9996488" cy="4572000"/>
          </a:xfrm>
          <a:prstGeom prst="rect">
            <a:avLst/>
          </a:prstGeom>
          <a:noFill/>
          <a:ln w="9525">
            <a:noFill/>
            <a:miter lim="800000"/>
            <a:headEnd/>
            <a:tailEnd/>
          </a:ln>
        </p:spPr>
      </p:pic>
      <p:sp>
        <p:nvSpPr>
          <p:cNvPr id="10" name="Rectangle 1"/>
          <p:cNvSpPr>
            <a:spLocks noChangeArrowheads="1"/>
          </p:cNvSpPr>
          <p:nvPr/>
        </p:nvSpPr>
        <p:spPr bwMode="auto">
          <a:xfrm>
            <a:off x="271463" y="244475"/>
            <a:ext cx="5172075" cy="519113"/>
          </a:xfrm>
          <a:prstGeom prst="rect">
            <a:avLst/>
          </a:prstGeom>
          <a:noFill/>
          <a:ln w="9525">
            <a:noFill/>
            <a:miter lim="800000"/>
            <a:headEnd/>
            <a:tailEnd/>
          </a:ln>
        </p:spPr>
        <p:txBody>
          <a:bodyPr wrap="none">
            <a:spAutoFit/>
          </a:bodyPr>
          <a:lstStyle/>
          <a:p>
            <a:r>
              <a:rPr lang="en-US" altLang="vi-VN" sz="2800" b="1" u="sng">
                <a:solidFill>
                  <a:srgbClr val="339966"/>
                </a:solidFill>
              </a:rPr>
              <a:t>III. </a:t>
            </a:r>
            <a:r>
              <a:rPr lang="en-US" sz="2800" b="1" u="sng">
                <a:solidFill>
                  <a:srgbClr val="339966"/>
                </a:solidFill>
              </a:rPr>
              <a:t>BẢO QUẢN TRANG PHỤC</a:t>
            </a:r>
            <a:r>
              <a:rPr lang="vi-VN" sz="2800" b="1" u="sng">
                <a:solidFill>
                  <a:srgbClr val="339966"/>
                </a:solidFill>
                <a:latin typeface="Times New Roman" pitchFamily="18" charset="0"/>
              </a:rPr>
              <a:t> </a:t>
            </a:r>
            <a:endParaRPr lang="en-US" altLang="vi-VN" sz="2800" b="1" u="sng">
              <a:solidFill>
                <a:srgbClr val="339966"/>
              </a:solidFill>
              <a:latin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8375"/>
                                        </p:tgtEl>
                                        <p:attrNameLst>
                                          <p:attrName>style.visibility</p:attrName>
                                        </p:attrNameLst>
                                      </p:cBhvr>
                                      <p:to>
                                        <p:strVal val="visible"/>
                                      </p:to>
                                    </p:set>
                                    <p:anim calcmode="lin" valueType="num">
                                      <p:cBhvr additive="base">
                                        <p:cTn id="23" dur="500" fill="hold"/>
                                        <p:tgtEl>
                                          <p:spTgt spid="58375"/>
                                        </p:tgtEl>
                                        <p:attrNameLst>
                                          <p:attrName>ppt_x</p:attrName>
                                        </p:attrNameLst>
                                      </p:cBhvr>
                                      <p:tavLst>
                                        <p:tav tm="0">
                                          <p:val>
                                            <p:strVal val="#ppt_x"/>
                                          </p:val>
                                        </p:tav>
                                        <p:tav tm="100000">
                                          <p:val>
                                            <p:strVal val="#ppt_x"/>
                                          </p:val>
                                        </p:tav>
                                      </p:tavLst>
                                    </p:anim>
                                    <p:anim calcmode="lin" valueType="num">
                                      <p:cBhvr additive="base">
                                        <p:cTn id="24"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9395" name="Freeform 19"/>
          <p:cNvSpPr>
            <a:spLocks/>
          </p:cNvSpPr>
          <p:nvPr/>
        </p:nvSpPr>
        <p:spPr bwMode="auto">
          <a:xfrm rot="5400000">
            <a:off x="2351088" y="-3548063"/>
            <a:ext cx="8464550"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pic>
        <p:nvPicPr>
          <p:cNvPr id="59396" name="Picture 2" descr="Screen Clipping"/>
          <p:cNvPicPr>
            <a:picLocks noChangeAspect="1"/>
          </p:cNvPicPr>
          <p:nvPr/>
        </p:nvPicPr>
        <p:blipFill>
          <a:blip r:embed="rId3"/>
          <a:srcRect/>
          <a:stretch>
            <a:fillRect/>
          </a:stretch>
        </p:blipFill>
        <p:spPr bwMode="auto">
          <a:xfrm>
            <a:off x="1219200" y="212725"/>
            <a:ext cx="1463675" cy="692150"/>
          </a:xfrm>
          <a:prstGeom prst="rect">
            <a:avLst/>
          </a:prstGeom>
          <a:noFill/>
          <a:ln w="9525">
            <a:noFill/>
            <a:miter lim="800000"/>
            <a:headEnd/>
            <a:tailEnd/>
          </a:ln>
        </p:spPr>
      </p:pic>
      <p:sp>
        <p:nvSpPr>
          <p:cNvPr id="19462" name="Title 13"/>
          <p:cNvSpPr txBox="1">
            <a:spLocks/>
          </p:cNvSpPr>
          <p:nvPr/>
        </p:nvSpPr>
        <p:spPr bwMode="auto">
          <a:xfrm>
            <a:off x="2682875" y="381000"/>
            <a:ext cx="3455988" cy="579438"/>
          </a:xfrm>
          <a:prstGeom prst="rect">
            <a:avLst/>
          </a:prstGeom>
          <a:noFill/>
          <a:ln w="9525">
            <a:noFill/>
            <a:miter lim="800000"/>
            <a:headEnd/>
            <a:tailEnd/>
          </a:ln>
        </p:spPr>
        <p:txBody>
          <a:bodyPr anchor="ctr">
            <a:spAutoFit/>
          </a:bodyPr>
          <a:lstStyle/>
          <a:p>
            <a:pPr algn="ctr"/>
            <a:r>
              <a:rPr lang="en-US" altLang="en-US" sz="3200" b="1">
                <a:solidFill>
                  <a:srgbClr val="4ABFB6"/>
                </a:solidFill>
                <a:latin typeface="#9Slide04 AdrianeSwash"/>
              </a:rPr>
              <a:t>KHÁM PHÁ</a:t>
            </a:r>
          </a:p>
        </p:txBody>
      </p:sp>
      <p:sp>
        <p:nvSpPr>
          <p:cNvPr id="19463" name="Rectangle 1"/>
          <p:cNvSpPr>
            <a:spLocks noChangeArrowheads="1"/>
          </p:cNvSpPr>
          <p:nvPr/>
        </p:nvSpPr>
        <p:spPr bwMode="auto">
          <a:xfrm>
            <a:off x="1219200" y="1420813"/>
            <a:ext cx="11095038" cy="1144587"/>
          </a:xfrm>
          <a:prstGeom prst="rect">
            <a:avLst/>
          </a:prstGeom>
          <a:noFill/>
          <a:ln w="9525">
            <a:noFill/>
            <a:miter lim="800000"/>
            <a:headEnd/>
            <a:tailEnd/>
          </a:ln>
        </p:spPr>
        <p:txBody>
          <a:bodyPr>
            <a:spAutoFit/>
          </a:bodyPr>
          <a:lstStyle/>
          <a:p>
            <a:pPr>
              <a:spcBef>
                <a:spcPct val="50000"/>
              </a:spcBef>
            </a:pPr>
            <a:r>
              <a:rPr lang="en-US" sz="2800">
                <a:solidFill>
                  <a:srgbClr val="0070C0"/>
                </a:solidFill>
                <a:latin typeface="Times New Roman" pitchFamily="18" charset="0"/>
                <a:cs typeface="Times New Roman" pitchFamily="18" charset="0"/>
              </a:rPr>
              <a:t>Đọc thông tin mục 3 để mô tả các bước là quần áo cho hình 8.7</a:t>
            </a:r>
            <a:endParaRPr lang="en-US" altLang="en-US" sz="2800">
              <a:solidFill>
                <a:srgbClr val="0070C0"/>
              </a:solidFill>
              <a:latin typeface="Times New Roman" pitchFamily="18" charset="0"/>
              <a:cs typeface="Times New Roman" pitchFamily="18" charset="0"/>
            </a:endParaRPr>
          </a:p>
        </p:txBody>
      </p:sp>
      <p:pic>
        <p:nvPicPr>
          <p:cNvPr id="10" name="Picture 9" descr="Screen Clipping"/>
          <p:cNvPicPr>
            <a:picLocks noChangeAspect="1"/>
          </p:cNvPicPr>
          <p:nvPr/>
        </p:nvPicPr>
        <p:blipFill>
          <a:blip r:embed="rId4"/>
          <a:srcRect b="9488"/>
          <a:stretch>
            <a:fillRect/>
          </a:stretch>
        </p:blipFill>
        <p:spPr bwMode="auto">
          <a:xfrm>
            <a:off x="1165225" y="2362200"/>
            <a:ext cx="12165013" cy="5318125"/>
          </a:xfrm>
          <a:prstGeom prst="rect">
            <a:avLst/>
          </a:prstGeom>
          <a:noFill/>
          <a:ln w="9525">
            <a:noFill/>
            <a:miter lim="800000"/>
            <a:headEnd/>
            <a:tailEnd/>
          </a:ln>
        </p:spPr>
      </p:pic>
      <p:sp>
        <p:nvSpPr>
          <p:cNvPr id="2" name="Rectangle 1"/>
          <p:cNvSpPr/>
          <p:nvPr/>
        </p:nvSpPr>
        <p:spPr>
          <a:xfrm>
            <a:off x="9631363" y="3475038"/>
            <a:ext cx="3292475" cy="1828800"/>
          </a:xfrm>
          <a:prstGeom prst="rect">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US" sz="3400" b="1" smtClean="0">
                <a:latin typeface="Arial" charset="0"/>
              </a:rPr>
              <a:t>PHIẾU HỌC TẬP 4</a:t>
            </a:r>
            <a:br>
              <a:rPr lang="en-US" sz="3400" b="1" smtClean="0">
                <a:latin typeface="Arial" charset="0"/>
              </a:rPr>
            </a:br>
            <a:r>
              <a:rPr lang="en-US" sz="3400" b="1" u="sng" smtClean="0">
                <a:latin typeface="Arial" charset="0"/>
              </a:rPr>
              <a:t>Các bước là quần áo</a:t>
            </a:r>
          </a:p>
        </p:txBody>
      </p:sp>
      <p:graphicFrame>
        <p:nvGraphicFramePr>
          <p:cNvPr id="69662" name="Group 30"/>
          <p:cNvGraphicFramePr>
            <a:graphicFrameLocks noGrp="1"/>
          </p:cNvGraphicFramePr>
          <p:nvPr>
            <p:ph idx="1"/>
          </p:nvPr>
        </p:nvGraphicFramePr>
        <p:xfrm>
          <a:off x="304800" y="1920875"/>
          <a:ext cx="14020800" cy="5661025"/>
        </p:xfrm>
        <a:graphic>
          <a:graphicData uri="http://schemas.openxmlformats.org/drawingml/2006/table">
            <a:tbl>
              <a:tblPr/>
              <a:tblGrid>
                <a:gridCol w="1411288"/>
                <a:gridCol w="12609512"/>
              </a:tblGrid>
              <a:tr h="593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Bước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Nội dung thực hiện</a:t>
                      </a:r>
                      <a:r>
                        <a:rPr kumimoji="0" lang="en-US" sz="2800" b="0" i="0" u="none" strike="noStrike" cap="none" normalizeH="0" baseline="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63" name="Rectangle 31"/>
          <p:cNvSpPr>
            <a:spLocks noChangeArrowheads="1"/>
          </p:cNvSpPr>
          <p:nvPr/>
        </p:nvSpPr>
        <p:spPr bwMode="auto">
          <a:xfrm>
            <a:off x="1828800" y="2590800"/>
            <a:ext cx="12268200" cy="838200"/>
          </a:xfrm>
          <a:prstGeom prst="rect">
            <a:avLst/>
          </a:prstGeom>
          <a:solidFill>
            <a:schemeClr val="bg1"/>
          </a:solidFill>
          <a:ln w="9525">
            <a:noFill/>
            <a:miter lim="800000"/>
            <a:headEnd/>
            <a:tailEnd/>
          </a:ln>
          <a:effectLst/>
        </p:spPr>
        <p:txBody>
          <a:bodyPr wrap="none" anchor="ctr"/>
          <a:lstStyle/>
          <a:p>
            <a:pPr algn="ctr"/>
            <a:r>
              <a:rPr lang="en-US" sz="2800"/>
              <a:t>Chuẩn bị bàn là, bình phun nước </a:t>
            </a:r>
          </a:p>
        </p:txBody>
      </p:sp>
      <p:sp>
        <p:nvSpPr>
          <p:cNvPr id="69664" name="Rectangle 32"/>
          <p:cNvSpPr>
            <a:spLocks noChangeArrowheads="1"/>
          </p:cNvSpPr>
          <p:nvPr/>
        </p:nvSpPr>
        <p:spPr bwMode="auto">
          <a:xfrm>
            <a:off x="1752600" y="3581400"/>
            <a:ext cx="12420600" cy="914400"/>
          </a:xfrm>
          <a:prstGeom prst="rect">
            <a:avLst/>
          </a:prstGeom>
          <a:solidFill>
            <a:schemeClr val="bg1"/>
          </a:solidFill>
          <a:ln w="9525">
            <a:noFill/>
            <a:miter lim="800000"/>
            <a:headEnd/>
            <a:tailEnd/>
          </a:ln>
          <a:effectLst/>
        </p:spPr>
        <p:txBody>
          <a:bodyPr wrap="none" anchor="ctr"/>
          <a:lstStyle/>
          <a:p>
            <a:pPr algn="ctr"/>
            <a:r>
              <a:rPr lang="en-US" sz="2800"/>
              <a:t>Điều chỉnh nhiệt độ của bàn là phù hợp với từng loại vải</a:t>
            </a:r>
            <a:r>
              <a:rPr lang="en-US"/>
              <a:t>. </a:t>
            </a:r>
          </a:p>
        </p:txBody>
      </p:sp>
      <p:sp>
        <p:nvSpPr>
          <p:cNvPr id="69665" name="Rectangle 33"/>
          <p:cNvSpPr>
            <a:spLocks noChangeArrowheads="1"/>
          </p:cNvSpPr>
          <p:nvPr/>
        </p:nvSpPr>
        <p:spPr bwMode="auto">
          <a:xfrm>
            <a:off x="1905000" y="4648200"/>
            <a:ext cx="11887200" cy="838200"/>
          </a:xfrm>
          <a:prstGeom prst="rect">
            <a:avLst/>
          </a:prstGeom>
          <a:solidFill>
            <a:schemeClr val="bg1"/>
          </a:solidFill>
          <a:ln w="9525">
            <a:noFill/>
            <a:miter lim="800000"/>
            <a:headEnd/>
            <a:tailEnd/>
          </a:ln>
          <a:effectLst/>
        </p:spPr>
        <p:txBody>
          <a:bodyPr wrap="none" anchor="ctr"/>
          <a:lstStyle/>
          <a:p>
            <a:pPr algn="ctr"/>
            <a:r>
              <a:rPr lang="en-US" sz="2800"/>
              <a:t>Phun nước làm ẩm vải</a:t>
            </a:r>
            <a:r>
              <a:rPr lang="en-US"/>
              <a:t> </a:t>
            </a:r>
          </a:p>
        </p:txBody>
      </p:sp>
      <p:sp>
        <p:nvSpPr>
          <p:cNvPr id="69666" name="Rectangle 34"/>
          <p:cNvSpPr>
            <a:spLocks noChangeArrowheads="1"/>
          </p:cNvSpPr>
          <p:nvPr/>
        </p:nvSpPr>
        <p:spPr bwMode="auto">
          <a:xfrm>
            <a:off x="1905000" y="5638800"/>
            <a:ext cx="12192000" cy="838200"/>
          </a:xfrm>
          <a:prstGeom prst="rect">
            <a:avLst/>
          </a:prstGeom>
          <a:solidFill>
            <a:schemeClr val="bg1"/>
          </a:solidFill>
          <a:ln w="9525">
            <a:noFill/>
            <a:miter lim="800000"/>
            <a:headEnd/>
            <a:tailEnd/>
          </a:ln>
          <a:effectLst/>
        </p:spPr>
        <p:txBody>
          <a:bodyPr wrap="none" anchor="ctr"/>
          <a:lstStyle/>
          <a:p>
            <a:pPr algn="ctr"/>
            <a:r>
              <a:rPr lang="en-US" sz="2800"/>
              <a:t>Là quần áo theo chiều dọc vải </a:t>
            </a:r>
          </a:p>
        </p:txBody>
      </p:sp>
      <p:sp>
        <p:nvSpPr>
          <p:cNvPr id="69667" name="Rectangle 35"/>
          <p:cNvSpPr>
            <a:spLocks noChangeArrowheads="1"/>
          </p:cNvSpPr>
          <p:nvPr/>
        </p:nvSpPr>
        <p:spPr bwMode="auto">
          <a:xfrm>
            <a:off x="1828800" y="6705600"/>
            <a:ext cx="12344400" cy="762000"/>
          </a:xfrm>
          <a:prstGeom prst="rect">
            <a:avLst/>
          </a:prstGeom>
          <a:solidFill>
            <a:schemeClr val="bg1"/>
          </a:solidFill>
          <a:ln w="9525">
            <a:noFill/>
            <a:miter lim="800000"/>
            <a:headEnd/>
            <a:tailEnd/>
          </a:ln>
          <a:effectLst/>
        </p:spPr>
        <p:txBody>
          <a:bodyPr wrap="none" anchor="ctr"/>
          <a:lstStyle/>
          <a:p>
            <a:pPr algn="ctr"/>
            <a:r>
              <a:rPr lang="en-US" sz="2800"/>
              <a:t>Rút phích cắm điện, dựng bàn là chờ bàn là nguội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62"/>
                                        </p:tgtEl>
                                        <p:attrNameLst>
                                          <p:attrName>style.visibility</p:attrName>
                                        </p:attrNameLst>
                                      </p:cBhvr>
                                      <p:to>
                                        <p:strVal val="visible"/>
                                      </p:to>
                                    </p:set>
                                    <p:anim calcmode="lin" valueType="num">
                                      <p:cBhvr additive="base">
                                        <p:cTn id="13" dur="500" fill="hold"/>
                                        <p:tgtEl>
                                          <p:spTgt spid="69662"/>
                                        </p:tgtEl>
                                        <p:attrNameLst>
                                          <p:attrName>ppt_x</p:attrName>
                                        </p:attrNameLst>
                                      </p:cBhvr>
                                      <p:tavLst>
                                        <p:tav tm="0">
                                          <p:val>
                                            <p:strVal val="#ppt_x"/>
                                          </p:val>
                                        </p:tav>
                                        <p:tav tm="100000">
                                          <p:val>
                                            <p:strVal val="#ppt_x"/>
                                          </p:val>
                                        </p:tav>
                                      </p:tavLst>
                                    </p:anim>
                                    <p:anim calcmode="lin" valueType="num">
                                      <p:cBhvr additive="base">
                                        <p:cTn id="14" dur="500" fill="hold"/>
                                        <p:tgtEl>
                                          <p:spTgt spid="696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63"/>
                                        </p:tgtEl>
                                        <p:attrNameLst>
                                          <p:attrName>style.visibility</p:attrName>
                                        </p:attrNameLst>
                                      </p:cBhvr>
                                      <p:to>
                                        <p:strVal val="visible"/>
                                      </p:to>
                                    </p:set>
                                    <p:anim calcmode="lin" valueType="num">
                                      <p:cBhvr additive="base">
                                        <p:cTn id="19" dur="500" fill="hold"/>
                                        <p:tgtEl>
                                          <p:spTgt spid="69663"/>
                                        </p:tgtEl>
                                        <p:attrNameLst>
                                          <p:attrName>ppt_x</p:attrName>
                                        </p:attrNameLst>
                                      </p:cBhvr>
                                      <p:tavLst>
                                        <p:tav tm="0">
                                          <p:val>
                                            <p:strVal val="#ppt_x"/>
                                          </p:val>
                                        </p:tav>
                                        <p:tav tm="100000">
                                          <p:val>
                                            <p:strVal val="#ppt_x"/>
                                          </p:val>
                                        </p:tav>
                                      </p:tavLst>
                                    </p:anim>
                                    <p:anim calcmode="lin" valueType="num">
                                      <p:cBhvr additive="base">
                                        <p:cTn id="20" dur="500" fill="hold"/>
                                        <p:tgtEl>
                                          <p:spTgt spid="69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664"/>
                                        </p:tgtEl>
                                        <p:attrNameLst>
                                          <p:attrName>style.visibility</p:attrName>
                                        </p:attrNameLst>
                                      </p:cBhvr>
                                      <p:to>
                                        <p:strVal val="visible"/>
                                      </p:to>
                                    </p:set>
                                    <p:anim calcmode="lin" valueType="num">
                                      <p:cBhvr additive="base">
                                        <p:cTn id="25" dur="500" fill="hold"/>
                                        <p:tgtEl>
                                          <p:spTgt spid="69664"/>
                                        </p:tgtEl>
                                        <p:attrNameLst>
                                          <p:attrName>ppt_x</p:attrName>
                                        </p:attrNameLst>
                                      </p:cBhvr>
                                      <p:tavLst>
                                        <p:tav tm="0">
                                          <p:val>
                                            <p:strVal val="#ppt_x"/>
                                          </p:val>
                                        </p:tav>
                                        <p:tav tm="100000">
                                          <p:val>
                                            <p:strVal val="#ppt_x"/>
                                          </p:val>
                                        </p:tav>
                                      </p:tavLst>
                                    </p:anim>
                                    <p:anim calcmode="lin" valueType="num">
                                      <p:cBhvr additive="base">
                                        <p:cTn id="26" dur="500" fill="hold"/>
                                        <p:tgtEl>
                                          <p:spTgt spid="696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665"/>
                                        </p:tgtEl>
                                        <p:attrNameLst>
                                          <p:attrName>style.visibility</p:attrName>
                                        </p:attrNameLst>
                                      </p:cBhvr>
                                      <p:to>
                                        <p:strVal val="visible"/>
                                      </p:to>
                                    </p:set>
                                    <p:anim calcmode="lin" valueType="num">
                                      <p:cBhvr additive="base">
                                        <p:cTn id="31" dur="500" fill="hold"/>
                                        <p:tgtEl>
                                          <p:spTgt spid="69665"/>
                                        </p:tgtEl>
                                        <p:attrNameLst>
                                          <p:attrName>ppt_x</p:attrName>
                                        </p:attrNameLst>
                                      </p:cBhvr>
                                      <p:tavLst>
                                        <p:tav tm="0">
                                          <p:val>
                                            <p:strVal val="#ppt_x"/>
                                          </p:val>
                                        </p:tav>
                                        <p:tav tm="100000">
                                          <p:val>
                                            <p:strVal val="#ppt_x"/>
                                          </p:val>
                                        </p:tav>
                                      </p:tavLst>
                                    </p:anim>
                                    <p:anim calcmode="lin" valueType="num">
                                      <p:cBhvr additive="base">
                                        <p:cTn id="32" dur="500" fill="hold"/>
                                        <p:tgtEl>
                                          <p:spTgt spid="696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666"/>
                                        </p:tgtEl>
                                        <p:attrNameLst>
                                          <p:attrName>style.visibility</p:attrName>
                                        </p:attrNameLst>
                                      </p:cBhvr>
                                      <p:to>
                                        <p:strVal val="visible"/>
                                      </p:to>
                                    </p:set>
                                    <p:anim calcmode="lin" valueType="num">
                                      <p:cBhvr additive="base">
                                        <p:cTn id="37" dur="500" fill="hold"/>
                                        <p:tgtEl>
                                          <p:spTgt spid="69666"/>
                                        </p:tgtEl>
                                        <p:attrNameLst>
                                          <p:attrName>ppt_x</p:attrName>
                                        </p:attrNameLst>
                                      </p:cBhvr>
                                      <p:tavLst>
                                        <p:tav tm="0">
                                          <p:val>
                                            <p:strVal val="#ppt_x"/>
                                          </p:val>
                                        </p:tav>
                                        <p:tav tm="100000">
                                          <p:val>
                                            <p:strVal val="#ppt_x"/>
                                          </p:val>
                                        </p:tav>
                                      </p:tavLst>
                                    </p:anim>
                                    <p:anim calcmode="lin" valueType="num">
                                      <p:cBhvr additive="base">
                                        <p:cTn id="38"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667"/>
                                        </p:tgtEl>
                                        <p:attrNameLst>
                                          <p:attrName>style.visibility</p:attrName>
                                        </p:attrNameLst>
                                      </p:cBhvr>
                                      <p:to>
                                        <p:strVal val="visible"/>
                                      </p:to>
                                    </p:set>
                                    <p:anim calcmode="lin" valueType="num">
                                      <p:cBhvr additive="base">
                                        <p:cTn id="43" dur="500" fill="hold"/>
                                        <p:tgtEl>
                                          <p:spTgt spid="69667"/>
                                        </p:tgtEl>
                                        <p:attrNameLst>
                                          <p:attrName>ppt_x</p:attrName>
                                        </p:attrNameLst>
                                      </p:cBhvr>
                                      <p:tavLst>
                                        <p:tav tm="0">
                                          <p:val>
                                            <p:strVal val="#ppt_x"/>
                                          </p:val>
                                        </p:tav>
                                        <p:tav tm="100000">
                                          <p:val>
                                            <p:strVal val="#ppt_x"/>
                                          </p:val>
                                        </p:tav>
                                      </p:tavLst>
                                    </p:anim>
                                    <p:anim calcmode="lin" valueType="num">
                                      <p:cBhvr additive="base">
                                        <p:cTn id="44" dur="500" fill="hold"/>
                                        <p:tgtEl>
                                          <p:spTgt spid="69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63" grpId="0" animBg="1"/>
      <p:bldP spid="69664" grpId="0" animBg="1"/>
      <p:bldP spid="69665" grpId="0" animBg="1"/>
      <p:bldP spid="69666" grpId="0" animBg="1"/>
      <p:bldP spid="696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0419" name="Freeform 19"/>
          <p:cNvSpPr>
            <a:spLocks/>
          </p:cNvSpPr>
          <p:nvPr/>
        </p:nvSpPr>
        <p:spPr bwMode="auto">
          <a:xfrm rot="5400000">
            <a:off x="3875088" y="-3570288"/>
            <a:ext cx="8464550"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8437" name="Title 13"/>
          <p:cNvSpPr txBox="1">
            <a:spLocks/>
          </p:cNvSpPr>
          <p:nvPr/>
        </p:nvSpPr>
        <p:spPr bwMode="auto">
          <a:xfrm>
            <a:off x="3048000" y="228600"/>
            <a:ext cx="5529263" cy="579438"/>
          </a:xfrm>
          <a:prstGeom prst="rect">
            <a:avLst/>
          </a:prstGeom>
          <a:noFill/>
          <a:ln w="9525">
            <a:noFill/>
            <a:miter lim="800000"/>
            <a:headEnd/>
            <a:tailEnd/>
          </a:ln>
        </p:spPr>
        <p:txBody>
          <a:bodyPr anchor="ctr">
            <a:spAutoFit/>
          </a:bodyPr>
          <a:lstStyle/>
          <a:p>
            <a:pPr algn="ctr"/>
            <a:r>
              <a:rPr lang="en-US" altLang="en-US" sz="3200" b="1">
                <a:solidFill>
                  <a:srgbClr val="C0B308"/>
                </a:solidFill>
                <a:latin typeface="#9Slide05 Garris"/>
              </a:rPr>
              <a:t>Kết nối năng lực</a:t>
            </a:r>
          </a:p>
        </p:txBody>
      </p:sp>
      <p:pic>
        <p:nvPicPr>
          <p:cNvPr id="60421" name="Picture 3"/>
          <p:cNvPicPr>
            <a:picLocks noChangeAspect="1"/>
          </p:cNvPicPr>
          <p:nvPr/>
        </p:nvPicPr>
        <p:blipFill>
          <a:blip r:embed="rId3"/>
          <a:srcRect/>
          <a:stretch>
            <a:fillRect/>
          </a:stretch>
        </p:blipFill>
        <p:spPr bwMode="auto">
          <a:xfrm>
            <a:off x="1447800" y="65088"/>
            <a:ext cx="1355725" cy="849312"/>
          </a:xfrm>
          <a:prstGeom prst="rect">
            <a:avLst/>
          </a:prstGeom>
          <a:noFill/>
          <a:ln w="9525">
            <a:noFill/>
            <a:miter lim="800000"/>
            <a:headEnd/>
            <a:tailEnd/>
          </a:ln>
        </p:spPr>
      </p:pic>
      <p:sp>
        <p:nvSpPr>
          <p:cNvPr id="18439" name="Rectangle 4"/>
          <p:cNvSpPr>
            <a:spLocks noChangeArrowheads="1"/>
          </p:cNvSpPr>
          <p:nvPr/>
        </p:nvSpPr>
        <p:spPr bwMode="auto">
          <a:xfrm>
            <a:off x="304800" y="990600"/>
            <a:ext cx="12268200" cy="946150"/>
          </a:xfrm>
          <a:prstGeom prst="rect">
            <a:avLst/>
          </a:prstGeom>
          <a:noFill/>
          <a:ln w="9525">
            <a:noFill/>
            <a:miter lim="800000"/>
            <a:headEnd/>
            <a:tailEnd/>
          </a:ln>
        </p:spPr>
        <p:txBody>
          <a:bodyPr>
            <a:spAutoFit/>
          </a:bodyPr>
          <a:lstStyle/>
          <a:p>
            <a:r>
              <a:rPr lang="en-US" sz="2800" b="1">
                <a:solidFill>
                  <a:srgbClr val="339966"/>
                </a:solidFill>
              </a:rPr>
              <a:t>Dựa vào bảng 8.2, hãy cho biết thông tin bảo quản sản phẩm trên nhãn </a:t>
            </a:r>
          </a:p>
          <a:p>
            <a:r>
              <a:rPr lang="en-US" sz="2800" b="1">
                <a:solidFill>
                  <a:srgbClr val="339966"/>
                </a:solidFill>
              </a:rPr>
              <a:t>mác quần áo (a), (b)</a:t>
            </a:r>
          </a:p>
        </p:txBody>
      </p:sp>
      <p:sp>
        <p:nvSpPr>
          <p:cNvPr id="9" name="Freeform 8"/>
          <p:cNvSpPr/>
          <p:nvPr/>
        </p:nvSpPr>
        <p:spPr>
          <a:xfrm>
            <a:off x="-1201738" y="5964238"/>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11" name="Picture 10" descr="Screen Clipping"/>
          <p:cNvPicPr>
            <a:picLocks noChangeAspect="1"/>
          </p:cNvPicPr>
          <p:nvPr/>
        </p:nvPicPr>
        <p:blipFill>
          <a:blip r:embed="rId4"/>
          <a:srcRect l="66988" r="2"/>
          <a:stretch>
            <a:fillRect/>
          </a:stretch>
        </p:blipFill>
        <p:spPr bwMode="auto">
          <a:xfrm>
            <a:off x="8458200" y="1524000"/>
            <a:ext cx="4267200" cy="2743200"/>
          </a:xfrm>
          <a:prstGeom prst="rect">
            <a:avLst/>
          </a:prstGeom>
          <a:noFill/>
          <a:ln w="9525">
            <a:noFill/>
            <a:miter lim="800000"/>
            <a:headEnd/>
            <a:tailEnd/>
          </a:ln>
        </p:spPr>
      </p:pic>
      <p:pic>
        <p:nvPicPr>
          <p:cNvPr id="2" name="Picture 1"/>
          <p:cNvPicPr>
            <a:picLocks noChangeAspect="1"/>
          </p:cNvPicPr>
          <p:nvPr/>
        </p:nvPicPr>
        <p:blipFill>
          <a:blip r:embed="rId5"/>
          <a:srcRect l="39668" r="33060"/>
          <a:stretch>
            <a:fillRect/>
          </a:stretch>
        </p:blipFill>
        <p:spPr bwMode="auto">
          <a:xfrm>
            <a:off x="4191000" y="1524000"/>
            <a:ext cx="4024313" cy="2514600"/>
          </a:xfrm>
          <a:prstGeom prst="rect">
            <a:avLst/>
          </a:prstGeom>
          <a:noFill/>
          <a:ln w="9525">
            <a:noFill/>
            <a:miter lim="800000"/>
            <a:headEnd/>
            <a:tailEnd/>
          </a:ln>
        </p:spPr>
      </p:pic>
      <p:pic>
        <p:nvPicPr>
          <p:cNvPr id="10" name="Content Placeholder 3" descr="Screen Clipping"/>
          <p:cNvPicPr>
            <a:picLocks noChangeAspect="1"/>
          </p:cNvPicPr>
          <p:nvPr/>
        </p:nvPicPr>
        <p:blipFill>
          <a:blip r:embed="rId6"/>
          <a:srcRect b="4849"/>
          <a:stretch>
            <a:fillRect/>
          </a:stretch>
        </p:blipFill>
        <p:spPr bwMode="auto">
          <a:xfrm>
            <a:off x="685800" y="4114800"/>
            <a:ext cx="13168313" cy="41148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01738" y="5964238"/>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pic>
        <p:nvPicPr>
          <p:cNvPr id="61442"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1444" name="Freeform 19"/>
          <p:cNvSpPr>
            <a:spLocks/>
          </p:cNvSpPr>
          <p:nvPr/>
        </p:nvSpPr>
        <p:spPr bwMode="auto">
          <a:xfrm rot="5400000">
            <a:off x="3571081" y="-3342481"/>
            <a:ext cx="8462963"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12294" name="Rectangle 11"/>
          <p:cNvSpPr>
            <a:spLocks noChangeArrowheads="1"/>
          </p:cNvSpPr>
          <p:nvPr/>
        </p:nvSpPr>
        <p:spPr bwMode="auto">
          <a:xfrm>
            <a:off x="381000" y="838200"/>
            <a:ext cx="1846263" cy="519113"/>
          </a:xfrm>
          <a:prstGeom prst="rect">
            <a:avLst/>
          </a:prstGeom>
          <a:noFill/>
          <a:ln w="9525">
            <a:noFill/>
            <a:miter lim="800000"/>
            <a:headEnd/>
            <a:tailEnd/>
          </a:ln>
        </p:spPr>
        <p:txBody>
          <a:bodyPr wrap="none">
            <a:spAutoFit/>
          </a:bodyPr>
          <a:lstStyle/>
          <a:p>
            <a:pPr>
              <a:spcBef>
                <a:spcPct val="50000"/>
              </a:spcBef>
            </a:pPr>
            <a:r>
              <a:rPr lang="en-US" altLang="en-US" sz="2800">
                <a:solidFill>
                  <a:srgbClr val="339933"/>
                </a:solidFill>
              </a:rPr>
              <a:t>4.</a:t>
            </a:r>
            <a:r>
              <a:rPr lang="vi-VN" sz="2800">
                <a:solidFill>
                  <a:srgbClr val="339933"/>
                </a:solidFill>
              </a:rPr>
              <a:t> </a:t>
            </a:r>
            <a:r>
              <a:rPr lang="en-US" sz="2800">
                <a:solidFill>
                  <a:srgbClr val="339933"/>
                </a:solidFill>
              </a:rPr>
              <a:t>Cất giữ</a:t>
            </a:r>
            <a:r>
              <a:rPr lang="en-US" sz="2800">
                <a:solidFill>
                  <a:srgbClr val="8DC7B0"/>
                </a:solidFill>
              </a:rPr>
              <a:t> </a:t>
            </a:r>
            <a:endParaRPr lang="en-US" altLang="vi-VN" sz="2800">
              <a:solidFill>
                <a:srgbClr val="8DC7B0"/>
              </a:solidFill>
            </a:endParaRPr>
          </a:p>
        </p:txBody>
      </p:sp>
      <p:sp>
        <p:nvSpPr>
          <p:cNvPr id="3" name="Rectangle 2"/>
          <p:cNvSpPr>
            <a:spLocks noChangeArrowheads="1"/>
          </p:cNvSpPr>
          <p:nvPr/>
        </p:nvSpPr>
        <p:spPr bwMode="auto">
          <a:xfrm>
            <a:off x="990600" y="1371600"/>
            <a:ext cx="13047663" cy="1644650"/>
          </a:xfrm>
          <a:prstGeom prst="rect">
            <a:avLst/>
          </a:prstGeom>
          <a:noFill/>
          <a:ln w="9525">
            <a:noFill/>
            <a:miter lim="800000"/>
            <a:headEnd/>
            <a:tailEnd/>
          </a:ln>
        </p:spPr>
        <p:txBody>
          <a:bodyPr>
            <a:spAutoFit/>
          </a:bodyPr>
          <a:lstStyle/>
          <a:p>
            <a:r>
              <a:rPr lang="en-US" sz="3400">
                <a:solidFill>
                  <a:srgbClr val="0070C0"/>
                </a:solidFill>
                <a:latin typeface="Times New Roman" pitchFamily="18" charset="0"/>
                <a:cs typeface="Times New Roman" pitchFamily="18" charset="0"/>
              </a:rPr>
              <a:t>- N</a:t>
            </a:r>
            <a:r>
              <a:rPr lang="vi-VN" sz="3400">
                <a:solidFill>
                  <a:srgbClr val="0070C0"/>
                </a:solidFill>
                <a:latin typeface="Times New Roman" pitchFamily="18" charset="0"/>
                <a:cs typeface="Times New Roman" pitchFamily="18" charset="0"/>
              </a:rPr>
              <a:t>hững quần áo sử dụng thường xuyên cần treo bằng móc áo hoặc xếp và gấp gọn gàng vào tủ theo từng loại</a:t>
            </a:r>
            <a:r>
              <a:rPr lang="en-US" sz="3400">
                <a:solidFill>
                  <a:srgbClr val="0070C0"/>
                </a:solidFill>
                <a:latin typeface="Times New Roman" pitchFamily="18" charset="0"/>
                <a:cs typeface="Times New Roman" pitchFamily="18" charset="0"/>
              </a:rPr>
              <a:t>.</a:t>
            </a:r>
            <a:endParaRPr lang="vi-VN" sz="3400">
              <a:solidFill>
                <a:srgbClr val="0070C0"/>
              </a:solidFill>
              <a:latin typeface="Times New Roman" pitchFamily="18" charset="0"/>
              <a:cs typeface="Times New Roman" pitchFamily="18" charset="0"/>
            </a:endParaRPr>
          </a:p>
          <a:p>
            <a:r>
              <a:rPr lang="vi-VN" sz="3400">
                <a:solidFill>
                  <a:srgbClr val="0070C0"/>
                </a:solidFill>
                <a:latin typeface="Times New Roman" pitchFamily="18" charset="0"/>
                <a:cs typeface="Times New Roman" pitchFamily="18" charset="0"/>
              </a:rPr>
              <a:t> </a:t>
            </a:r>
            <a:r>
              <a:rPr lang="en-US" sz="3400">
                <a:solidFill>
                  <a:srgbClr val="0070C0"/>
                </a:solidFill>
                <a:latin typeface="Times New Roman" pitchFamily="18" charset="0"/>
                <a:cs typeface="Times New Roman" pitchFamily="18" charset="0"/>
              </a:rPr>
              <a:t>- N</a:t>
            </a:r>
            <a:r>
              <a:rPr lang="vi-VN" sz="3400">
                <a:solidFill>
                  <a:srgbClr val="0070C0"/>
                </a:solidFill>
                <a:latin typeface="Times New Roman" pitchFamily="18" charset="0"/>
                <a:cs typeface="Times New Roman" pitchFamily="18" charset="0"/>
              </a:rPr>
              <a:t>hững quần áo chưa dùng đến cần bỏ trong túi để tránh ẩm mố</a:t>
            </a:r>
            <a:r>
              <a:rPr lang="en-US" sz="3400">
                <a:solidFill>
                  <a:srgbClr val="0070C0"/>
                </a:solidFill>
                <a:latin typeface="Times New Roman" pitchFamily="18" charset="0"/>
                <a:cs typeface="Times New Roman" pitchFamily="18" charset="0"/>
              </a:rPr>
              <a:t>c,…</a:t>
            </a:r>
          </a:p>
        </p:txBody>
      </p:sp>
      <p:sp>
        <p:nvSpPr>
          <p:cNvPr id="11" name="Rectangle 1"/>
          <p:cNvSpPr>
            <a:spLocks noChangeArrowheads="1"/>
          </p:cNvSpPr>
          <p:nvPr/>
        </p:nvSpPr>
        <p:spPr bwMode="auto">
          <a:xfrm>
            <a:off x="271463" y="244475"/>
            <a:ext cx="5172075" cy="519113"/>
          </a:xfrm>
          <a:prstGeom prst="rect">
            <a:avLst/>
          </a:prstGeom>
          <a:noFill/>
          <a:ln w="9525">
            <a:noFill/>
            <a:miter lim="800000"/>
            <a:headEnd/>
            <a:tailEnd/>
          </a:ln>
        </p:spPr>
        <p:txBody>
          <a:bodyPr wrap="none">
            <a:spAutoFit/>
          </a:bodyPr>
          <a:lstStyle/>
          <a:p>
            <a:r>
              <a:rPr lang="en-US" altLang="vi-VN" sz="2800" b="1" u="sng">
                <a:solidFill>
                  <a:srgbClr val="339966"/>
                </a:solidFill>
              </a:rPr>
              <a:t>III. </a:t>
            </a:r>
            <a:r>
              <a:rPr lang="en-US" sz="2800" b="1" u="sng">
                <a:solidFill>
                  <a:srgbClr val="339966"/>
                </a:solidFill>
              </a:rPr>
              <a:t>BẢO QUẢN TRANG PHỤC</a:t>
            </a:r>
            <a:r>
              <a:rPr lang="vi-VN" sz="2800" b="1" u="sng">
                <a:solidFill>
                  <a:srgbClr val="339966"/>
                </a:solidFill>
                <a:latin typeface="Times New Roman" pitchFamily="18" charset="0"/>
              </a:rPr>
              <a:t> </a:t>
            </a:r>
            <a:endParaRPr lang="en-US" altLang="vi-VN" sz="2800" b="1" u="sng">
              <a:solidFill>
                <a:srgbClr val="339966"/>
              </a:solidFill>
              <a:latin typeface="Times New Roman" pitchFamily="18" charset="0"/>
            </a:endParaRPr>
          </a:p>
        </p:txBody>
      </p:sp>
      <p:pic>
        <p:nvPicPr>
          <p:cNvPr id="61450" name="Picture 1"/>
          <p:cNvPicPr>
            <a:picLocks noChangeAspect="1"/>
          </p:cNvPicPr>
          <p:nvPr/>
        </p:nvPicPr>
        <p:blipFill>
          <a:blip r:embed="rId3"/>
          <a:srcRect b="9656"/>
          <a:stretch>
            <a:fillRect/>
          </a:stretch>
        </p:blipFill>
        <p:spPr bwMode="auto">
          <a:xfrm>
            <a:off x="533400" y="3124200"/>
            <a:ext cx="13411200" cy="4800600"/>
          </a:xfrm>
          <a:prstGeom prst="rect">
            <a:avLst/>
          </a:prstGeom>
          <a:solidFill>
            <a:schemeClr val="bg1"/>
          </a:solid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50"/>
                                        </p:tgtEl>
                                        <p:attrNameLst>
                                          <p:attrName>style.visibility</p:attrName>
                                        </p:attrNameLst>
                                      </p:cBhvr>
                                      <p:to>
                                        <p:strVal val="visible"/>
                                      </p:to>
                                    </p:set>
                                    <p:anim calcmode="lin" valueType="num">
                                      <p:cBhvr additive="base">
                                        <p:cTn id="23" dur="500" fill="hold"/>
                                        <p:tgtEl>
                                          <p:spTgt spid="61450"/>
                                        </p:tgtEl>
                                        <p:attrNameLst>
                                          <p:attrName>ppt_x</p:attrName>
                                        </p:attrNameLst>
                                      </p:cBhvr>
                                      <p:tavLst>
                                        <p:tav tm="0">
                                          <p:val>
                                            <p:strVal val="#ppt_x"/>
                                          </p:val>
                                        </p:tav>
                                        <p:tav tm="100000">
                                          <p:val>
                                            <p:strVal val="#ppt_x"/>
                                          </p:val>
                                        </p:tav>
                                      </p:tavLst>
                                    </p:anim>
                                    <p:anim calcmode="lin" valueType="num">
                                      <p:cBhvr additive="base">
                                        <p:cTn id="24" dur="500" fill="hold"/>
                                        <p:tgtEl>
                                          <p:spTgt spid="61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t>www.themegallery.com</a:t>
            </a:r>
          </a:p>
        </p:txBody>
      </p:sp>
      <p:sp>
        <p:nvSpPr>
          <p:cNvPr id="3" name="Footer Placeholder 2"/>
          <p:cNvSpPr>
            <a:spLocks noGrp="1"/>
          </p:cNvSpPr>
          <p:nvPr>
            <p:ph type="ftr" sz="quarter" idx="11"/>
          </p:nvPr>
        </p:nvSpPr>
        <p:spPr>
          <a:xfrm>
            <a:off x="10485438" y="7627938"/>
            <a:ext cx="3413125" cy="438150"/>
          </a:xfrm>
        </p:spPr>
        <p:txBody>
          <a:bodyPr/>
          <a:lstStyle/>
          <a:p>
            <a:pPr algn="r">
              <a:defRPr/>
            </a:pPr>
            <a:r>
              <a:rPr lang="en-US" smtClean="0"/>
              <a:t>Company Logo</a:t>
            </a:r>
            <a:endParaRPr lang="en-US"/>
          </a:p>
        </p:txBody>
      </p:sp>
      <p:sp>
        <p:nvSpPr>
          <p:cNvPr id="28675" name="Rectangle 5"/>
          <p:cNvSpPr>
            <a:spLocks noChangeArrowheads="1"/>
          </p:cNvSpPr>
          <p:nvPr/>
        </p:nvSpPr>
        <p:spPr bwMode="auto">
          <a:xfrm>
            <a:off x="4389438" y="16764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76" name="Rectangle 6"/>
          <p:cNvSpPr>
            <a:spLocks noChangeArrowheads="1"/>
          </p:cNvSpPr>
          <p:nvPr/>
        </p:nvSpPr>
        <p:spPr bwMode="auto">
          <a:xfrm>
            <a:off x="5241925" y="16764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77" name="Rectangle 7"/>
          <p:cNvSpPr>
            <a:spLocks noChangeArrowheads="1"/>
          </p:cNvSpPr>
          <p:nvPr/>
        </p:nvSpPr>
        <p:spPr bwMode="auto">
          <a:xfrm>
            <a:off x="6096000" y="16764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78" name="Rectangle 8"/>
          <p:cNvSpPr>
            <a:spLocks noChangeArrowheads="1"/>
          </p:cNvSpPr>
          <p:nvPr/>
        </p:nvSpPr>
        <p:spPr bwMode="auto">
          <a:xfrm>
            <a:off x="6950075" y="16764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79" name="Rectangle 9"/>
          <p:cNvSpPr>
            <a:spLocks noChangeArrowheads="1"/>
          </p:cNvSpPr>
          <p:nvPr/>
        </p:nvSpPr>
        <p:spPr bwMode="auto">
          <a:xfrm>
            <a:off x="7802563" y="16764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80" name="Rectangle 15"/>
          <p:cNvSpPr>
            <a:spLocks noChangeArrowheads="1"/>
          </p:cNvSpPr>
          <p:nvPr/>
        </p:nvSpPr>
        <p:spPr bwMode="auto">
          <a:xfrm>
            <a:off x="5241925" y="2286000"/>
            <a:ext cx="854075"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681" name="Rectangle 16"/>
          <p:cNvSpPr>
            <a:spLocks noChangeArrowheads="1"/>
          </p:cNvSpPr>
          <p:nvPr/>
        </p:nvSpPr>
        <p:spPr bwMode="auto">
          <a:xfrm>
            <a:off x="6096000" y="2286000"/>
            <a:ext cx="854075"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682" name="Rectangle 17"/>
          <p:cNvSpPr>
            <a:spLocks noChangeArrowheads="1"/>
          </p:cNvSpPr>
          <p:nvPr/>
        </p:nvSpPr>
        <p:spPr bwMode="auto">
          <a:xfrm>
            <a:off x="6950075" y="2286000"/>
            <a:ext cx="852488"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683" name="Rectangle 18"/>
          <p:cNvSpPr>
            <a:spLocks noChangeArrowheads="1"/>
          </p:cNvSpPr>
          <p:nvPr/>
        </p:nvSpPr>
        <p:spPr bwMode="auto">
          <a:xfrm>
            <a:off x="7802563" y="2286000"/>
            <a:ext cx="854075"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684" name="Rectangle 19"/>
          <p:cNvSpPr>
            <a:spLocks noChangeArrowheads="1"/>
          </p:cNvSpPr>
          <p:nvPr/>
        </p:nvSpPr>
        <p:spPr bwMode="auto">
          <a:xfrm>
            <a:off x="8656638" y="2286000"/>
            <a:ext cx="852487"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685" name="Rectangle 20"/>
          <p:cNvSpPr>
            <a:spLocks noChangeArrowheads="1"/>
          </p:cNvSpPr>
          <p:nvPr/>
        </p:nvSpPr>
        <p:spPr bwMode="auto">
          <a:xfrm>
            <a:off x="9509125" y="2286000"/>
            <a:ext cx="854075"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686" name="Rectangle 21"/>
          <p:cNvSpPr>
            <a:spLocks noChangeArrowheads="1"/>
          </p:cNvSpPr>
          <p:nvPr/>
        </p:nvSpPr>
        <p:spPr bwMode="auto">
          <a:xfrm>
            <a:off x="2682875" y="28956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87" name="Rectangle 22"/>
          <p:cNvSpPr>
            <a:spLocks noChangeArrowheads="1"/>
          </p:cNvSpPr>
          <p:nvPr/>
        </p:nvSpPr>
        <p:spPr bwMode="auto">
          <a:xfrm>
            <a:off x="3535363" y="2895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88" name="Rectangle 23"/>
          <p:cNvSpPr>
            <a:spLocks noChangeArrowheads="1"/>
          </p:cNvSpPr>
          <p:nvPr/>
        </p:nvSpPr>
        <p:spPr bwMode="auto">
          <a:xfrm>
            <a:off x="4389438" y="28956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89" name="Rectangle 24"/>
          <p:cNvSpPr>
            <a:spLocks noChangeArrowheads="1"/>
          </p:cNvSpPr>
          <p:nvPr/>
        </p:nvSpPr>
        <p:spPr bwMode="auto">
          <a:xfrm>
            <a:off x="5241925" y="2895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0" name="Rectangle 25"/>
          <p:cNvSpPr>
            <a:spLocks noChangeArrowheads="1"/>
          </p:cNvSpPr>
          <p:nvPr/>
        </p:nvSpPr>
        <p:spPr bwMode="auto">
          <a:xfrm>
            <a:off x="6096000" y="2895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1" name="Rectangle 26"/>
          <p:cNvSpPr>
            <a:spLocks noChangeArrowheads="1"/>
          </p:cNvSpPr>
          <p:nvPr/>
        </p:nvSpPr>
        <p:spPr bwMode="auto">
          <a:xfrm>
            <a:off x="6950075" y="28956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2" name="Rectangle 32"/>
          <p:cNvSpPr>
            <a:spLocks noChangeArrowheads="1"/>
          </p:cNvSpPr>
          <p:nvPr/>
        </p:nvSpPr>
        <p:spPr bwMode="auto">
          <a:xfrm>
            <a:off x="4389438" y="35052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3" name="Rectangle 33"/>
          <p:cNvSpPr>
            <a:spLocks noChangeArrowheads="1"/>
          </p:cNvSpPr>
          <p:nvPr/>
        </p:nvSpPr>
        <p:spPr bwMode="auto">
          <a:xfrm>
            <a:off x="5241925" y="3505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4" name="Rectangle 34"/>
          <p:cNvSpPr>
            <a:spLocks noChangeArrowheads="1"/>
          </p:cNvSpPr>
          <p:nvPr/>
        </p:nvSpPr>
        <p:spPr bwMode="auto">
          <a:xfrm>
            <a:off x="6096000" y="3505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5" name="Rectangle 35"/>
          <p:cNvSpPr>
            <a:spLocks noChangeArrowheads="1"/>
          </p:cNvSpPr>
          <p:nvPr/>
        </p:nvSpPr>
        <p:spPr bwMode="auto">
          <a:xfrm>
            <a:off x="6950075" y="35052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6" name="Rectangle 36"/>
          <p:cNvSpPr>
            <a:spLocks noChangeArrowheads="1"/>
          </p:cNvSpPr>
          <p:nvPr/>
        </p:nvSpPr>
        <p:spPr bwMode="auto">
          <a:xfrm>
            <a:off x="7802563" y="3505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7" name="Rectangle 37"/>
          <p:cNvSpPr>
            <a:spLocks noChangeArrowheads="1"/>
          </p:cNvSpPr>
          <p:nvPr/>
        </p:nvSpPr>
        <p:spPr bwMode="auto">
          <a:xfrm>
            <a:off x="8656638" y="35052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8" name="Rectangle 38"/>
          <p:cNvSpPr>
            <a:spLocks noChangeArrowheads="1"/>
          </p:cNvSpPr>
          <p:nvPr/>
        </p:nvSpPr>
        <p:spPr bwMode="auto">
          <a:xfrm>
            <a:off x="9509125" y="3505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699" name="Rectangle 42"/>
          <p:cNvSpPr>
            <a:spLocks noChangeArrowheads="1"/>
          </p:cNvSpPr>
          <p:nvPr/>
        </p:nvSpPr>
        <p:spPr bwMode="auto">
          <a:xfrm>
            <a:off x="5241925" y="4114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0" name="Rectangle 43"/>
          <p:cNvSpPr>
            <a:spLocks noChangeArrowheads="1"/>
          </p:cNvSpPr>
          <p:nvPr/>
        </p:nvSpPr>
        <p:spPr bwMode="auto">
          <a:xfrm>
            <a:off x="6096000" y="4114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1" name="Rectangle 44"/>
          <p:cNvSpPr>
            <a:spLocks noChangeArrowheads="1"/>
          </p:cNvSpPr>
          <p:nvPr/>
        </p:nvSpPr>
        <p:spPr bwMode="auto">
          <a:xfrm>
            <a:off x="6950075" y="41148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2" name="Rectangle 45"/>
          <p:cNvSpPr>
            <a:spLocks noChangeArrowheads="1"/>
          </p:cNvSpPr>
          <p:nvPr/>
        </p:nvSpPr>
        <p:spPr bwMode="auto">
          <a:xfrm>
            <a:off x="7802563" y="4114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3" name="Rectangle 46"/>
          <p:cNvSpPr>
            <a:spLocks noChangeArrowheads="1"/>
          </p:cNvSpPr>
          <p:nvPr/>
        </p:nvSpPr>
        <p:spPr bwMode="auto">
          <a:xfrm>
            <a:off x="8656638" y="41148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4" name="Rectangle 47"/>
          <p:cNvSpPr>
            <a:spLocks noChangeArrowheads="1"/>
          </p:cNvSpPr>
          <p:nvPr/>
        </p:nvSpPr>
        <p:spPr bwMode="auto">
          <a:xfrm>
            <a:off x="9509125" y="4114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5" name="Rectangle 48"/>
          <p:cNvSpPr>
            <a:spLocks noChangeArrowheads="1"/>
          </p:cNvSpPr>
          <p:nvPr/>
        </p:nvSpPr>
        <p:spPr bwMode="auto">
          <a:xfrm>
            <a:off x="7802563" y="47244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6" name="Rectangle 49"/>
          <p:cNvSpPr>
            <a:spLocks noChangeArrowheads="1"/>
          </p:cNvSpPr>
          <p:nvPr/>
        </p:nvSpPr>
        <p:spPr bwMode="auto">
          <a:xfrm>
            <a:off x="8656638" y="47244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7" name="Rectangle 50"/>
          <p:cNvSpPr>
            <a:spLocks noChangeArrowheads="1"/>
          </p:cNvSpPr>
          <p:nvPr/>
        </p:nvSpPr>
        <p:spPr bwMode="auto">
          <a:xfrm>
            <a:off x="9509125" y="47244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8" name="Rectangle 51"/>
          <p:cNvSpPr>
            <a:spLocks noChangeArrowheads="1"/>
          </p:cNvSpPr>
          <p:nvPr/>
        </p:nvSpPr>
        <p:spPr bwMode="auto">
          <a:xfrm>
            <a:off x="5241925" y="47244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09" name="Rectangle 52"/>
          <p:cNvSpPr>
            <a:spLocks noChangeArrowheads="1"/>
          </p:cNvSpPr>
          <p:nvPr/>
        </p:nvSpPr>
        <p:spPr bwMode="auto">
          <a:xfrm>
            <a:off x="6096000" y="47244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0" name="Rectangle 53"/>
          <p:cNvSpPr>
            <a:spLocks noChangeArrowheads="1"/>
          </p:cNvSpPr>
          <p:nvPr/>
        </p:nvSpPr>
        <p:spPr bwMode="auto">
          <a:xfrm>
            <a:off x="6950075" y="47244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1" name="Rectangle 57"/>
          <p:cNvSpPr>
            <a:spLocks noChangeArrowheads="1"/>
          </p:cNvSpPr>
          <p:nvPr/>
        </p:nvSpPr>
        <p:spPr bwMode="auto">
          <a:xfrm>
            <a:off x="2682875" y="53340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2" name="Rectangle 58"/>
          <p:cNvSpPr>
            <a:spLocks noChangeArrowheads="1"/>
          </p:cNvSpPr>
          <p:nvPr/>
        </p:nvSpPr>
        <p:spPr bwMode="auto">
          <a:xfrm>
            <a:off x="3535363" y="53340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3" name="Rectangle 59"/>
          <p:cNvSpPr>
            <a:spLocks noChangeArrowheads="1"/>
          </p:cNvSpPr>
          <p:nvPr/>
        </p:nvSpPr>
        <p:spPr bwMode="auto">
          <a:xfrm>
            <a:off x="4389438" y="53340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4" name="Rectangle 60"/>
          <p:cNvSpPr>
            <a:spLocks noChangeArrowheads="1"/>
          </p:cNvSpPr>
          <p:nvPr/>
        </p:nvSpPr>
        <p:spPr bwMode="auto">
          <a:xfrm>
            <a:off x="5241925" y="53340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5" name="Rectangle 61"/>
          <p:cNvSpPr>
            <a:spLocks noChangeArrowheads="1"/>
          </p:cNvSpPr>
          <p:nvPr/>
        </p:nvSpPr>
        <p:spPr bwMode="auto">
          <a:xfrm>
            <a:off x="6096000" y="53340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6" name="Rectangle 67"/>
          <p:cNvSpPr>
            <a:spLocks noChangeArrowheads="1"/>
          </p:cNvSpPr>
          <p:nvPr/>
        </p:nvSpPr>
        <p:spPr bwMode="auto">
          <a:xfrm>
            <a:off x="3535363" y="5943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7" name="Rectangle 68"/>
          <p:cNvSpPr>
            <a:spLocks noChangeArrowheads="1"/>
          </p:cNvSpPr>
          <p:nvPr/>
        </p:nvSpPr>
        <p:spPr bwMode="auto">
          <a:xfrm>
            <a:off x="4389438" y="59436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8" name="Rectangle 69"/>
          <p:cNvSpPr>
            <a:spLocks noChangeArrowheads="1"/>
          </p:cNvSpPr>
          <p:nvPr/>
        </p:nvSpPr>
        <p:spPr bwMode="auto">
          <a:xfrm>
            <a:off x="5241925" y="5943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19" name="Rectangle 70"/>
          <p:cNvSpPr>
            <a:spLocks noChangeArrowheads="1"/>
          </p:cNvSpPr>
          <p:nvPr/>
        </p:nvSpPr>
        <p:spPr bwMode="auto">
          <a:xfrm>
            <a:off x="6096000" y="5943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0" name="Rectangle 71"/>
          <p:cNvSpPr>
            <a:spLocks noChangeArrowheads="1"/>
          </p:cNvSpPr>
          <p:nvPr/>
        </p:nvSpPr>
        <p:spPr bwMode="auto">
          <a:xfrm>
            <a:off x="6950075" y="59436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1" name="Rectangle 72"/>
          <p:cNvSpPr>
            <a:spLocks noChangeArrowheads="1"/>
          </p:cNvSpPr>
          <p:nvPr/>
        </p:nvSpPr>
        <p:spPr bwMode="auto">
          <a:xfrm>
            <a:off x="7802563" y="5943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2" name="Rectangle 79"/>
          <p:cNvSpPr>
            <a:spLocks noChangeArrowheads="1"/>
          </p:cNvSpPr>
          <p:nvPr/>
        </p:nvSpPr>
        <p:spPr bwMode="auto">
          <a:xfrm>
            <a:off x="6096000" y="6553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3" name="Rectangle 80"/>
          <p:cNvSpPr>
            <a:spLocks noChangeArrowheads="1"/>
          </p:cNvSpPr>
          <p:nvPr/>
        </p:nvSpPr>
        <p:spPr bwMode="auto">
          <a:xfrm>
            <a:off x="6950075" y="65532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4" name="Rectangle 81"/>
          <p:cNvSpPr>
            <a:spLocks noChangeArrowheads="1"/>
          </p:cNvSpPr>
          <p:nvPr/>
        </p:nvSpPr>
        <p:spPr bwMode="auto">
          <a:xfrm>
            <a:off x="7802563" y="6553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5" name="Rectangle 82"/>
          <p:cNvSpPr>
            <a:spLocks noChangeArrowheads="1"/>
          </p:cNvSpPr>
          <p:nvPr/>
        </p:nvSpPr>
        <p:spPr bwMode="auto">
          <a:xfrm>
            <a:off x="8656638" y="65532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6" name="Rectangle 83"/>
          <p:cNvSpPr>
            <a:spLocks noChangeArrowheads="1"/>
          </p:cNvSpPr>
          <p:nvPr/>
        </p:nvSpPr>
        <p:spPr bwMode="auto">
          <a:xfrm>
            <a:off x="9509125" y="6553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7" name="Rectangle 84"/>
          <p:cNvSpPr>
            <a:spLocks noChangeArrowheads="1"/>
          </p:cNvSpPr>
          <p:nvPr/>
        </p:nvSpPr>
        <p:spPr bwMode="auto">
          <a:xfrm>
            <a:off x="2682875" y="71628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8" name="Rectangle 85"/>
          <p:cNvSpPr>
            <a:spLocks noChangeArrowheads="1"/>
          </p:cNvSpPr>
          <p:nvPr/>
        </p:nvSpPr>
        <p:spPr bwMode="auto">
          <a:xfrm>
            <a:off x="3535363" y="7162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29" name="Rectangle 86"/>
          <p:cNvSpPr>
            <a:spLocks noChangeArrowheads="1"/>
          </p:cNvSpPr>
          <p:nvPr/>
        </p:nvSpPr>
        <p:spPr bwMode="auto">
          <a:xfrm>
            <a:off x="4389438" y="7162800"/>
            <a:ext cx="852487"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30" name="Rectangle 87"/>
          <p:cNvSpPr>
            <a:spLocks noChangeArrowheads="1"/>
          </p:cNvSpPr>
          <p:nvPr/>
        </p:nvSpPr>
        <p:spPr bwMode="auto">
          <a:xfrm>
            <a:off x="5241925" y="7162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31" name="Rectangle 88"/>
          <p:cNvSpPr>
            <a:spLocks noChangeArrowheads="1"/>
          </p:cNvSpPr>
          <p:nvPr/>
        </p:nvSpPr>
        <p:spPr bwMode="auto">
          <a:xfrm>
            <a:off x="6096000" y="7162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32" name="Rectangle 89"/>
          <p:cNvSpPr>
            <a:spLocks noChangeArrowheads="1"/>
          </p:cNvSpPr>
          <p:nvPr/>
        </p:nvSpPr>
        <p:spPr bwMode="auto">
          <a:xfrm>
            <a:off x="6950075" y="71628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33" name="Rectangle 90"/>
          <p:cNvSpPr>
            <a:spLocks noChangeArrowheads="1"/>
          </p:cNvSpPr>
          <p:nvPr/>
        </p:nvSpPr>
        <p:spPr bwMode="auto">
          <a:xfrm>
            <a:off x="7802563" y="71628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34" name="Rectangle 95"/>
          <p:cNvSpPr>
            <a:spLocks noChangeArrowheads="1"/>
          </p:cNvSpPr>
          <p:nvPr/>
        </p:nvSpPr>
        <p:spPr bwMode="auto">
          <a:xfrm>
            <a:off x="10363200" y="2286000"/>
            <a:ext cx="854075"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735" name="Rectangle 96"/>
          <p:cNvSpPr>
            <a:spLocks noChangeArrowheads="1"/>
          </p:cNvSpPr>
          <p:nvPr/>
        </p:nvSpPr>
        <p:spPr bwMode="auto">
          <a:xfrm>
            <a:off x="11217275" y="2286000"/>
            <a:ext cx="852488" cy="609600"/>
          </a:xfrm>
          <a:prstGeom prst="rect">
            <a:avLst/>
          </a:prstGeom>
          <a:solidFill>
            <a:schemeClr val="accent1"/>
          </a:solidFill>
          <a:ln w="9525" algn="ctr">
            <a:solidFill>
              <a:schemeClr val="tx1"/>
            </a:solidFill>
            <a:round/>
            <a:headEnd/>
            <a:tailEnd/>
          </a:ln>
        </p:spPr>
        <p:txBody>
          <a:bodyPr/>
          <a:lstStyle/>
          <a:p>
            <a:endParaRPr lang="en-US" b="1">
              <a:latin typeface="Calibri" pitchFamily="34" charset="0"/>
            </a:endParaRPr>
          </a:p>
        </p:txBody>
      </p:sp>
      <p:sp>
        <p:nvSpPr>
          <p:cNvPr id="28736" name="Rectangle 109"/>
          <p:cNvSpPr>
            <a:spLocks noChangeArrowheads="1"/>
          </p:cNvSpPr>
          <p:nvPr/>
        </p:nvSpPr>
        <p:spPr bwMode="auto">
          <a:xfrm>
            <a:off x="10363200" y="6553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28737" name="Rectangle 110"/>
          <p:cNvSpPr>
            <a:spLocks noChangeArrowheads="1"/>
          </p:cNvSpPr>
          <p:nvPr/>
        </p:nvSpPr>
        <p:spPr bwMode="auto">
          <a:xfrm>
            <a:off x="11217275" y="6553200"/>
            <a:ext cx="852488"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114" name="Rectangle 113"/>
          <p:cNvSpPr/>
          <p:nvPr/>
        </p:nvSpPr>
        <p:spPr>
          <a:xfrm>
            <a:off x="6139017" y="1583953"/>
            <a:ext cx="733858" cy="701730"/>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a:t>
            </a:r>
          </a:p>
        </p:txBody>
      </p:sp>
      <p:sp>
        <p:nvSpPr>
          <p:cNvPr id="115" name="Rectangle 114"/>
          <p:cNvSpPr/>
          <p:nvPr/>
        </p:nvSpPr>
        <p:spPr>
          <a:xfrm>
            <a:off x="6173463" y="2194188"/>
            <a:ext cx="817896" cy="701730"/>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Ự</a:t>
            </a:r>
          </a:p>
        </p:txBody>
      </p:sp>
      <p:sp>
        <p:nvSpPr>
          <p:cNvPr id="116" name="Rectangle 115"/>
          <p:cNvSpPr/>
          <p:nvPr/>
        </p:nvSpPr>
        <p:spPr>
          <a:xfrm>
            <a:off x="6197121" y="2773207"/>
            <a:ext cx="769954" cy="702828"/>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a:t>
            </a:r>
          </a:p>
        </p:txBody>
      </p:sp>
      <p:sp>
        <p:nvSpPr>
          <p:cNvPr id="117" name="Rectangle 116"/>
          <p:cNvSpPr/>
          <p:nvPr/>
        </p:nvSpPr>
        <p:spPr>
          <a:xfrm>
            <a:off x="6199649" y="3383198"/>
            <a:ext cx="769954" cy="701182"/>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a:t>
            </a:r>
          </a:p>
        </p:txBody>
      </p:sp>
      <p:sp>
        <p:nvSpPr>
          <p:cNvPr id="118" name="Rectangle 117"/>
          <p:cNvSpPr/>
          <p:nvPr/>
        </p:nvSpPr>
        <p:spPr>
          <a:xfrm>
            <a:off x="6181890" y="3993199"/>
            <a:ext cx="805469" cy="701730"/>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a:t>
            </a:r>
          </a:p>
        </p:txBody>
      </p:sp>
      <p:sp>
        <p:nvSpPr>
          <p:cNvPr id="119" name="Rectangle 118"/>
          <p:cNvSpPr/>
          <p:nvPr/>
        </p:nvSpPr>
        <p:spPr>
          <a:xfrm>
            <a:off x="6181890" y="4662239"/>
            <a:ext cx="805469" cy="702552"/>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Ọ</a:t>
            </a:r>
          </a:p>
        </p:txBody>
      </p:sp>
      <p:sp>
        <p:nvSpPr>
          <p:cNvPr id="120" name="Rectangle 119"/>
          <p:cNvSpPr/>
          <p:nvPr/>
        </p:nvSpPr>
        <p:spPr>
          <a:xfrm>
            <a:off x="6199649" y="5251801"/>
            <a:ext cx="769954" cy="701730"/>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21" name="Rectangle 120"/>
          <p:cNvSpPr/>
          <p:nvPr/>
        </p:nvSpPr>
        <p:spPr>
          <a:xfrm>
            <a:off x="6199649" y="5882228"/>
            <a:ext cx="769954" cy="701455"/>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a:t>
            </a:r>
          </a:p>
        </p:txBody>
      </p:sp>
      <p:sp>
        <p:nvSpPr>
          <p:cNvPr id="122" name="Rectangle 121"/>
          <p:cNvSpPr/>
          <p:nvPr/>
        </p:nvSpPr>
        <p:spPr>
          <a:xfrm>
            <a:off x="6199649" y="6522665"/>
            <a:ext cx="769954" cy="701730"/>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Ả</a:t>
            </a:r>
          </a:p>
        </p:txBody>
      </p:sp>
      <p:sp>
        <p:nvSpPr>
          <p:cNvPr id="123" name="Rectangle 122"/>
          <p:cNvSpPr/>
          <p:nvPr/>
        </p:nvSpPr>
        <p:spPr>
          <a:xfrm>
            <a:off x="6308820" y="7040798"/>
            <a:ext cx="551613" cy="701182"/>
          </a:xfrm>
          <a:prstGeom prst="rect">
            <a:avLst/>
          </a:prstGeom>
          <a:noFill/>
        </p:spPr>
        <p:txBody>
          <a:bodyPr wrap="none">
            <a:spAutoFit/>
          </a:bodyPr>
          <a:lstStyle/>
          <a:p>
            <a:pPr algn="ctr" fontAlgn="auto">
              <a:spcBef>
                <a:spcPts val="0"/>
              </a:spcBef>
              <a:spcAft>
                <a:spcPts val="0"/>
              </a:spcAft>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I</a:t>
            </a:r>
          </a:p>
        </p:txBody>
      </p:sp>
      <p:sp>
        <p:nvSpPr>
          <p:cNvPr id="124" name="Rectangle 123"/>
          <p:cNvSpPr/>
          <p:nvPr/>
        </p:nvSpPr>
        <p:spPr>
          <a:xfrm>
            <a:off x="4493086" y="3383198"/>
            <a:ext cx="769954"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t>
            </a:r>
          </a:p>
        </p:txBody>
      </p:sp>
      <p:sp>
        <p:nvSpPr>
          <p:cNvPr id="125" name="Rectangle 124"/>
          <p:cNvSpPr/>
          <p:nvPr/>
        </p:nvSpPr>
        <p:spPr>
          <a:xfrm>
            <a:off x="5328442" y="3423001"/>
            <a:ext cx="806448"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Ó</a:t>
            </a:r>
          </a:p>
        </p:txBody>
      </p:sp>
      <p:sp>
        <p:nvSpPr>
          <p:cNvPr id="126" name="Rectangle 125"/>
          <p:cNvSpPr/>
          <p:nvPr/>
        </p:nvSpPr>
        <p:spPr>
          <a:xfrm>
            <a:off x="7054041" y="3383198"/>
            <a:ext cx="769954"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D</a:t>
            </a:r>
          </a:p>
        </p:txBody>
      </p:sp>
      <p:sp>
        <p:nvSpPr>
          <p:cNvPr id="127" name="Rectangle 126"/>
          <p:cNvSpPr/>
          <p:nvPr/>
        </p:nvSpPr>
        <p:spPr>
          <a:xfrm>
            <a:off x="7903683" y="3423001"/>
            <a:ext cx="769954"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Á</a:t>
            </a:r>
          </a:p>
        </p:txBody>
      </p:sp>
      <p:sp>
        <p:nvSpPr>
          <p:cNvPr id="128" name="Rectangle 127"/>
          <p:cNvSpPr/>
          <p:nvPr/>
        </p:nvSpPr>
        <p:spPr>
          <a:xfrm>
            <a:off x="8758076" y="3383198"/>
            <a:ext cx="769954"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29" name="Rectangle 128"/>
          <p:cNvSpPr/>
          <p:nvPr/>
        </p:nvSpPr>
        <p:spPr>
          <a:xfrm>
            <a:off x="9575926" y="3383198"/>
            <a:ext cx="805861"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a:t>
            </a:r>
          </a:p>
        </p:txBody>
      </p:sp>
      <p:sp>
        <p:nvSpPr>
          <p:cNvPr id="130" name="Rectangle 129"/>
          <p:cNvSpPr/>
          <p:nvPr/>
        </p:nvSpPr>
        <p:spPr>
          <a:xfrm>
            <a:off x="5291327" y="2773207"/>
            <a:ext cx="915944"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t>
            </a:r>
          </a:p>
        </p:txBody>
      </p:sp>
      <p:sp>
        <p:nvSpPr>
          <p:cNvPr id="131" name="Rectangle 130"/>
          <p:cNvSpPr/>
          <p:nvPr/>
        </p:nvSpPr>
        <p:spPr>
          <a:xfrm>
            <a:off x="4389311" y="2773207"/>
            <a:ext cx="769567"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U</a:t>
            </a:r>
          </a:p>
        </p:txBody>
      </p:sp>
      <p:sp>
        <p:nvSpPr>
          <p:cNvPr id="132" name="Rectangle 131"/>
          <p:cNvSpPr/>
          <p:nvPr/>
        </p:nvSpPr>
        <p:spPr>
          <a:xfrm>
            <a:off x="6949633" y="2773207"/>
            <a:ext cx="769567"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Y</a:t>
            </a:r>
          </a:p>
        </p:txBody>
      </p:sp>
      <p:sp>
        <p:nvSpPr>
          <p:cNvPr id="135" name="Rectangle 134"/>
          <p:cNvSpPr/>
          <p:nvPr/>
        </p:nvSpPr>
        <p:spPr>
          <a:xfrm>
            <a:off x="2875047" y="2773207"/>
            <a:ext cx="551946"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a:t>
            </a:r>
          </a:p>
        </p:txBody>
      </p:sp>
      <p:sp>
        <p:nvSpPr>
          <p:cNvPr id="136" name="Rectangle 135"/>
          <p:cNvSpPr/>
          <p:nvPr/>
        </p:nvSpPr>
        <p:spPr>
          <a:xfrm>
            <a:off x="3515450" y="2773207"/>
            <a:ext cx="733858"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Ể</a:t>
            </a:r>
          </a:p>
        </p:txBody>
      </p:sp>
      <p:sp>
        <p:nvSpPr>
          <p:cNvPr id="28759" name="Rectangle 136"/>
          <p:cNvSpPr>
            <a:spLocks noChangeArrowheads="1"/>
          </p:cNvSpPr>
          <p:nvPr/>
        </p:nvSpPr>
        <p:spPr bwMode="auto">
          <a:xfrm>
            <a:off x="1828800" y="28956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138" name="Rectangle 137"/>
          <p:cNvSpPr/>
          <p:nvPr/>
        </p:nvSpPr>
        <p:spPr>
          <a:xfrm>
            <a:off x="1894331" y="2773207"/>
            <a:ext cx="805861"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a:t>
            </a:r>
          </a:p>
        </p:txBody>
      </p:sp>
      <p:sp>
        <p:nvSpPr>
          <p:cNvPr id="139" name="Rectangle 138"/>
          <p:cNvSpPr/>
          <p:nvPr/>
        </p:nvSpPr>
        <p:spPr>
          <a:xfrm>
            <a:off x="5381120" y="2194188"/>
            <a:ext cx="659487"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a:t>
            </a:r>
          </a:p>
        </p:txBody>
      </p:sp>
      <p:sp>
        <p:nvSpPr>
          <p:cNvPr id="140" name="Rectangle 139"/>
          <p:cNvSpPr/>
          <p:nvPr/>
        </p:nvSpPr>
        <p:spPr>
          <a:xfrm>
            <a:off x="7070916" y="2275988"/>
            <a:ext cx="770532"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a:t>
            </a:r>
          </a:p>
        </p:txBody>
      </p:sp>
      <p:sp>
        <p:nvSpPr>
          <p:cNvPr id="141" name="Rectangle 140"/>
          <p:cNvSpPr/>
          <p:nvPr/>
        </p:nvSpPr>
        <p:spPr>
          <a:xfrm>
            <a:off x="7904828" y="2315790"/>
            <a:ext cx="805469"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Ồ</a:t>
            </a:r>
          </a:p>
        </p:txBody>
      </p:sp>
      <p:sp>
        <p:nvSpPr>
          <p:cNvPr id="142" name="Rectangle 141"/>
          <p:cNvSpPr/>
          <p:nvPr/>
        </p:nvSpPr>
        <p:spPr>
          <a:xfrm>
            <a:off x="8776221" y="2275988"/>
            <a:ext cx="769567"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43" name="Rectangle 142"/>
          <p:cNvSpPr/>
          <p:nvPr/>
        </p:nvSpPr>
        <p:spPr>
          <a:xfrm>
            <a:off x="9592790" y="2275988"/>
            <a:ext cx="806449"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a:t>
            </a:r>
          </a:p>
        </p:txBody>
      </p:sp>
      <p:sp>
        <p:nvSpPr>
          <p:cNvPr id="144" name="Rectangle 143"/>
          <p:cNvSpPr/>
          <p:nvPr/>
        </p:nvSpPr>
        <p:spPr>
          <a:xfrm>
            <a:off x="10362947" y="2278842"/>
            <a:ext cx="734234"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a:t>
            </a:r>
          </a:p>
        </p:txBody>
      </p:sp>
      <p:sp>
        <p:nvSpPr>
          <p:cNvPr id="145" name="Rectangle 144"/>
          <p:cNvSpPr/>
          <p:nvPr/>
        </p:nvSpPr>
        <p:spPr>
          <a:xfrm>
            <a:off x="11264217" y="2275988"/>
            <a:ext cx="805861"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Ộ</a:t>
            </a:r>
          </a:p>
        </p:txBody>
      </p:sp>
      <p:sp>
        <p:nvSpPr>
          <p:cNvPr id="146" name="Rectangle 145"/>
          <p:cNvSpPr/>
          <p:nvPr/>
        </p:nvSpPr>
        <p:spPr>
          <a:xfrm>
            <a:off x="5297773" y="3993199"/>
            <a:ext cx="695759"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a:t>
            </a:r>
          </a:p>
        </p:txBody>
      </p:sp>
      <p:sp>
        <p:nvSpPr>
          <p:cNvPr id="147" name="Rectangle 146"/>
          <p:cNvSpPr/>
          <p:nvPr/>
        </p:nvSpPr>
        <p:spPr>
          <a:xfrm>
            <a:off x="7032481" y="4053428"/>
            <a:ext cx="770534" cy="701455"/>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Ù</a:t>
            </a:r>
          </a:p>
        </p:txBody>
      </p:sp>
      <p:sp>
        <p:nvSpPr>
          <p:cNvPr id="148" name="Rectangle 147"/>
          <p:cNvSpPr/>
          <p:nvPr/>
        </p:nvSpPr>
        <p:spPr>
          <a:xfrm>
            <a:off x="7781763" y="4032130"/>
            <a:ext cx="805861"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a:t>
            </a:r>
          </a:p>
        </p:txBody>
      </p:sp>
      <p:sp>
        <p:nvSpPr>
          <p:cNvPr id="149" name="Rectangle 148"/>
          <p:cNvSpPr/>
          <p:nvPr/>
        </p:nvSpPr>
        <p:spPr>
          <a:xfrm>
            <a:off x="8716597" y="4064540"/>
            <a:ext cx="805861" cy="701456"/>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Ợ</a:t>
            </a:r>
          </a:p>
        </p:txBody>
      </p:sp>
      <p:sp>
        <p:nvSpPr>
          <p:cNvPr id="150" name="Rectangle 149"/>
          <p:cNvSpPr/>
          <p:nvPr/>
        </p:nvSpPr>
        <p:spPr>
          <a:xfrm>
            <a:off x="9526087" y="3993199"/>
            <a:ext cx="695390"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a:t>
            </a:r>
          </a:p>
        </p:txBody>
      </p:sp>
      <p:sp>
        <p:nvSpPr>
          <p:cNvPr id="151" name="Rectangle 150"/>
          <p:cNvSpPr/>
          <p:nvPr/>
        </p:nvSpPr>
        <p:spPr>
          <a:xfrm>
            <a:off x="7802754" y="4662930"/>
            <a:ext cx="770531" cy="70255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D</a:t>
            </a:r>
          </a:p>
        </p:txBody>
      </p:sp>
      <p:sp>
        <p:nvSpPr>
          <p:cNvPr id="152" name="Rectangle 151"/>
          <p:cNvSpPr/>
          <p:nvPr/>
        </p:nvSpPr>
        <p:spPr>
          <a:xfrm>
            <a:off x="8635390" y="4701835"/>
            <a:ext cx="806449"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Ọ</a:t>
            </a:r>
          </a:p>
        </p:txBody>
      </p:sp>
      <p:sp>
        <p:nvSpPr>
          <p:cNvPr id="153" name="Rectangle 152"/>
          <p:cNvSpPr/>
          <p:nvPr/>
        </p:nvSpPr>
        <p:spPr>
          <a:xfrm>
            <a:off x="9506784" y="4602007"/>
            <a:ext cx="770532"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a:t>
            </a:r>
          </a:p>
        </p:txBody>
      </p:sp>
      <p:sp>
        <p:nvSpPr>
          <p:cNvPr id="154" name="Rectangle 153"/>
          <p:cNvSpPr/>
          <p:nvPr/>
        </p:nvSpPr>
        <p:spPr>
          <a:xfrm>
            <a:off x="5314661" y="4701835"/>
            <a:ext cx="659487"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a:t>
            </a:r>
          </a:p>
        </p:txBody>
      </p:sp>
      <p:sp>
        <p:nvSpPr>
          <p:cNvPr id="159" name="Rectangle 158"/>
          <p:cNvSpPr/>
          <p:nvPr/>
        </p:nvSpPr>
        <p:spPr>
          <a:xfrm>
            <a:off x="7035655" y="4679610"/>
            <a:ext cx="770533"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a:t>
            </a:r>
          </a:p>
        </p:txBody>
      </p:sp>
      <p:sp>
        <p:nvSpPr>
          <p:cNvPr id="160" name="Rectangle 159"/>
          <p:cNvSpPr/>
          <p:nvPr/>
        </p:nvSpPr>
        <p:spPr>
          <a:xfrm>
            <a:off x="5259141" y="5943835"/>
            <a:ext cx="769567" cy="701181"/>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a:t>
            </a:r>
          </a:p>
        </p:txBody>
      </p:sp>
      <p:sp>
        <p:nvSpPr>
          <p:cNvPr id="161" name="Rectangle 160"/>
          <p:cNvSpPr/>
          <p:nvPr/>
        </p:nvSpPr>
        <p:spPr>
          <a:xfrm>
            <a:off x="4388193" y="5943835"/>
            <a:ext cx="805860" cy="701181"/>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O</a:t>
            </a:r>
          </a:p>
        </p:txBody>
      </p:sp>
      <p:sp>
        <p:nvSpPr>
          <p:cNvPr id="162" name="Rectangle 161"/>
          <p:cNvSpPr/>
          <p:nvPr/>
        </p:nvSpPr>
        <p:spPr>
          <a:xfrm>
            <a:off x="3584820" y="5943835"/>
            <a:ext cx="805861" cy="701181"/>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a:t>
            </a:r>
          </a:p>
        </p:txBody>
      </p:sp>
      <p:sp>
        <p:nvSpPr>
          <p:cNvPr id="163" name="Rectangle 162"/>
          <p:cNvSpPr/>
          <p:nvPr/>
        </p:nvSpPr>
        <p:spPr>
          <a:xfrm>
            <a:off x="7087940" y="5860930"/>
            <a:ext cx="770531"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Ă</a:t>
            </a:r>
          </a:p>
        </p:txBody>
      </p:sp>
      <p:sp>
        <p:nvSpPr>
          <p:cNvPr id="164" name="Rectangle 163"/>
          <p:cNvSpPr/>
          <p:nvPr/>
        </p:nvSpPr>
        <p:spPr>
          <a:xfrm>
            <a:off x="7886234" y="5821999"/>
            <a:ext cx="770532"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65" name="Rectangle 164"/>
          <p:cNvSpPr/>
          <p:nvPr/>
        </p:nvSpPr>
        <p:spPr>
          <a:xfrm>
            <a:off x="2767540" y="7040798"/>
            <a:ext cx="733859"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a:t>
            </a:r>
          </a:p>
        </p:txBody>
      </p:sp>
      <p:sp>
        <p:nvSpPr>
          <p:cNvPr id="166" name="Rectangle 165"/>
          <p:cNvSpPr/>
          <p:nvPr/>
        </p:nvSpPr>
        <p:spPr>
          <a:xfrm>
            <a:off x="3584820" y="7080601"/>
            <a:ext cx="805861"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Ố</a:t>
            </a:r>
          </a:p>
        </p:txBody>
      </p:sp>
      <p:sp>
        <p:nvSpPr>
          <p:cNvPr id="167" name="Rectangle 166"/>
          <p:cNvSpPr/>
          <p:nvPr/>
        </p:nvSpPr>
        <p:spPr>
          <a:xfrm>
            <a:off x="4406338" y="7040798"/>
            <a:ext cx="769568"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68" name="Rectangle 167"/>
          <p:cNvSpPr/>
          <p:nvPr/>
        </p:nvSpPr>
        <p:spPr>
          <a:xfrm>
            <a:off x="5277475" y="7080601"/>
            <a:ext cx="733857"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a:t>
            </a:r>
          </a:p>
        </p:txBody>
      </p:sp>
      <p:sp>
        <p:nvSpPr>
          <p:cNvPr id="169" name="Rectangle 168"/>
          <p:cNvSpPr/>
          <p:nvPr/>
        </p:nvSpPr>
        <p:spPr>
          <a:xfrm>
            <a:off x="7033796" y="7040798"/>
            <a:ext cx="734800"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Ề</a:t>
            </a:r>
          </a:p>
        </p:txBody>
      </p:sp>
      <p:sp>
        <p:nvSpPr>
          <p:cNvPr id="170" name="Rectangle 169"/>
          <p:cNvSpPr/>
          <p:nvPr/>
        </p:nvSpPr>
        <p:spPr>
          <a:xfrm>
            <a:off x="7869210" y="7040798"/>
            <a:ext cx="770533"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71" name="Rectangle 170"/>
          <p:cNvSpPr/>
          <p:nvPr/>
        </p:nvSpPr>
        <p:spPr>
          <a:xfrm>
            <a:off x="2640313" y="5211998"/>
            <a:ext cx="817896"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Ừ</a:t>
            </a:r>
          </a:p>
        </p:txBody>
      </p:sp>
      <p:sp>
        <p:nvSpPr>
          <p:cNvPr id="172" name="Rectangle 171"/>
          <p:cNvSpPr/>
          <p:nvPr/>
        </p:nvSpPr>
        <p:spPr>
          <a:xfrm>
            <a:off x="3636801" y="5211998"/>
            <a:ext cx="769954"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a:t>
            </a:r>
          </a:p>
        </p:txBody>
      </p:sp>
      <p:sp>
        <p:nvSpPr>
          <p:cNvPr id="173" name="Rectangle 172"/>
          <p:cNvSpPr/>
          <p:nvPr/>
        </p:nvSpPr>
        <p:spPr>
          <a:xfrm>
            <a:off x="4371166" y="5211998"/>
            <a:ext cx="769954"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t>
            </a:r>
          </a:p>
        </p:txBody>
      </p:sp>
      <p:sp>
        <p:nvSpPr>
          <p:cNvPr id="174" name="Rectangle 173"/>
          <p:cNvSpPr/>
          <p:nvPr/>
        </p:nvSpPr>
        <p:spPr>
          <a:xfrm>
            <a:off x="5343363" y="5211998"/>
            <a:ext cx="769954"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Ặ</a:t>
            </a:r>
          </a:p>
        </p:txBody>
      </p:sp>
      <p:sp>
        <p:nvSpPr>
          <p:cNvPr id="28793" name="Rectangle 174"/>
          <p:cNvSpPr>
            <a:spLocks noChangeArrowheads="1"/>
          </p:cNvSpPr>
          <p:nvPr/>
        </p:nvSpPr>
        <p:spPr bwMode="auto">
          <a:xfrm>
            <a:off x="1828800" y="53340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176" name="Rectangle 175"/>
          <p:cNvSpPr/>
          <p:nvPr/>
        </p:nvSpPr>
        <p:spPr>
          <a:xfrm>
            <a:off x="1929937" y="5213701"/>
            <a:ext cx="769568"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t>
            </a:r>
          </a:p>
        </p:txBody>
      </p:sp>
      <p:sp>
        <p:nvSpPr>
          <p:cNvPr id="177" name="Rectangle 176"/>
          <p:cNvSpPr/>
          <p:nvPr/>
        </p:nvSpPr>
        <p:spPr>
          <a:xfrm>
            <a:off x="9540927" y="6430807"/>
            <a:ext cx="817896"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Ư</a:t>
            </a:r>
          </a:p>
        </p:txBody>
      </p:sp>
      <p:sp>
        <p:nvSpPr>
          <p:cNvPr id="178" name="Rectangle 177"/>
          <p:cNvSpPr/>
          <p:nvPr/>
        </p:nvSpPr>
        <p:spPr>
          <a:xfrm>
            <a:off x="8605935" y="6491730"/>
            <a:ext cx="805861" cy="70255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a:t>
            </a:r>
          </a:p>
        </p:txBody>
      </p:sp>
      <p:sp>
        <p:nvSpPr>
          <p:cNvPr id="179" name="Rectangle 178"/>
          <p:cNvSpPr/>
          <p:nvPr/>
        </p:nvSpPr>
        <p:spPr>
          <a:xfrm>
            <a:off x="7753130" y="6491730"/>
            <a:ext cx="805861" cy="70255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a:t>
            </a:r>
          </a:p>
        </p:txBody>
      </p:sp>
      <p:sp>
        <p:nvSpPr>
          <p:cNvPr id="180" name="Rectangle 179"/>
          <p:cNvSpPr/>
          <p:nvPr/>
        </p:nvSpPr>
        <p:spPr>
          <a:xfrm>
            <a:off x="6967269" y="6491730"/>
            <a:ext cx="770532" cy="70255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81" name="Rectangle 180"/>
          <p:cNvSpPr/>
          <p:nvPr/>
        </p:nvSpPr>
        <p:spPr>
          <a:xfrm>
            <a:off x="10434417" y="6470684"/>
            <a:ext cx="805861"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Ở</a:t>
            </a:r>
          </a:p>
        </p:txBody>
      </p:sp>
      <p:sp>
        <p:nvSpPr>
          <p:cNvPr id="182" name="Rectangle 181"/>
          <p:cNvSpPr/>
          <p:nvPr/>
        </p:nvSpPr>
        <p:spPr>
          <a:xfrm>
            <a:off x="11251172" y="6430807"/>
            <a:ext cx="770531" cy="702828"/>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28801" name="Rectangle 182"/>
          <p:cNvSpPr>
            <a:spLocks noChangeArrowheads="1"/>
          </p:cNvSpPr>
          <p:nvPr/>
        </p:nvSpPr>
        <p:spPr bwMode="auto">
          <a:xfrm>
            <a:off x="12069763" y="6553200"/>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184" name="Rectangle 183"/>
          <p:cNvSpPr/>
          <p:nvPr/>
        </p:nvSpPr>
        <p:spPr>
          <a:xfrm>
            <a:off x="12135294" y="6470684"/>
            <a:ext cx="805861"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a:t>
            </a:r>
          </a:p>
        </p:txBody>
      </p:sp>
      <p:sp>
        <p:nvSpPr>
          <p:cNvPr id="185" name="Rectangle 184"/>
          <p:cNvSpPr/>
          <p:nvPr/>
        </p:nvSpPr>
        <p:spPr>
          <a:xfrm>
            <a:off x="5492482" y="1554398"/>
            <a:ext cx="477722" cy="701182"/>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a:t>
            </a:r>
          </a:p>
        </p:txBody>
      </p:sp>
      <p:sp>
        <p:nvSpPr>
          <p:cNvPr id="186" name="Rectangle 185"/>
          <p:cNvSpPr/>
          <p:nvPr/>
        </p:nvSpPr>
        <p:spPr>
          <a:xfrm>
            <a:off x="7070790" y="1561117"/>
            <a:ext cx="734235" cy="701455"/>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E</a:t>
            </a:r>
          </a:p>
        </p:txBody>
      </p:sp>
      <p:sp>
        <p:nvSpPr>
          <p:cNvPr id="187" name="Rectangle 186"/>
          <p:cNvSpPr/>
          <p:nvPr/>
        </p:nvSpPr>
        <p:spPr>
          <a:xfrm>
            <a:off x="7903683" y="1561117"/>
            <a:ext cx="769954" cy="701455"/>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t>
            </a:r>
          </a:p>
        </p:txBody>
      </p:sp>
      <p:sp>
        <p:nvSpPr>
          <p:cNvPr id="189" name="Rectangle 188"/>
          <p:cNvSpPr/>
          <p:nvPr/>
        </p:nvSpPr>
        <p:spPr>
          <a:xfrm>
            <a:off x="4490557" y="1594201"/>
            <a:ext cx="769955"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Ả</a:t>
            </a:r>
          </a:p>
        </p:txBody>
      </p:sp>
      <p:sp>
        <p:nvSpPr>
          <p:cNvPr id="28807" name="Rounded Rectangle 132"/>
          <p:cNvSpPr>
            <a:spLocks noChangeArrowheads="1"/>
          </p:cNvSpPr>
          <p:nvPr/>
        </p:nvSpPr>
        <p:spPr bwMode="auto">
          <a:xfrm>
            <a:off x="0" y="0"/>
            <a:ext cx="14630400" cy="1311275"/>
          </a:xfrm>
          <a:prstGeom prst="roundRect">
            <a:avLst>
              <a:gd name="adj" fmla="val 16667"/>
            </a:avLst>
          </a:prstGeom>
          <a:solidFill>
            <a:schemeClr val="bg1"/>
          </a:solidFill>
          <a:ln w="9525" algn="ctr">
            <a:solidFill>
              <a:schemeClr val="tx1"/>
            </a:solidFill>
            <a:round/>
            <a:headEnd/>
            <a:tailEnd/>
          </a:ln>
        </p:spPr>
        <p:txBody>
          <a:bodyPr/>
          <a:lstStyle/>
          <a:p>
            <a:endParaRPr lang="en-US">
              <a:latin typeface="Calibri" pitchFamily="34" charset="0"/>
            </a:endParaRPr>
          </a:p>
        </p:txBody>
      </p:sp>
      <p:sp>
        <p:nvSpPr>
          <p:cNvPr id="155" name="TextBox 154"/>
          <p:cNvSpPr txBox="1">
            <a:spLocks noChangeArrowheads="1"/>
          </p:cNvSpPr>
          <p:nvPr/>
        </p:nvSpPr>
        <p:spPr bwMode="auto">
          <a:xfrm>
            <a:off x="185738" y="92075"/>
            <a:ext cx="7475537" cy="628650"/>
          </a:xfrm>
          <a:prstGeom prst="rect">
            <a:avLst/>
          </a:prstGeom>
          <a:solidFill>
            <a:schemeClr val="bg1"/>
          </a:solidFill>
          <a:ln w="9525">
            <a:noFill/>
            <a:miter lim="800000"/>
            <a:headEnd/>
            <a:tailEnd/>
          </a:ln>
        </p:spPr>
        <p:txBody>
          <a:bodyPr wrap="none">
            <a:spAutoFit/>
          </a:bodyPr>
          <a:lstStyle/>
          <a:p>
            <a:r>
              <a:rPr lang="en-US" sz="2800">
                <a:latin typeface="Times New Roman" pitchFamily="18" charset="0"/>
                <a:cs typeface="Times New Roman" pitchFamily="18" charset="0"/>
              </a:rPr>
              <a:t>Được dệt từ  lông cừu, lông dê </a:t>
            </a:r>
          </a:p>
        </p:txBody>
      </p:sp>
      <p:sp>
        <p:nvSpPr>
          <p:cNvPr id="156" name="TextBox 155"/>
          <p:cNvSpPr txBox="1">
            <a:spLocks noChangeArrowheads="1"/>
          </p:cNvSpPr>
          <p:nvPr/>
        </p:nvSpPr>
        <p:spPr bwMode="auto">
          <a:xfrm>
            <a:off x="122238" y="-30163"/>
            <a:ext cx="14752637" cy="1144588"/>
          </a:xfrm>
          <a:prstGeom prst="rect">
            <a:avLst/>
          </a:prstGeom>
          <a:solidFill>
            <a:schemeClr val="bg1"/>
          </a:solidFill>
          <a:ln w="9525">
            <a:noFill/>
            <a:miter lim="800000"/>
            <a:headEnd/>
            <a:tailEnd/>
          </a:ln>
        </p:spPr>
        <p:txBody>
          <a:bodyPr>
            <a:spAutoFit/>
          </a:bodyPr>
          <a:lstStyle/>
          <a:p>
            <a:r>
              <a:rPr lang="en-US" sz="2800">
                <a:latin typeface="Times New Roman" pitchFamily="18" charset="0"/>
                <a:cs typeface="Times New Roman" pitchFamily="18" charset="0"/>
              </a:rPr>
              <a:t>Mũ, dày dép, túi sách, thắt lưng ...phù hợp với màu sắc, hình dáng với quần áo gọi là gì ?  </a:t>
            </a:r>
          </a:p>
        </p:txBody>
      </p:sp>
      <p:sp>
        <p:nvSpPr>
          <p:cNvPr id="157" name="TextBox 156"/>
          <p:cNvSpPr txBox="1">
            <a:spLocks noChangeArrowheads="1"/>
          </p:cNvSpPr>
          <p:nvPr/>
        </p:nvSpPr>
        <p:spPr bwMode="auto">
          <a:xfrm>
            <a:off x="122238" y="-30163"/>
            <a:ext cx="13776325" cy="628651"/>
          </a:xfrm>
          <a:prstGeom prst="rect">
            <a:avLst/>
          </a:prstGeom>
          <a:solidFill>
            <a:schemeClr val="bg1"/>
          </a:solidFill>
          <a:ln w="9525">
            <a:noFill/>
            <a:miter lim="800000"/>
            <a:headEnd/>
            <a:tailEnd/>
          </a:ln>
        </p:spPr>
        <p:txBody>
          <a:bodyPr>
            <a:spAutoFit/>
          </a:bodyPr>
          <a:lstStyle/>
          <a:p>
            <a:r>
              <a:rPr lang="en-US" sz="2800">
                <a:latin typeface="Times New Roman" pitchFamily="18" charset="0"/>
                <a:cs typeface="Times New Roman" pitchFamily="18" charset="0"/>
              </a:rPr>
              <a:t>Ta nên chọn vải, …….. cho phù hợp với lứa tuổi </a:t>
            </a:r>
          </a:p>
        </p:txBody>
      </p:sp>
      <p:sp>
        <p:nvSpPr>
          <p:cNvPr id="191" name="TextBox 190"/>
          <p:cNvSpPr txBox="1">
            <a:spLocks noChangeArrowheads="1"/>
          </p:cNvSpPr>
          <p:nvPr/>
        </p:nvSpPr>
        <p:spPr bwMode="auto">
          <a:xfrm>
            <a:off x="161925" y="92075"/>
            <a:ext cx="10079038" cy="628650"/>
          </a:xfrm>
          <a:prstGeom prst="rect">
            <a:avLst/>
          </a:prstGeom>
          <a:solidFill>
            <a:schemeClr val="bg1"/>
          </a:solidFill>
          <a:ln w="9525">
            <a:noFill/>
            <a:miter lim="800000"/>
            <a:headEnd/>
            <a:tailEnd/>
          </a:ln>
        </p:spPr>
        <p:txBody>
          <a:bodyPr wrap="none">
            <a:spAutoFit/>
          </a:bodyPr>
          <a:lstStyle/>
          <a:p>
            <a:r>
              <a:rPr lang="en-US" sz="2800">
                <a:latin typeface="Times New Roman" pitchFamily="18" charset="0"/>
                <a:cs typeface="Times New Roman" pitchFamily="18" charset="0"/>
              </a:rPr>
              <a:t>Khi may quần áo ta nên chú ý đến cái gì ? </a:t>
            </a:r>
          </a:p>
        </p:txBody>
      </p:sp>
      <p:sp>
        <p:nvSpPr>
          <p:cNvPr id="192" name="TextBox 191"/>
          <p:cNvSpPr txBox="1">
            <a:spLocks noChangeArrowheads="1"/>
          </p:cNvSpPr>
          <p:nvPr/>
        </p:nvSpPr>
        <p:spPr bwMode="auto">
          <a:xfrm>
            <a:off x="28575" y="106363"/>
            <a:ext cx="11431588" cy="628650"/>
          </a:xfrm>
          <a:prstGeom prst="rect">
            <a:avLst/>
          </a:prstGeom>
          <a:solidFill>
            <a:schemeClr val="bg1"/>
          </a:solidFill>
          <a:ln w="9525">
            <a:noFill/>
            <a:miter lim="800000"/>
            <a:headEnd/>
            <a:tailEnd/>
          </a:ln>
        </p:spPr>
        <p:txBody>
          <a:bodyPr wrap="none">
            <a:spAutoFit/>
          </a:bodyPr>
          <a:lstStyle/>
          <a:p>
            <a:r>
              <a:rPr lang="en-US" sz="2800">
                <a:latin typeface="Times New Roman" pitchFamily="18" charset="0"/>
                <a:cs typeface="Times New Roman" pitchFamily="18" charset="0"/>
              </a:rPr>
              <a:t>Khi phối quần áo thì có yêu cầu gì về màu sắc  ?</a:t>
            </a:r>
          </a:p>
        </p:txBody>
      </p:sp>
      <p:sp>
        <p:nvSpPr>
          <p:cNvPr id="193" name="TextBox 192"/>
          <p:cNvSpPr txBox="1">
            <a:spLocks noChangeArrowheads="1"/>
          </p:cNvSpPr>
          <p:nvPr/>
        </p:nvSpPr>
        <p:spPr bwMode="auto">
          <a:xfrm>
            <a:off x="122238" y="106363"/>
            <a:ext cx="12352337" cy="628650"/>
          </a:xfrm>
          <a:prstGeom prst="rect">
            <a:avLst/>
          </a:prstGeom>
          <a:solidFill>
            <a:schemeClr val="bg1"/>
          </a:solidFill>
          <a:ln w="9525">
            <a:noFill/>
            <a:miter lim="800000"/>
            <a:headEnd/>
            <a:tailEnd/>
          </a:ln>
        </p:spPr>
        <p:txBody>
          <a:bodyPr wrap="none">
            <a:spAutoFit/>
          </a:bodyPr>
          <a:lstStyle/>
          <a:p>
            <a:r>
              <a:rPr lang="en-US" sz="2800">
                <a:latin typeface="Times New Roman" pitchFamily="18" charset="0"/>
                <a:cs typeface="Times New Roman" pitchFamily="18" charset="0"/>
              </a:rPr>
              <a:t>Muốn tạo cảm giác cao lên ta nên chọn hoc văn gì ? </a:t>
            </a:r>
          </a:p>
        </p:txBody>
      </p:sp>
      <p:sp>
        <p:nvSpPr>
          <p:cNvPr id="194" name="TextBox 193"/>
          <p:cNvSpPr txBox="1">
            <a:spLocks noChangeArrowheads="1"/>
          </p:cNvSpPr>
          <p:nvPr/>
        </p:nvSpPr>
        <p:spPr bwMode="auto">
          <a:xfrm>
            <a:off x="30163" y="106363"/>
            <a:ext cx="10818812" cy="628650"/>
          </a:xfrm>
          <a:prstGeom prst="rect">
            <a:avLst/>
          </a:prstGeom>
          <a:solidFill>
            <a:schemeClr val="bg1"/>
          </a:solidFill>
          <a:ln w="9525">
            <a:noFill/>
            <a:miter lim="800000"/>
            <a:headEnd/>
            <a:tailEnd/>
          </a:ln>
        </p:spPr>
        <p:txBody>
          <a:bodyPr wrap="none">
            <a:spAutoFit/>
          </a:bodyPr>
          <a:lstStyle/>
          <a:p>
            <a:r>
              <a:rPr lang="en-US" sz="2800">
                <a:latin typeface="Times New Roman" pitchFamily="18" charset="0"/>
                <a:cs typeface="Times New Roman" pitchFamily="18" charset="0"/>
              </a:rPr>
              <a:t>Để mặc đẹp hơn ta nên may đồ như thế nào?  </a:t>
            </a:r>
          </a:p>
        </p:txBody>
      </p:sp>
      <p:sp>
        <p:nvSpPr>
          <p:cNvPr id="195" name="TextBox 194"/>
          <p:cNvSpPr txBox="1">
            <a:spLocks noChangeArrowheads="1"/>
          </p:cNvSpPr>
          <p:nvPr/>
        </p:nvSpPr>
        <p:spPr bwMode="auto">
          <a:xfrm>
            <a:off x="73025" y="92075"/>
            <a:ext cx="13825538" cy="628650"/>
          </a:xfrm>
          <a:prstGeom prst="rect">
            <a:avLst/>
          </a:prstGeom>
          <a:solidFill>
            <a:schemeClr val="bg1"/>
          </a:solidFill>
          <a:ln w="9525">
            <a:noFill/>
            <a:miter lim="800000"/>
            <a:headEnd/>
            <a:tailEnd/>
          </a:ln>
        </p:spPr>
        <p:txBody>
          <a:bodyPr>
            <a:spAutoFit/>
          </a:bodyPr>
          <a:lstStyle/>
          <a:p>
            <a:r>
              <a:rPr lang="en-US" sz="2800">
                <a:latin typeface="Times New Roman" pitchFamily="18" charset="0"/>
                <a:cs typeface="Times New Roman" pitchFamily="18" charset="0"/>
              </a:rPr>
              <a:t>Khi lựa chọn vải may ta thường chú ý đến cái gì ?</a:t>
            </a:r>
          </a:p>
        </p:txBody>
      </p:sp>
      <p:sp>
        <p:nvSpPr>
          <p:cNvPr id="196" name="TextBox 195"/>
          <p:cNvSpPr txBox="1">
            <a:spLocks noChangeArrowheads="1"/>
          </p:cNvSpPr>
          <p:nvPr/>
        </p:nvSpPr>
        <p:spPr bwMode="auto">
          <a:xfrm>
            <a:off x="0" y="106363"/>
            <a:ext cx="13211175" cy="628650"/>
          </a:xfrm>
          <a:prstGeom prst="rect">
            <a:avLst/>
          </a:prstGeom>
          <a:solidFill>
            <a:schemeClr val="bg1"/>
          </a:solidFill>
          <a:ln w="9525">
            <a:noFill/>
            <a:miter lim="800000"/>
            <a:headEnd/>
            <a:tailEnd/>
          </a:ln>
        </p:spPr>
        <p:txBody>
          <a:bodyPr>
            <a:spAutoFit/>
          </a:bodyPr>
          <a:lstStyle/>
          <a:p>
            <a:r>
              <a:rPr lang="en-US" sz="2800">
                <a:latin typeface="Times New Roman" pitchFamily="18" charset="0"/>
                <a:cs typeface="Times New Roman" pitchFamily="18" charset="0"/>
              </a:rPr>
              <a:t>Khi lựa chọn kiểu may sẽ ……… đến vóc dáng.</a:t>
            </a:r>
          </a:p>
        </p:txBody>
      </p:sp>
      <p:sp>
        <p:nvSpPr>
          <p:cNvPr id="197" name="TextBox 196"/>
          <p:cNvSpPr txBox="1">
            <a:spLocks noChangeArrowheads="1"/>
          </p:cNvSpPr>
          <p:nvPr/>
        </p:nvSpPr>
        <p:spPr bwMode="auto">
          <a:xfrm>
            <a:off x="244475" y="92075"/>
            <a:ext cx="12922250" cy="628650"/>
          </a:xfrm>
          <a:prstGeom prst="rect">
            <a:avLst/>
          </a:prstGeom>
          <a:solidFill>
            <a:schemeClr val="bg1"/>
          </a:solidFill>
          <a:ln w="9525">
            <a:noFill/>
            <a:miter lim="800000"/>
            <a:headEnd/>
            <a:tailEnd/>
          </a:ln>
        </p:spPr>
        <p:txBody>
          <a:bodyPr>
            <a:spAutoFit/>
          </a:bodyPr>
          <a:lstStyle/>
          <a:p>
            <a:r>
              <a:rPr lang="en-US" sz="2800">
                <a:latin typeface="Times New Roman" pitchFamily="18" charset="0"/>
                <a:cs typeface="Times New Roman" pitchFamily="18" charset="0"/>
              </a:rPr>
              <a:t>Nếu chạy theo thời trang, mốt  thì sẽ dẫn đến hậu quả ?</a:t>
            </a:r>
          </a:p>
        </p:txBody>
      </p:sp>
      <p:sp>
        <p:nvSpPr>
          <p:cNvPr id="28818" name="Rectangle 157"/>
          <p:cNvSpPr>
            <a:spLocks noChangeArrowheads="1"/>
          </p:cNvSpPr>
          <p:nvPr/>
        </p:nvSpPr>
        <p:spPr bwMode="auto">
          <a:xfrm>
            <a:off x="3517900" y="1666875"/>
            <a:ext cx="854075" cy="609600"/>
          </a:xfrm>
          <a:prstGeom prst="rect">
            <a:avLst/>
          </a:prstGeom>
          <a:solidFill>
            <a:schemeClr val="accent1"/>
          </a:solidFill>
          <a:ln w="9525" algn="ctr">
            <a:solidFill>
              <a:schemeClr val="tx1"/>
            </a:solidFill>
            <a:round/>
            <a:headEnd/>
            <a:tailEnd/>
          </a:ln>
        </p:spPr>
        <p:txBody>
          <a:bodyPr/>
          <a:lstStyle/>
          <a:p>
            <a:endParaRPr lang="en-US">
              <a:latin typeface="Calibri" pitchFamily="34" charset="0"/>
            </a:endParaRPr>
          </a:p>
        </p:txBody>
      </p:sp>
      <p:sp>
        <p:nvSpPr>
          <p:cNvPr id="188" name="Rectangle 187"/>
          <p:cNvSpPr/>
          <p:nvPr/>
        </p:nvSpPr>
        <p:spPr>
          <a:xfrm>
            <a:off x="3619039" y="1583953"/>
            <a:ext cx="769570" cy="701730"/>
          </a:xfrm>
          <a:prstGeom prst="rect">
            <a:avLst/>
          </a:prstGeom>
          <a:noFill/>
        </p:spPr>
        <p:txBody>
          <a:bodyPr wrap="none">
            <a:spAutoFit/>
          </a:bodyPr>
          <a:lstStyle/>
          <a:p>
            <a:pPr algn="ctr" fontAlgn="auto">
              <a:spcBef>
                <a:spcPts val="0"/>
              </a:spcBef>
              <a:spcAft>
                <a:spcPts val="0"/>
              </a:spcAft>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wheel(1)">
                                      <p:cBhvr>
                                        <p:cTn id="13" dur="2000"/>
                                        <p:tgtEl>
                                          <p:spTgt spid="188"/>
                                        </p:tgtEl>
                                      </p:cBhvr>
                                    </p:animEffect>
                                  </p:childTnLst>
                                </p:cTn>
                              </p:par>
                              <p:par>
                                <p:cTn id="14" presetID="6" presetClass="entr" presetSubtype="16" fill="hold" nodeType="withEffect">
                                  <p:stCondLst>
                                    <p:cond delay="0"/>
                                  </p:stCondLst>
                                  <p:childTnLst>
                                    <p:set>
                                      <p:cBhvr>
                                        <p:cTn id="15" dur="1" fill="hold">
                                          <p:stCondLst>
                                            <p:cond delay="0"/>
                                          </p:stCondLst>
                                        </p:cTn>
                                        <p:tgtEl>
                                          <p:spTgt spid="189"/>
                                        </p:tgtEl>
                                        <p:attrNameLst>
                                          <p:attrName>style.visibility</p:attrName>
                                        </p:attrNameLst>
                                      </p:cBhvr>
                                      <p:to>
                                        <p:strVal val="visible"/>
                                      </p:to>
                                    </p:set>
                                    <p:animEffect transition="in" filter="circle(in)">
                                      <p:cBhvr>
                                        <p:cTn id="16" dur="2000"/>
                                        <p:tgtEl>
                                          <p:spTgt spid="189"/>
                                        </p:tgtEl>
                                      </p:cBhvr>
                                    </p:animEffect>
                                  </p:childTnLst>
                                </p:cTn>
                              </p:par>
                              <p:par>
                                <p:cTn id="17" presetID="6" presetClass="entr" presetSubtype="16" fill="hold" nodeType="withEffect">
                                  <p:stCondLst>
                                    <p:cond delay="0"/>
                                  </p:stCondLst>
                                  <p:childTnLst>
                                    <p:set>
                                      <p:cBhvr>
                                        <p:cTn id="18" dur="1" fill="hold">
                                          <p:stCondLst>
                                            <p:cond delay="0"/>
                                          </p:stCondLst>
                                        </p:cTn>
                                        <p:tgtEl>
                                          <p:spTgt spid="185"/>
                                        </p:tgtEl>
                                        <p:attrNameLst>
                                          <p:attrName>style.visibility</p:attrName>
                                        </p:attrNameLst>
                                      </p:cBhvr>
                                      <p:to>
                                        <p:strVal val="visible"/>
                                      </p:to>
                                    </p:set>
                                    <p:animEffect transition="in" filter="circle(in)">
                                      <p:cBhvr>
                                        <p:cTn id="19" dur="2000"/>
                                        <p:tgtEl>
                                          <p:spTgt spid="185"/>
                                        </p:tgtEl>
                                      </p:cBhvr>
                                    </p:animEffect>
                                  </p:childTnLst>
                                </p:cTn>
                              </p:par>
                              <p:par>
                                <p:cTn id="20" presetID="6" presetClass="entr" presetSubtype="16"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circle(in)">
                                      <p:cBhvr>
                                        <p:cTn id="22" dur="2000"/>
                                        <p:tgtEl>
                                          <p:spTgt spid="114"/>
                                        </p:tgtEl>
                                      </p:cBhvr>
                                    </p:animEffect>
                                  </p:childTnLst>
                                </p:cTn>
                              </p:par>
                              <p:par>
                                <p:cTn id="23" presetID="6" presetClass="entr" presetSubtype="16" fill="hold"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circle(in)">
                                      <p:cBhvr>
                                        <p:cTn id="25" dur="2000"/>
                                        <p:tgtEl>
                                          <p:spTgt spid="186"/>
                                        </p:tgtEl>
                                      </p:cBhvr>
                                    </p:animEffect>
                                  </p:childTnLst>
                                </p:cTn>
                              </p:par>
                              <p:par>
                                <p:cTn id="26" presetID="6" presetClass="entr" presetSubtype="16" fill="hold" nodeType="withEffect">
                                  <p:stCondLst>
                                    <p:cond delay="0"/>
                                  </p:stCondLst>
                                  <p:childTnLst>
                                    <p:set>
                                      <p:cBhvr>
                                        <p:cTn id="27" dur="1" fill="hold">
                                          <p:stCondLst>
                                            <p:cond delay="0"/>
                                          </p:stCondLst>
                                        </p:cTn>
                                        <p:tgtEl>
                                          <p:spTgt spid="187"/>
                                        </p:tgtEl>
                                        <p:attrNameLst>
                                          <p:attrName>style.visibility</p:attrName>
                                        </p:attrNameLst>
                                      </p:cBhvr>
                                      <p:to>
                                        <p:strVal val="visible"/>
                                      </p:to>
                                    </p:set>
                                    <p:animEffect transition="in" filter="circle(in)">
                                      <p:cBhvr>
                                        <p:cTn id="28" dur="2000"/>
                                        <p:tgtEl>
                                          <p:spTgt spid="18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500"/>
                                        <p:tgtEl>
                                          <p:spTgt spid="155"/>
                                        </p:tgtEl>
                                      </p:cBhvr>
                                    </p:animEffect>
                                    <p:set>
                                      <p:cBhvr>
                                        <p:cTn id="33" dur="1" fill="hold">
                                          <p:stCondLst>
                                            <p:cond delay="499"/>
                                          </p:stCondLst>
                                        </p:cTn>
                                        <p:tgtEl>
                                          <p:spTgt spid="15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56"/>
                                        </p:tgtEl>
                                        <p:attrNameLst>
                                          <p:attrName>style.visibility</p:attrName>
                                        </p:attrNameLst>
                                      </p:cBhvr>
                                      <p:to>
                                        <p:strVal val="visible"/>
                                      </p:to>
                                    </p:set>
                                    <p:animEffect transition="in" filter="wheel(1)">
                                      <p:cBhvr>
                                        <p:cTn id="38" dur="2000"/>
                                        <p:tgtEl>
                                          <p:spTgt spid="1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circle(in)">
                                      <p:cBhvr>
                                        <p:cTn id="43" dur="2000"/>
                                        <p:tgtEl>
                                          <p:spTgt spid="139"/>
                                        </p:tgtEl>
                                      </p:cBhvr>
                                    </p:animEffect>
                                  </p:childTnLst>
                                </p:cTn>
                              </p:par>
                              <p:par>
                                <p:cTn id="44" presetID="6" presetClass="entr" presetSubtype="16" fill="hold" nodeType="with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circle(in)">
                                      <p:cBhvr>
                                        <p:cTn id="46" dur="2000"/>
                                        <p:tgtEl>
                                          <p:spTgt spid="115"/>
                                        </p:tgtEl>
                                      </p:cBhvr>
                                    </p:animEffect>
                                  </p:childTnLst>
                                </p:cTn>
                              </p:par>
                              <p:par>
                                <p:cTn id="47" presetID="6" presetClass="entr" presetSubtype="16" fill="hold" nodeType="with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circle(in)">
                                      <p:cBhvr>
                                        <p:cTn id="49" dur="2000"/>
                                        <p:tgtEl>
                                          <p:spTgt spid="140"/>
                                        </p:tgtEl>
                                      </p:cBhvr>
                                    </p:animEffect>
                                  </p:childTnLst>
                                </p:cTn>
                              </p:par>
                              <p:par>
                                <p:cTn id="50" presetID="6" presetClass="entr" presetSubtype="16" fill="hold" nodeType="with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circle(in)">
                                      <p:cBhvr>
                                        <p:cTn id="52" dur="2000"/>
                                        <p:tgtEl>
                                          <p:spTgt spid="141"/>
                                        </p:tgtEl>
                                      </p:cBhvr>
                                    </p:animEffect>
                                  </p:childTnLst>
                                </p:cTn>
                              </p:par>
                              <p:par>
                                <p:cTn id="53" presetID="6" presetClass="entr" presetSubtype="16"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circle(in)">
                                      <p:cBhvr>
                                        <p:cTn id="55" dur="2000"/>
                                        <p:tgtEl>
                                          <p:spTgt spid="142"/>
                                        </p:tgtEl>
                                      </p:cBhvr>
                                    </p:animEffect>
                                  </p:childTnLst>
                                </p:cTn>
                              </p:par>
                              <p:par>
                                <p:cTn id="56" presetID="6" presetClass="entr" presetSubtype="16" fill="hold" nodeType="withEffect">
                                  <p:stCondLst>
                                    <p:cond delay="0"/>
                                  </p:stCondLst>
                                  <p:childTnLst>
                                    <p:set>
                                      <p:cBhvr>
                                        <p:cTn id="57" dur="1" fill="hold">
                                          <p:stCondLst>
                                            <p:cond delay="0"/>
                                          </p:stCondLst>
                                        </p:cTn>
                                        <p:tgtEl>
                                          <p:spTgt spid="143"/>
                                        </p:tgtEl>
                                        <p:attrNameLst>
                                          <p:attrName>style.visibility</p:attrName>
                                        </p:attrNameLst>
                                      </p:cBhvr>
                                      <p:to>
                                        <p:strVal val="visible"/>
                                      </p:to>
                                    </p:set>
                                    <p:animEffect transition="in" filter="circle(in)">
                                      <p:cBhvr>
                                        <p:cTn id="58" dur="2000"/>
                                        <p:tgtEl>
                                          <p:spTgt spid="143"/>
                                        </p:tgtEl>
                                      </p:cBhvr>
                                    </p:animEffect>
                                  </p:childTnLst>
                                </p:cTn>
                              </p:par>
                              <p:par>
                                <p:cTn id="59" presetID="6" presetClass="entr" presetSubtype="16"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circle(in)">
                                      <p:cBhvr>
                                        <p:cTn id="61" dur="2000"/>
                                        <p:tgtEl>
                                          <p:spTgt spid="144"/>
                                        </p:tgtEl>
                                      </p:cBhvr>
                                    </p:animEffect>
                                  </p:childTnLst>
                                </p:cTn>
                              </p:par>
                              <p:par>
                                <p:cTn id="62" presetID="6" presetClass="entr" presetSubtype="16" fill="hold"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circle(in)">
                                      <p:cBhvr>
                                        <p:cTn id="64" dur="2000"/>
                                        <p:tgtEl>
                                          <p:spTgt spid="14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grpId="1" nodeType="clickEffect">
                                  <p:stCondLst>
                                    <p:cond delay="0"/>
                                  </p:stCondLst>
                                  <p:childTnLst>
                                    <p:animEffect transition="out" filter="fade">
                                      <p:cBhvr>
                                        <p:cTn id="68" dur="500"/>
                                        <p:tgtEl>
                                          <p:spTgt spid="156"/>
                                        </p:tgtEl>
                                      </p:cBhvr>
                                    </p:animEffect>
                                    <p:set>
                                      <p:cBhvr>
                                        <p:cTn id="69" dur="1" fill="hold">
                                          <p:stCondLst>
                                            <p:cond delay="499"/>
                                          </p:stCondLst>
                                        </p:cTn>
                                        <p:tgtEl>
                                          <p:spTgt spid="156"/>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7"/>
                                        </p:tgtEl>
                                        <p:attrNameLst>
                                          <p:attrName>style.visibility</p:attrName>
                                        </p:attrNameLst>
                                      </p:cBhvr>
                                      <p:to>
                                        <p:strVal val="visible"/>
                                      </p:to>
                                    </p:set>
                                    <p:animEffect transition="in" filter="fade">
                                      <p:cBhvr>
                                        <p:cTn id="74" dur="1000"/>
                                        <p:tgtEl>
                                          <p:spTgt spid="157"/>
                                        </p:tgtEl>
                                      </p:cBhvr>
                                    </p:animEffect>
                                    <p:anim calcmode="lin" valueType="num">
                                      <p:cBhvr>
                                        <p:cTn id="75" dur="1000" fill="hold"/>
                                        <p:tgtEl>
                                          <p:spTgt spid="157"/>
                                        </p:tgtEl>
                                        <p:attrNameLst>
                                          <p:attrName>ppt_x</p:attrName>
                                        </p:attrNameLst>
                                      </p:cBhvr>
                                      <p:tavLst>
                                        <p:tav tm="0">
                                          <p:val>
                                            <p:strVal val="#ppt_x"/>
                                          </p:val>
                                        </p:tav>
                                        <p:tav tm="100000">
                                          <p:val>
                                            <p:strVal val="#ppt_x"/>
                                          </p:val>
                                        </p:tav>
                                      </p:tavLst>
                                    </p:anim>
                                    <p:anim calcmode="lin" valueType="num">
                                      <p:cBhvr>
                                        <p:cTn id="76"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6" presetClass="entr" presetSubtype="16" fill="hold" nodeType="click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circle(in)">
                                      <p:cBhvr>
                                        <p:cTn id="81" dur="2000"/>
                                        <p:tgtEl>
                                          <p:spTgt spid="135"/>
                                        </p:tgtEl>
                                      </p:cBhvr>
                                    </p:animEffect>
                                  </p:childTnLst>
                                </p:cTn>
                              </p:par>
                              <p:par>
                                <p:cTn id="82" presetID="6" presetClass="entr" presetSubtype="16" fill="hold" nodeType="withEffect">
                                  <p:stCondLst>
                                    <p:cond delay="0"/>
                                  </p:stCondLst>
                                  <p:childTnLst>
                                    <p:set>
                                      <p:cBhvr>
                                        <p:cTn id="83" dur="1" fill="hold">
                                          <p:stCondLst>
                                            <p:cond delay="0"/>
                                          </p:stCondLst>
                                        </p:cTn>
                                        <p:tgtEl>
                                          <p:spTgt spid="138"/>
                                        </p:tgtEl>
                                        <p:attrNameLst>
                                          <p:attrName>style.visibility</p:attrName>
                                        </p:attrNameLst>
                                      </p:cBhvr>
                                      <p:to>
                                        <p:strVal val="visible"/>
                                      </p:to>
                                    </p:set>
                                    <p:animEffect transition="in" filter="circle(in)">
                                      <p:cBhvr>
                                        <p:cTn id="84" dur="2000"/>
                                        <p:tgtEl>
                                          <p:spTgt spid="138"/>
                                        </p:tgtEl>
                                      </p:cBhvr>
                                    </p:animEffect>
                                  </p:childTnLst>
                                </p:cTn>
                              </p:par>
                              <p:par>
                                <p:cTn id="85" presetID="6" presetClass="entr" presetSubtype="16" fill="hold" nodeType="withEffect">
                                  <p:stCondLst>
                                    <p:cond delay="0"/>
                                  </p:stCondLst>
                                  <p:childTnLst>
                                    <p:set>
                                      <p:cBhvr>
                                        <p:cTn id="86" dur="1" fill="hold">
                                          <p:stCondLst>
                                            <p:cond delay="0"/>
                                          </p:stCondLst>
                                        </p:cTn>
                                        <p:tgtEl>
                                          <p:spTgt spid="136"/>
                                        </p:tgtEl>
                                        <p:attrNameLst>
                                          <p:attrName>style.visibility</p:attrName>
                                        </p:attrNameLst>
                                      </p:cBhvr>
                                      <p:to>
                                        <p:strVal val="visible"/>
                                      </p:to>
                                    </p:set>
                                    <p:animEffect transition="in" filter="circle(in)">
                                      <p:cBhvr>
                                        <p:cTn id="87" dur="2000"/>
                                        <p:tgtEl>
                                          <p:spTgt spid="136"/>
                                        </p:tgtEl>
                                      </p:cBhvr>
                                    </p:animEffect>
                                  </p:childTnLst>
                                </p:cTn>
                              </p:par>
                              <p:par>
                                <p:cTn id="88" presetID="6" presetClass="entr" presetSubtype="16" fill="hold" nodeType="withEffect">
                                  <p:stCondLst>
                                    <p:cond delay="0"/>
                                  </p:stCondLst>
                                  <p:childTnLst>
                                    <p:set>
                                      <p:cBhvr>
                                        <p:cTn id="89" dur="1" fill="hold">
                                          <p:stCondLst>
                                            <p:cond delay="0"/>
                                          </p:stCondLst>
                                        </p:cTn>
                                        <p:tgtEl>
                                          <p:spTgt spid="131"/>
                                        </p:tgtEl>
                                        <p:attrNameLst>
                                          <p:attrName>style.visibility</p:attrName>
                                        </p:attrNameLst>
                                      </p:cBhvr>
                                      <p:to>
                                        <p:strVal val="visible"/>
                                      </p:to>
                                    </p:set>
                                    <p:animEffect transition="in" filter="circle(in)">
                                      <p:cBhvr>
                                        <p:cTn id="90" dur="2000"/>
                                        <p:tgtEl>
                                          <p:spTgt spid="131"/>
                                        </p:tgtEl>
                                      </p:cBhvr>
                                    </p:animEffect>
                                  </p:childTnLst>
                                </p:cTn>
                              </p:par>
                              <p:par>
                                <p:cTn id="91" presetID="6" presetClass="entr" presetSubtype="16" fill="hold" nodeType="withEffect">
                                  <p:stCondLst>
                                    <p:cond delay="0"/>
                                  </p:stCondLst>
                                  <p:childTnLst>
                                    <p:set>
                                      <p:cBhvr>
                                        <p:cTn id="92" dur="1" fill="hold">
                                          <p:stCondLst>
                                            <p:cond delay="0"/>
                                          </p:stCondLst>
                                        </p:cTn>
                                        <p:tgtEl>
                                          <p:spTgt spid="130"/>
                                        </p:tgtEl>
                                        <p:attrNameLst>
                                          <p:attrName>style.visibility</p:attrName>
                                        </p:attrNameLst>
                                      </p:cBhvr>
                                      <p:to>
                                        <p:strVal val="visible"/>
                                      </p:to>
                                    </p:set>
                                    <p:animEffect transition="in" filter="circle(in)">
                                      <p:cBhvr>
                                        <p:cTn id="93" dur="2000"/>
                                        <p:tgtEl>
                                          <p:spTgt spid="130"/>
                                        </p:tgtEl>
                                      </p:cBhvr>
                                    </p:animEffect>
                                  </p:childTnLst>
                                </p:cTn>
                              </p:par>
                              <p:par>
                                <p:cTn id="94" presetID="6" presetClass="entr" presetSubtype="16" fill="hold" nodeType="withEffect">
                                  <p:stCondLst>
                                    <p:cond delay="0"/>
                                  </p:stCondLst>
                                  <p:childTnLst>
                                    <p:set>
                                      <p:cBhvr>
                                        <p:cTn id="95" dur="1" fill="hold">
                                          <p:stCondLst>
                                            <p:cond delay="0"/>
                                          </p:stCondLst>
                                        </p:cTn>
                                        <p:tgtEl>
                                          <p:spTgt spid="116"/>
                                        </p:tgtEl>
                                        <p:attrNameLst>
                                          <p:attrName>style.visibility</p:attrName>
                                        </p:attrNameLst>
                                      </p:cBhvr>
                                      <p:to>
                                        <p:strVal val="visible"/>
                                      </p:to>
                                    </p:set>
                                    <p:animEffect transition="in" filter="circle(in)">
                                      <p:cBhvr>
                                        <p:cTn id="96" dur="2000"/>
                                        <p:tgtEl>
                                          <p:spTgt spid="116"/>
                                        </p:tgtEl>
                                      </p:cBhvr>
                                    </p:animEffect>
                                  </p:childTnLst>
                                </p:cTn>
                              </p:par>
                              <p:par>
                                <p:cTn id="97" presetID="6" presetClass="entr" presetSubtype="16" fill="hold" nodeType="withEffect">
                                  <p:stCondLst>
                                    <p:cond delay="0"/>
                                  </p:stCondLst>
                                  <p:childTnLst>
                                    <p:set>
                                      <p:cBhvr>
                                        <p:cTn id="98" dur="1" fill="hold">
                                          <p:stCondLst>
                                            <p:cond delay="0"/>
                                          </p:stCondLst>
                                        </p:cTn>
                                        <p:tgtEl>
                                          <p:spTgt spid="132"/>
                                        </p:tgtEl>
                                        <p:attrNameLst>
                                          <p:attrName>style.visibility</p:attrName>
                                        </p:attrNameLst>
                                      </p:cBhvr>
                                      <p:to>
                                        <p:strVal val="visible"/>
                                      </p:to>
                                    </p:set>
                                    <p:animEffect transition="in" filter="circle(in)">
                                      <p:cBhvr>
                                        <p:cTn id="99" dur="2000"/>
                                        <p:tgtEl>
                                          <p:spTgt spid="13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xit" presetSubtype="0" fill="hold" grpId="1" nodeType="clickEffect">
                                  <p:stCondLst>
                                    <p:cond delay="0"/>
                                  </p:stCondLst>
                                  <p:childTnLst>
                                    <p:animEffect transition="out" filter="fade">
                                      <p:cBhvr>
                                        <p:cTn id="103" dur="500"/>
                                        <p:tgtEl>
                                          <p:spTgt spid="157"/>
                                        </p:tgtEl>
                                      </p:cBhvr>
                                    </p:animEffect>
                                    <p:set>
                                      <p:cBhvr>
                                        <p:cTn id="104" dur="1" fill="hold">
                                          <p:stCondLst>
                                            <p:cond delay="499"/>
                                          </p:stCondLst>
                                        </p:cTn>
                                        <p:tgtEl>
                                          <p:spTgt spid="157"/>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191"/>
                                        </p:tgtEl>
                                        <p:attrNameLst>
                                          <p:attrName>style.visibility</p:attrName>
                                        </p:attrNameLst>
                                      </p:cBhvr>
                                      <p:to>
                                        <p:strVal val="visible"/>
                                      </p:to>
                                    </p:set>
                                    <p:animEffect transition="in" filter="wheel(1)">
                                      <p:cBhvr>
                                        <p:cTn id="109" dur="2000"/>
                                        <p:tgtEl>
                                          <p:spTgt spid="19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6" presetClass="entr" presetSubtype="16" fill="hold" nodeType="clickEffect">
                                  <p:stCondLst>
                                    <p:cond delay="0"/>
                                  </p:stCondLst>
                                  <p:childTnLst>
                                    <p:set>
                                      <p:cBhvr>
                                        <p:cTn id="113" dur="1" fill="hold">
                                          <p:stCondLst>
                                            <p:cond delay="0"/>
                                          </p:stCondLst>
                                        </p:cTn>
                                        <p:tgtEl>
                                          <p:spTgt spid="124"/>
                                        </p:tgtEl>
                                        <p:attrNameLst>
                                          <p:attrName>style.visibility</p:attrName>
                                        </p:attrNameLst>
                                      </p:cBhvr>
                                      <p:to>
                                        <p:strVal val="visible"/>
                                      </p:to>
                                    </p:set>
                                    <p:animEffect transition="in" filter="circle(in)">
                                      <p:cBhvr>
                                        <p:cTn id="114" dur="2000"/>
                                        <p:tgtEl>
                                          <p:spTgt spid="124"/>
                                        </p:tgtEl>
                                      </p:cBhvr>
                                    </p:animEffect>
                                  </p:childTnLst>
                                </p:cTn>
                              </p:par>
                              <p:par>
                                <p:cTn id="115" presetID="6" presetClass="entr" presetSubtype="16" fill="hold" nodeType="withEffect">
                                  <p:stCondLst>
                                    <p:cond delay="0"/>
                                  </p:stCondLst>
                                  <p:childTnLst>
                                    <p:set>
                                      <p:cBhvr>
                                        <p:cTn id="116" dur="1" fill="hold">
                                          <p:stCondLst>
                                            <p:cond delay="0"/>
                                          </p:stCondLst>
                                        </p:cTn>
                                        <p:tgtEl>
                                          <p:spTgt spid="125"/>
                                        </p:tgtEl>
                                        <p:attrNameLst>
                                          <p:attrName>style.visibility</p:attrName>
                                        </p:attrNameLst>
                                      </p:cBhvr>
                                      <p:to>
                                        <p:strVal val="visible"/>
                                      </p:to>
                                    </p:set>
                                    <p:animEffect transition="in" filter="circle(in)">
                                      <p:cBhvr>
                                        <p:cTn id="117" dur="2000"/>
                                        <p:tgtEl>
                                          <p:spTgt spid="125"/>
                                        </p:tgtEl>
                                      </p:cBhvr>
                                    </p:animEffect>
                                  </p:childTnLst>
                                </p:cTn>
                              </p:par>
                              <p:par>
                                <p:cTn id="118" presetID="6" presetClass="entr" presetSubtype="16" fill="hold" nodeType="withEffect">
                                  <p:stCondLst>
                                    <p:cond delay="0"/>
                                  </p:stCondLst>
                                  <p:childTnLst>
                                    <p:set>
                                      <p:cBhvr>
                                        <p:cTn id="119" dur="1" fill="hold">
                                          <p:stCondLst>
                                            <p:cond delay="0"/>
                                          </p:stCondLst>
                                        </p:cTn>
                                        <p:tgtEl>
                                          <p:spTgt spid="117"/>
                                        </p:tgtEl>
                                        <p:attrNameLst>
                                          <p:attrName>style.visibility</p:attrName>
                                        </p:attrNameLst>
                                      </p:cBhvr>
                                      <p:to>
                                        <p:strVal val="visible"/>
                                      </p:to>
                                    </p:set>
                                    <p:animEffect transition="in" filter="circle(in)">
                                      <p:cBhvr>
                                        <p:cTn id="120" dur="2000"/>
                                        <p:tgtEl>
                                          <p:spTgt spid="117"/>
                                        </p:tgtEl>
                                      </p:cBhvr>
                                    </p:animEffect>
                                  </p:childTnLst>
                                </p:cTn>
                              </p:par>
                              <p:par>
                                <p:cTn id="121" presetID="6" presetClass="entr" presetSubtype="16" fill="hold" nodeType="withEffect">
                                  <p:stCondLst>
                                    <p:cond delay="0"/>
                                  </p:stCondLst>
                                  <p:childTnLst>
                                    <p:set>
                                      <p:cBhvr>
                                        <p:cTn id="122" dur="1" fill="hold">
                                          <p:stCondLst>
                                            <p:cond delay="0"/>
                                          </p:stCondLst>
                                        </p:cTn>
                                        <p:tgtEl>
                                          <p:spTgt spid="126"/>
                                        </p:tgtEl>
                                        <p:attrNameLst>
                                          <p:attrName>style.visibility</p:attrName>
                                        </p:attrNameLst>
                                      </p:cBhvr>
                                      <p:to>
                                        <p:strVal val="visible"/>
                                      </p:to>
                                    </p:set>
                                    <p:animEffect transition="in" filter="circle(in)">
                                      <p:cBhvr>
                                        <p:cTn id="123" dur="2000"/>
                                        <p:tgtEl>
                                          <p:spTgt spid="126"/>
                                        </p:tgtEl>
                                      </p:cBhvr>
                                    </p:animEffect>
                                  </p:childTnLst>
                                </p:cTn>
                              </p:par>
                              <p:par>
                                <p:cTn id="124" presetID="6" presetClass="entr" presetSubtype="16" fill="hold" nodeType="withEffect">
                                  <p:stCondLst>
                                    <p:cond delay="0"/>
                                  </p:stCondLst>
                                  <p:childTnLst>
                                    <p:set>
                                      <p:cBhvr>
                                        <p:cTn id="125" dur="1" fill="hold">
                                          <p:stCondLst>
                                            <p:cond delay="0"/>
                                          </p:stCondLst>
                                        </p:cTn>
                                        <p:tgtEl>
                                          <p:spTgt spid="127"/>
                                        </p:tgtEl>
                                        <p:attrNameLst>
                                          <p:attrName>style.visibility</p:attrName>
                                        </p:attrNameLst>
                                      </p:cBhvr>
                                      <p:to>
                                        <p:strVal val="visible"/>
                                      </p:to>
                                    </p:set>
                                    <p:animEffect transition="in" filter="circle(in)">
                                      <p:cBhvr>
                                        <p:cTn id="126" dur="2000"/>
                                        <p:tgtEl>
                                          <p:spTgt spid="127"/>
                                        </p:tgtEl>
                                      </p:cBhvr>
                                    </p:animEffect>
                                  </p:childTnLst>
                                </p:cTn>
                              </p:par>
                              <p:par>
                                <p:cTn id="127" presetID="6" presetClass="entr" presetSubtype="16" fill="hold" nodeType="withEffect">
                                  <p:stCondLst>
                                    <p:cond delay="0"/>
                                  </p:stCondLst>
                                  <p:childTnLst>
                                    <p:set>
                                      <p:cBhvr>
                                        <p:cTn id="128" dur="1" fill="hold">
                                          <p:stCondLst>
                                            <p:cond delay="0"/>
                                          </p:stCondLst>
                                        </p:cTn>
                                        <p:tgtEl>
                                          <p:spTgt spid="128"/>
                                        </p:tgtEl>
                                        <p:attrNameLst>
                                          <p:attrName>style.visibility</p:attrName>
                                        </p:attrNameLst>
                                      </p:cBhvr>
                                      <p:to>
                                        <p:strVal val="visible"/>
                                      </p:to>
                                    </p:set>
                                    <p:animEffect transition="in" filter="circle(in)">
                                      <p:cBhvr>
                                        <p:cTn id="129" dur="2000"/>
                                        <p:tgtEl>
                                          <p:spTgt spid="128"/>
                                        </p:tgtEl>
                                      </p:cBhvr>
                                    </p:animEffect>
                                  </p:childTnLst>
                                </p:cTn>
                              </p:par>
                              <p:par>
                                <p:cTn id="130" presetID="6" presetClass="entr" presetSubtype="16" fill="hold" nodeType="withEffect">
                                  <p:stCondLst>
                                    <p:cond delay="0"/>
                                  </p:stCondLst>
                                  <p:childTnLst>
                                    <p:set>
                                      <p:cBhvr>
                                        <p:cTn id="131" dur="1" fill="hold">
                                          <p:stCondLst>
                                            <p:cond delay="0"/>
                                          </p:stCondLst>
                                        </p:cTn>
                                        <p:tgtEl>
                                          <p:spTgt spid="129"/>
                                        </p:tgtEl>
                                        <p:attrNameLst>
                                          <p:attrName>style.visibility</p:attrName>
                                        </p:attrNameLst>
                                      </p:cBhvr>
                                      <p:to>
                                        <p:strVal val="visible"/>
                                      </p:to>
                                    </p:set>
                                    <p:animEffect transition="in" filter="circle(in)">
                                      <p:cBhvr>
                                        <p:cTn id="132" dur="2000"/>
                                        <p:tgtEl>
                                          <p:spTgt spid="129"/>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xit" presetSubtype="0" fill="hold" grpId="1" nodeType="clickEffect">
                                  <p:stCondLst>
                                    <p:cond delay="0"/>
                                  </p:stCondLst>
                                  <p:childTnLst>
                                    <p:animEffect transition="out" filter="fade">
                                      <p:cBhvr>
                                        <p:cTn id="136" dur="500"/>
                                        <p:tgtEl>
                                          <p:spTgt spid="191"/>
                                        </p:tgtEl>
                                      </p:cBhvr>
                                    </p:animEffect>
                                    <p:set>
                                      <p:cBhvr>
                                        <p:cTn id="137" dur="1" fill="hold">
                                          <p:stCondLst>
                                            <p:cond delay="499"/>
                                          </p:stCondLst>
                                        </p:cTn>
                                        <p:tgtEl>
                                          <p:spTgt spid="191"/>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192"/>
                                        </p:tgtEl>
                                        <p:attrNameLst>
                                          <p:attrName>style.visibility</p:attrName>
                                        </p:attrNameLst>
                                      </p:cBhvr>
                                      <p:to>
                                        <p:strVal val="visible"/>
                                      </p:to>
                                    </p:set>
                                    <p:animEffect transition="in" filter="circle(in)">
                                      <p:cBhvr>
                                        <p:cTn id="142" dur="2000"/>
                                        <p:tgtEl>
                                          <p:spTgt spid="192"/>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1" presetClass="entr" presetSubtype="1" fill="hold" nodeType="clickEffect">
                                  <p:stCondLst>
                                    <p:cond delay="0"/>
                                  </p:stCondLst>
                                  <p:childTnLst>
                                    <p:set>
                                      <p:cBhvr>
                                        <p:cTn id="146" dur="1" fill="hold">
                                          <p:stCondLst>
                                            <p:cond delay="0"/>
                                          </p:stCondLst>
                                        </p:cTn>
                                        <p:tgtEl>
                                          <p:spTgt spid="146"/>
                                        </p:tgtEl>
                                        <p:attrNameLst>
                                          <p:attrName>style.visibility</p:attrName>
                                        </p:attrNameLst>
                                      </p:cBhvr>
                                      <p:to>
                                        <p:strVal val="visible"/>
                                      </p:to>
                                    </p:set>
                                    <p:animEffect transition="in" filter="wheel(1)">
                                      <p:cBhvr>
                                        <p:cTn id="147" dur="2000"/>
                                        <p:tgtEl>
                                          <p:spTgt spid="146"/>
                                        </p:tgtEl>
                                      </p:cBhvr>
                                    </p:animEffect>
                                  </p:childTnLst>
                                </p:cTn>
                              </p:par>
                              <p:par>
                                <p:cTn id="148" presetID="21" presetClass="entr" presetSubtype="1" fill="hold" nodeType="withEffect">
                                  <p:stCondLst>
                                    <p:cond delay="0"/>
                                  </p:stCondLst>
                                  <p:childTnLst>
                                    <p:set>
                                      <p:cBhvr>
                                        <p:cTn id="149" dur="1" fill="hold">
                                          <p:stCondLst>
                                            <p:cond delay="0"/>
                                          </p:stCondLst>
                                        </p:cTn>
                                        <p:tgtEl>
                                          <p:spTgt spid="118"/>
                                        </p:tgtEl>
                                        <p:attrNameLst>
                                          <p:attrName>style.visibility</p:attrName>
                                        </p:attrNameLst>
                                      </p:cBhvr>
                                      <p:to>
                                        <p:strVal val="visible"/>
                                      </p:to>
                                    </p:set>
                                    <p:animEffect transition="in" filter="wheel(1)">
                                      <p:cBhvr>
                                        <p:cTn id="150" dur="2000"/>
                                        <p:tgtEl>
                                          <p:spTgt spid="118"/>
                                        </p:tgtEl>
                                      </p:cBhvr>
                                    </p:animEffect>
                                  </p:childTnLst>
                                </p:cTn>
                              </p:par>
                              <p:par>
                                <p:cTn id="151" presetID="21" presetClass="entr" presetSubtype="1" fill="hold" nodeType="withEffect">
                                  <p:stCondLst>
                                    <p:cond delay="0"/>
                                  </p:stCondLst>
                                  <p:childTnLst>
                                    <p:set>
                                      <p:cBhvr>
                                        <p:cTn id="152" dur="1" fill="hold">
                                          <p:stCondLst>
                                            <p:cond delay="0"/>
                                          </p:stCondLst>
                                        </p:cTn>
                                        <p:tgtEl>
                                          <p:spTgt spid="147"/>
                                        </p:tgtEl>
                                        <p:attrNameLst>
                                          <p:attrName>style.visibility</p:attrName>
                                        </p:attrNameLst>
                                      </p:cBhvr>
                                      <p:to>
                                        <p:strVal val="visible"/>
                                      </p:to>
                                    </p:set>
                                    <p:animEffect transition="in" filter="wheel(1)">
                                      <p:cBhvr>
                                        <p:cTn id="153" dur="2000"/>
                                        <p:tgtEl>
                                          <p:spTgt spid="147"/>
                                        </p:tgtEl>
                                      </p:cBhvr>
                                    </p:animEffect>
                                  </p:childTnLst>
                                </p:cTn>
                              </p:par>
                              <p:par>
                                <p:cTn id="154" presetID="21" presetClass="entr" presetSubtype="1" fill="hold" nodeType="withEffect">
                                  <p:stCondLst>
                                    <p:cond delay="0"/>
                                  </p:stCondLst>
                                  <p:childTnLst>
                                    <p:set>
                                      <p:cBhvr>
                                        <p:cTn id="155" dur="1" fill="hold">
                                          <p:stCondLst>
                                            <p:cond delay="0"/>
                                          </p:stCondLst>
                                        </p:cTn>
                                        <p:tgtEl>
                                          <p:spTgt spid="148"/>
                                        </p:tgtEl>
                                        <p:attrNameLst>
                                          <p:attrName>style.visibility</p:attrName>
                                        </p:attrNameLst>
                                      </p:cBhvr>
                                      <p:to>
                                        <p:strVal val="visible"/>
                                      </p:to>
                                    </p:set>
                                    <p:animEffect transition="in" filter="wheel(1)">
                                      <p:cBhvr>
                                        <p:cTn id="156" dur="2000"/>
                                        <p:tgtEl>
                                          <p:spTgt spid="148"/>
                                        </p:tgtEl>
                                      </p:cBhvr>
                                    </p:animEffect>
                                  </p:childTnLst>
                                </p:cTn>
                              </p:par>
                              <p:par>
                                <p:cTn id="157" presetID="21" presetClass="entr" presetSubtype="1" fill="hold" nodeType="withEffect">
                                  <p:stCondLst>
                                    <p:cond delay="0"/>
                                  </p:stCondLst>
                                  <p:childTnLst>
                                    <p:set>
                                      <p:cBhvr>
                                        <p:cTn id="158" dur="1" fill="hold">
                                          <p:stCondLst>
                                            <p:cond delay="0"/>
                                          </p:stCondLst>
                                        </p:cTn>
                                        <p:tgtEl>
                                          <p:spTgt spid="149"/>
                                        </p:tgtEl>
                                        <p:attrNameLst>
                                          <p:attrName>style.visibility</p:attrName>
                                        </p:attrNameLst>
                                      </p:cBhvr>
                                      <p:to>
                                        <p:strVal val="visible"/>
                                      </p:to>
                                    </p:set>
                                    <p:animEffect transition="in" filter="wheel(1)">
                                      <p:cBhvr>
                                        <p:cTn id="159" dur="2000"/>
                                        <p:tgtEl>
                                          <p:spTgt spid="149"/>
                                        </p:tgtEl>
                                      </p:cBhvr>
                                    </p:animEffect>
                                  </p:childTnLst>
                                </p:cTn>
                              </p:par>
                              <p:par>
                                <p:cTn id="160" presetID="21" presetClass="entr" presetSubtype="1" fill="hold" nodeType="withEffect">
                                  <p:stCondLst>
                                    <p:cond delay="0"/>
                                  </p:stCondLst>
                                  <p:childTnLst>
                                    <p:set>
                                      <p:cBhvr>
                                        <p:cTn id="161" dur="1" fill="hold">
                                          <p:stCondLst>
                                            <p:cond delay="0"/>
                                          </p:stCondLst>
                                        </p:cTn>
                                        <p:tgtEl>
                                          <p:spTgt spid="150"/>
                                        </p:tgtEl>
                                        <p:attrNameLst>
                                          <p:attrName>style.visibility</p:attrName>
                                        </p:attrNameLst>
                                      </p:cBhvr>
                                      <p:to>
                                        <p:strVal val="visible"/>
                                      </p:to>
                                    </p:set>
                                    <p:animEffect transition="in" filter="wheel(1)">
                                      <p:cBhvr>
                                        <p:cTn id="162" dur="2000"/>
                                        <p:tgtEl>
                                          <p:spTgt spid="15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xit" presetSubtype="0" fill="hold" grpId="1" nodeType="clickEffect">
                                  <p:stCondLst>
                                    <p:cond delay="0"/>
                                  </p:stCondLst>
                                  <p:childTnLst>
                                    <p:animEffect transition="out" filter="fade">
                                      <p:cBhvr>
                                        <p:cTn id="166" dur="500"/>
                                        <p:tgtEl>
                                          <p:spTgt spid="192"/>
                                        </p:tgtEl>
                                      </p:cBhvr>
                                    </p:animEffect>
                                    <p:set>
                                      <p:cBhvr>
                                        <p:cTn id="167" dur="1" fill="hold">
                                          <p:stCondLst>
                                            <p:cond delay="499"/>
                                          </p:stCondLst>
                                        </p:cTn>
                                        <p:tgtEl>
                                          <p:spTgt spid="192"/>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193"/>
                                        </p:tgtEl>
                                        <p:attrNameLst>
                                          <p:attrName>style.visibility</p:attrName>
                                        </p:attrNameLst>
                                      </p:cBhvr>
                                      <p:to>
                                        <p:strVal val="visible"/>
                                      </p:to>
                                    </p:set>
                                    <p:animEffect transition="in" filter="barn(inVertical)">
                                      <p:cBhvr>
                                        <p:cTn id="172" dur="500"/>
                                        <p:tgtEl>
                                          <p:spTgt spid="193"/>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1" presetClass="entr" presetSubtype="1" fill="hold" nodeType="clickEffect">
                                  <p:stCondLst>
                                    <p:cond delay="0"/>
                                  </p:stCondLst>
                                  <p:childTnLst>
                                    <p:set>
                                      <p:cBhvr>
                                        <p:cTn id="176" dur="1" fill="hold">
                                          <p:stCondLst>
                                            <p:cond delay="0"/>
                                          </p:stCondLst>
                                        </p:cTn>
                                        <p:tgtEl>
                                          <p:spTgt spid="154"/>
                                        </p:tgtEl>
                                        <p:attrNameLst>
                                          <p:attrName>style.visibility</p:attrName>
                                        </p:attrNameLst>
                                      </p:cBhvr>
                                      <p:to>
                                        <p:strVal val="visible"/>
                                      </p:to>
                                    </p:set>
                                    <p:animEffect transition="in" filter="wheel(1)">
                                      <p:cBhvr>
                                        <p:cTn id="177" dur="2000"/>
                                        <p:tgtEl>
                                          <p:spTgt spid="154"/>
                                        </p:tgtEl>
                                      </p:cBhvr>
                                    </p:animEffect>
                                  </p:childTnLst>
                                </p:cTn>
                              </p:par>
                              <p:par>
                                <p:cTn id="178" presetID="21" presetClass="entr" presetSubtype="1" fill="hold" nodeType="withEffect">
                                  <p:stCondLst>
                                    <p:cond delay="0"/>
                                  </p:stCondLst>
                                  <p:childTnLst>
                                    <p:set>
                                      <p:cBhvr>
                                        <p:cTn id="179" dur="1" fill="hold">
                                          <p:stCondLst>
                                            <p:cond delay="0"/>
                                          </p:stCondLst>
                                        </p:cTn>
                                        <p:tgtEl>
                                          <p:spTgt spid="119"/>
                                        </p:tgtEl>
                                        <p:attrNameLst>
                                          <p:attrName>style.visibility</p:attrName>
                                        </p:attrNameLst>
                                      </p:cBhvr>
                                      <p:to>
                                        <p:strVal val="visible"/>
                                      </p:to>
                                    </p:set>
                                    <p:animEffect transition="in" filter="wheel(1)">
                                      <p:cBhvr>
                                        <p:cTn id="180" dur="2000"/>
                                        <p:tgtEl>
                                          <p:spTgt spid="119"/>
                                        </p:tgtEl>
                                      </p:cBhvr>
                                    </p:animEffect>
                                  </p:childTnLst>
                                </p:cTn>
                              </p:par>
                              <p:par>
                                <p:cTn id="181" presetID="21" presetClass="entr" presetSubtype="1" fill="hold" nodeType="withEffect">
                                  <p:stCondLst>
                                    <p:cond delay="0"/>
                                  </p:stCondLst>
                                  <p:childTnLst>
                                    <p:set>
                                      <p:cBhvr>
                                        <p:cTn id="182" dur="1" fill="hold">
                                          <p:stCondLst>
                                            <p:cond delay="0"/>
                                          </p:stCondLst>
                                        </p:cTn>
                                        <p:tgtEl>
                                          <p:spTgt spid="159"/>
                                        </p:tgtEl>
                                        <p:attrNameLst>
                                          <p:attrName>style.visibility</p:attrName>
                                        </p:attrNameLst>
                                      </p:cBhvr>
                                      <p:to>
                                        <p:strVal val="visible"/>
                                      </p:to>
                                    </p:set>
                                    <p:animEffect transition="in" filter="wheel(1)">
                                      <p:cBhvr>
                                        <p:cTn id="183" dur="2000"/>
                                        <p:tgtEl>
                                          <p:spTgt spid="159"/>
                                        </p:tgtEl>
                                      </p:cBhvr>
                                    </p:animEffect>
                                  </p:childTnLst>
                                </p:cTn>
                              </p:par>
                              <p:par>
                                <p:cTn id="184" presetID="21" presetClass="entr" presetSubtype="1" fill="hold" nodeType="withEffect">
                                  <p:stCondLst>
                                    <p:cond delay="0"/>
                                  </p:stCondLst>
                                  <p:childTnLst>
                                    <p:set>
                                      <p:cBhvr>
                                        <p:cTn id="185" dur="1" fill="hold">
                                          <p:stCondLst>
                                            <p:cond delay="0"/>
                                          </p:stCondLst>
                                        </p:cTn>
                                        <p:tgtEl>
                                          <p:spTgt spid="151"/>
                                        </p:tgtEl>
                                        <p:attrNameLst>
                                          <p:attrName>style.visibility</p:attrName>
                                        </p:attrNameLst>
                                      </p:cBhvr>
                                      <p:to>
                                        <p:strVal val="visible"/>
                                      </p:to>
                                    </p:set>
                                    <p:animEffect transition="in" filter="wheel(1)">
                                      <p:cBhvr>
                                        <p:cTn id="186" dur="2000"/>
                                        <p:tgtEl>
                                          <p:spTgt spid="151"/>
                                        </p:tgtEl>
                                      </p:cBhvr>
                                    </p:animEffect>
                                  </p:childTnLst>
                                </p:cTn>
                              </p:par>
                              <p:par>
                                <p:cTn id="187" presetID="21" presetClass="entr" presetSubtype="1" fill="hold" nodeType="withEffect">
                                  <p:stCondLst>
                                    <p:cond delay="0"/>
                                  </p:stCondLst>
                                  <p:childTnLst>
                                    <p:set>
                                      <p:cBhvr>
                                        <p:cTn id="188" dur="1" fill="hold">
                                          <p:stCondLst>
                                            <p:cond delay="0"/>
                                          </p:stCondLst>
                                        </p:cTn>
                                        <p:tgtEl>
                                          <p:spTgt spid="152"/>
                                        </p:tgtEl>
                                        <p:attrNameLst>
                                          <p:attrName>style.visibility</p:attrName>
                                        </p:attrNameLst>
                                      </p:cBhvr>
                                      <p:to>
                                        <p:strVal val="visible"/>
                                      </p:to>
                                    </p:set>
                                    <p:animEffect transition="in" filter="wheel(1)">
                                      <p:cBhvr>
                                        <p:cTn id="189" dur="2000"/>
                                        <p:tgtEl>
                                          <p:spTgt spid="152"/>
                                        </p:tgtEl>
                                      </p:cBhvr>
                                    </p:animEffect>
                                  </p:childTnLst>
                                </p:cTn>
                              </p:par>
                              <p:par>
                                <p:cTn id="190" presetID="21" presetClass="entr" presetSubtype="1" fill="hold" nodeType="withEffect">
                                  <p:stCondLst>
                                    <p:cond delay="0"/>
                                  </p:stCondLst>
                                  <p:childTnLst>
                                    <p:set>
                                      <p:cBhvr>
                                        <p:cTn id="191" dur="1" fill="hold">
                                          <p:stCondLst>
                                            <p:cond delay="0"/>
                                          </p:stCondLst>
                                        </p:cTn>
                                        <p:tgtEl>
                                          <p:spTgt spid="153"/>
                                        </p:tgtEl>
                                        <p:attrNameLst>
                                          <p:attrName>style.visibility</p:attrName>
                                        </p:attrNameLst>
                                      </p:cBhvr>
                                      <p:to>
                                        <p:strVal val="visible"/>
                                      </p:to>
                                    </p:set>
                                    <p:animEffect transition="in" filter="wheel(1)">
                                      <p:cBhvr>
                                        <p:cTn id="192" dur="2000"/>
                                        <p:tgtEl>
                                          <p:spTgt spid="153"/>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xit" presetSubtype="0" fill="hold" grpId="1" nodeType="clickEffect">
                                  <p:stCondLst>
                                    <p:cond delay="0"/>
                                  </p:stCondLst>
                                  <p:childTnLst>
                                    <p:animEffect transition="out" filter="fade">
                                      <p:cBhvr>
                                        <p:cTn id="196" dur="500"/>
                                        <p:tgtEl>
                                          <p:spTgt spid="193"/>
                                        </p:tgtEl>
                                      </p:cBhvr>
                                    </p:animEffect>
                                    <p:set>
                                      <p:cBhvr>
                                        <p:cTn id="197" dur="1" fill="hold">
                                          <p:stCondLst>
                                            <p:cond delay="499"/>
                                          </p:stCondLst>
                                        </p:cTn>
                                        <p:tgtEl>
                                          <p:spTgt spid="193"/>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6" presetClass="entr" presetSubtype="21" fill="hold" grpId="0" nodeType="clickEffect">
                                  <p:stCondLst>
                                    <p:cond delay="0"/>
                                  </p:stCondLst>
                                  <p:childTnLst>
                                    <p:set>
                                      <p:cBhvr>
                                        <p:cTn id="201" dur="1" fill="hold">
                                          <p:stCondLst>
                                            <p:cond delay="0"/>
                                          </p:stCondLst>
                                        </p:cTn>
                                        <p:tgtEl>
                                          <p:spTgt spid="194"/>
                                        </p:tgtEl>
                                        <p:attrNameLst>
                                          <p:attrName>style.visibility</p:attrName>
                                        </p:attrNameLst>
                                      </p:cBhvr>
                                      <p:to>
                                        <p:strVal val="visible"/>
                                      </p:to>
                                    </p:set>
                                    <p:animEffect transition="in" filter="barn(inVertical)">
                                      <p:cBhvr>
                                        <p:cTn id="202" dur="500"/>
                                        <p:tgtEl>
                                          <p:spTgt spid="19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1" presetClass="entr" presetSubtype="1" fill="hold" nodeType="clickEffect">
                                  <p:stCondLst>
                                    <p:cond delay="0"/>
                                  </p:stCondLst>
                                  <p:childTnLst>
                                    <p:set>
                                      <p:cBhvr>
                                        <p:cTn id="206" dur="1" fill="hold">
                                          <p:stCondLst>
                                            <p:cond delay="0"/>
                                          </p:stCondLst>
                                        </p:cTn>
                                        <p:tgtEl>
                                          <p:spTgt spid="176"/>
                                        </p:tgtEl>
                                        <p:attrNameLst>
                                          <p:attrName>style.visibility</p:attrName>
                                        </p:attrNameLst>
                                      </p:cBhvr>
                                      <p:to>
                                        <p:strVal val="visible"/>
                                      </p:to>
                                    </p:set>
                                    <p:animEffect transition="in" filter="wheel(1)">
                                      <p:cBhvr>
                                        <p:cTn id="207" dur="2000"/>
                                        <p:tgtEl>
                                          <p:spTgt spid="176"/>
                                        </p:tgtEl>
                                      </p:cBhvr>
                                    </p:animEffect>
                                  </p:childTnLst>
                                </p:cTn>
                              </p:par>
                              <p:par>
                                <p:cTn id="208" presetID="21" presetClass="entr" presetSubtype="1" fill="hold" nodeType="withEffect">
                                  <p:stCondLst>
                                    <p:cond delay="0"/>
                                  </p:stCondLst>
                                  <p:childTnLst>
                                    <p:set>
                                      <p:cBhvr>
                                        <p:cTn id="209" dur="1" fill="hold">
                                          <p:stCondLst>
                                            <p:cond delay="0"/>
                                          </p:stCondLst>
                                        </p:cTn>
                                        <p:tgtEl>
                                          <p:spTgt spid="171"/>
                                        </p:tgtEl>
                                        <p:attrNameLst>
                                          <p:attrName>style.visibility</p:attrName>
                                        </p:attrNameLst>
                                      </p:cBhvr>
                                      <p:to>
                                        <p:strVal val="visible"/>
                                      </p:to>
                                    </p:set>
                                    <p:animEffect transition="in" filter="wheel(1)">
                                      <p:cBhvr>
                                        <p:cTn id="210" dur="2000"/>
                                        <p:tgtEl>
                                          <p:spTgt spid="171"/>
                                        </p:tgtEl>
                                      </p:cBhvr>
                                    </p:animEffect>
                                  </p:childTnLst>
                                </p:cTn>
                              </p:par>
                              <p:par>
                                <p:cTn id="211" presetID="21" presetClass="entr" presetSubtype="1" fill="hold" nodeType="withEffect">
                                  <p:stCondLst>
                                    <p:cond delay="0"/>
                                  </p:stCondLst>
                                  <p:childTnLst>
                                    <p:set>
                                      <p:cBhvr>
                                        <p:cTn id="212" dur="1" fill="hold">
                                          <p:stCondLst>
                                            <p:cond delay="0"/>
                                          </p:stCondLst>
                                        </p:cTn>
                                        <p:tgtEl>
                                          <p:spTgt spid="172"/>
                                        </p:tgtEl>
                                        <p:attrNameLst>
                                          <p:attrName>style.visibility</p:attrName>
                                        </p:attrNameLst>
                                      </p:cBhvr>
                                      <p:to>
                                        <p:strVal val="visible"/>
                                      </p:to>
                                    </p:set>
                                    <p:animEffect transition="in" filter="wheel(1)">
                                      <p:cBhvr>
                                        <p:cTn id="213" dur="2000"/>
                                        <p:tgtEl>
                                          <p:spTgt spid="172"/>
                                        </p:tgtEl>
                                      </p:cBhvr>
                                    </p:animEffect>
                                  </p:childTnLst>
                                </p:cTn>
                              </p:par>
                              <p:par>
                                <p:cTn id="214" presetID="21" presetClass="entr" presetSubtype="1" fill="hold" nodeType="withEffect">
                                  <p:stCondLst>
                                    <p:cond delay="0"/>
                                  </p:stCondLst>
                                  <p:childTnLst>
                                    <p:set>
                                      <p:cBhvr>
                                        <p:cTn id="215" dur="1" fill="hold">
                                          <p:stCondLst>
                                            <p:cond delay="0"/>
                                          </p:stCondLst>
                                        </p:cTn>
                                        <p:tgtEl>
                                          <p:spTgt spid="173"/>
                                        </p:tgtEl>
                                        <p:attrNameLst>
                                          <p:attrName>style.visibility</p:attrName>
                                        </p:attrNameLst>
                                      </p:cBhvr>
                                      <p:to>
                                        <p:strVal val="visible"/>
                                      </p:to>
                                    </p:set>
                                    <p:animEffect transition="in" filter="wheel(1)">
                                      <p:cBhvr>
                                        <p:cTn id="216" dur="2000"/>
                                        <p:tgtEl>
                                          <p:spTgt spid="173"/>
                                        </p:tgtEl>
                                      </p:cBhvr>
                                    </p:animEffect>
                                  </p:childTnLst>
                                </p:cTn>
                              </p:par>
                              <p:par>
                                <p:cTn id="217" presetID="21" presetClass="entr" presetSubtype="1" fill="hold" nodeType="withEffect">
                                  <p:stCondLst>
                                    <p:cond delay="0"/>
                                  </p:stCondLst>
                                  <p:childTnLst>
                                    <p:set>
                                      <p:cBhvr>
                                        <p:cTn id="218" dur="1" fill="hold">
                                          <p:stCondLst>
                                            <p:cond delay="0"/>
                                          </p:stCondLst>
                                        </p:cTn>
                                        <p:tgtEl>
                                          <p:spTgt spid="174"/>
                                        </p:tgtEl>
                                        <p:attrNameLst>
                                          <p:attrName>style.visibility</p:attrName>
                                        </p:attrNameLst>
                                      </p:cBhvr>
                                      <p:to>
                                        <p:strVal val="visible"/>
                                      </p:to>
                                    </p:set>
                                    <p:animEffect transition="in" filter="wheel(1)">
                                      <p:cBhvr>
                                        <p:cTn id="219" dur="2000"/>
                                        <p:tgtEl>
                                          <p:spTgt spid="174"/>
                                        </p:tgtEl>
                                      </p:cBhvr>
                                    </p:animEffect>
                                  </p:childTnLst>
                                </p:cTn>
                              </p:par>
                              <p:par>
                                <p:cTn id="220" presetID="21" presetClass="entr" presetSubtype="1" fill="hold" nodeType="withEffect">
                                  <p:stCondLst>
                                    <p:cond delay="0"/>
                                  </p:stCondLst>
                                  <p:childTnLst>
                                    <p:set>
                                      <p:cBhvr>
                                        <p:cTn id="221" dur="1" fill="hold">
                                          <p:stCondLst>
                                            <p:cond delay="0"/>
                                          </p:stCondLst>
                                        </p:cTn>
                                        <p:tgtEl>
                                          <p:spTgt spid="120"/>
                                        </p:tgtEl>
                                        <p:attrNameLst>
                                          <p:attrName>style.visibility</p:attrName>
                                        </p:attrNameLst>
                                      </p:cBhvr>
                                      <p:to>
                                        <p:strVal val="visible"/>
                                      </p:to>
                                    </p:set>
                                    <p:animEffect transition="in" filter="wheel(1)">
                                      <p:cBhvr>
                                        <p:cTn id="222" dur="2000"/>
                                        <p:tgtEl>
                                          <p:spTgt spid="120"/>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xit" presetSubtype="0" fill="hold" grpId="1" nodeType="clickEffect">
                                  <p:stCondLst>
                                    <p:cond delay="0"/>
                                  </p:stCondLst>
                                  <p:childTnLst>
                                    <p:animEffect transition="out" filter="fade">
                                      <p:cBhvr>
                                        <p:cTn id="226" dur="500"/>
                                        <p:tgtEl>
                                          <p:spTgt spid="194"/>
                                        </p:tgtEl>
                                      </p:cBhvr>
                                    </p:animEffect>
                                    <p:set>
                                      <p:cBhvr>
                                        <p:cTn id="227" dur="1" fill="hold">
                                          <p:stCondLst>
                                            <p:cond delay="499"/>
                                          </p:stCondLst>
                                        </p:cTn>
                                        <p:tgtEl>
                                          <p:spTgt spid="194"/>
                                        </p:tgtEl>
                                        <p:attrNameLst>
                                          <p:attrName>style.visibility</p:attrName>
                                        </p:attrNameLst>
                                      </p:cBhvr>
                                      <p:to>
                                        <p:strVal val="hidden"/>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1" presetClass="entr" presetSubtype="1" fill="hold" grpId="0" nodeType="clickEffect">
                                  <p:stCondLst>
                                    <p:cond delay="0"/>
                                  </p:stCondLst>
                                  <p:childTnLst>
                                    <p:set>
                                      <p:cBhvr>
                                        <p:cTn id="231" dur="1" fill="hold">
                                          <p:stCondLst>
                                            <p:cond delay="0"/>
                                          </p:stCondLst>
                                        </p:cTn>
                                        <p:tgtEl>
                                          <p:spTgt spid="195"/>
                                        </p:tgtEl>
                                        <p:attrNameLst>
                                          <p:attrName>style.visibility</p:attrName>
                                        </p:attrNameLst>
                                      </p:cBhvr>
                                      <p:to>
                                        <p:strVal val="visible"/>
                                      </p:to>
                                    </p:set>
                                    <p:animEffect transition="in" filter="wheel(1)">
                                      <p:cBhvr>
                                        <p:cTn id="232" dur="2000"/>
                                        <p:tgtEl>
                                          <p:spTgt spid="195"/>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1" presetClass="entr" presetSubtype="1" fill="hold" nodeType="clickEffect">
                                  <p:stCondLst>
                                    <p:cond delay="0"/>
                                  </p:stCondLst>
                                  <p:childTnLst>
                                    <p:set>
                                      <p:cBhvr>
                                        <p:cTn id="236" dur="1" fill="hold">
                                          <p:stCondLst>
                                            <p:cond delay="0"/>
                                          </p:stCondLst>
                                        </p:cTn>
                                        <p:tgtEl>
                                          <p:spTgt spid="162"/>
                                        </p:tgtEl>
                                        <p:attrNameLst>
                                          <p:attrName>style.visibility</p:attrName>
                                        </p:attrNameLst>
                                      </p:cBhvr>
                                      <p:to>
                                        <p:strVal val="visible"/>
                                      </p:to>
                                    </p:set>
                                    <p:animEffect transition="in" filter="wheel(1)">
                                      <p:cBhvr>
                                        <p:cTn id="237" dur="2000"/>
                                        <p:tgtEl>
                                          <p:spTgt spid="162"/>
                                        </p:tgtEl>
                                      </p:cBhvr>
                                    </p:animEffect>
                                  </p:childTnLst>
                                </p:cTn>
                              </p:par>
                              <p:par>
                                <p:cTn id="238" presetID="21" presetClass="entr" presetSubtype="1" fill="hold" nodeType="withEffect">
                                  <p:stCondLst>
                                    <p:cond delay="0"/>
                                  </p:stCondLst>
                                  <p:childTnLst>
                                    <p:set>
                                      <p:cBhvr>
                                        <p:cTn id="239" dur="1" fill="hold">
                                          <p:stCondLst>
                                            <p:cond delay="0"/>
                                          </p:stCondLst>
                                        </p:cTn>
                                        <p:tgtEl>
                                          <p:spTgt spid="161"/>
                                        </p:tgtEl>
                                        <p:attrNameLst>
                                          <p:attrName>style.visibility</p:attrName>
                                        </p:attrNameLst>
                                      </p:cBhvr>
                                      <p:to>
                                        <p:strVal val="visible"/>
                                      </p:to>
                                    </p:set>
                                    <p:animEffect transition="in" filter="wheel(1)">
                                      <p:cBhvr>
                                        <p:cTn id="240" dur="2000"/>
                                        <p:tgtEl>
                                          <p:spTgt spid="161"/>
                                        </p:tgtEl>
                                      </p:cBhvr>
                                    </p:animEffect>
                                  </p:childTnLst>
                                </p:cTn>
                              </p:par>
                              <p:par>
                                <p:cTn id="241" presetID="21" presetClass="entr" presetSubtype="1" fill="hold" nodeType="withEffect">
                                  <p:stCondLst>
                                    <p:cond delay="0"/>
                                  </p:stCondLst>
                                  <p:childTnLst>
                                    <p:set>
                                      <p:cBhvr>
                                        <p:cTn id="242" dur="1" fill="hold">
                                          <p:stCondLst>
                                            <p:cond delay="0"/>
                                          </p:stCondLst>
                                        </p:cTn>
                                        <p:tgtEl>
                                          <p:spTgt spid="160"/>
                                        </p:tgtEl>
                                        <p:attrNameLst>
                                          <p:attrName>style.visibility</p:attrName>
                                        </p:attrNameLst>
                                      </p:cBhvr>
                                      <p:to>
                                        <p:strVal val="visible"/>
                                      </p:to>
                                    </p:set>
                                    <p:animEffect transition="in" filter="wheel(1)">
                                      <p:cBhvr>
                                        <p:cTn id="243" dur="2000"/>
                                        <p:tgtEl>
                                          <p:spTgt spid="160"/>
                                        </p:tgtEl>
                                      </p:cBhvr>
                                    </p:animEffect>
                                  </p:childTnLst>
                                </p:cTn>
                              </p:par>
                              <p:par>
                                <p:cTn id="244" presetID="21" presetClass="entr" presetSubtype="1" fill="hold" nodeType="withEffect">
                                  <p:stCondLst>
                                    <p:cond delay="0"/>
                                  </p:stCondLst>
                                  <p:childTnLst>
                                    <p:set>
                                      <p:cBhvr>
                                        <p:cTn id="245" dur="1" fill="hold">
                                          <p:stCondLst>
                                            <p:cond delay="0"/>
                                          </p:stCondLst>
                                        </p:cTn>
                                        <p:tgtEl>
                                          <p:spTgt spid="121"/>
                                        </p:tgtEl>
                                        <p:attrNameLst>
                                          <p:attrName>style.visibility</p:attrName>
                                        </p:attrNameLst>
                                      </p:cBhvr>
                                      <p:to>
                                        <p:strVal val="visible"/>
                                      </p:to>
                                    </p:set>
                                    <p:animEffect transition="in" filter="wheel(1)">
                                      <p:cBhvr>
                                        <p:cTn id="246" dur="2000"/>
                                        <p:tgtEl>
                                          <p:spTgt spid="121"/>
                                        </p:tgtEl>
                                      </p:cBhvr>
                                    </p:animEffect>
                                  </p:childTnLst>
                                </p:cTn>
                              </p:par>
                              <p:par>
                                <p:cTn id="247" presetID="21" presetClass="entr" presetSubtype="1" fill="hold" nodeType="withEffect">
                                  <p:stCondLst>
                                    <p:cond delay="0"/>
                                  </p:stCondLst>
                                  <p:childTnLst>
                                    <p:set>
                                      <p:cBhvr>
                                        <p:cTn id="248" dur="1" fill="hold">
                                          <p:stCondLst>
                                            <p:cond delay="0"/>
                                          </p:stCondLst>
                                        </p:cTn>
                                        <p:tgtEl>
                                          <p:spTgt spid="163"/>
                                        </p:tgtEl>
                                        <p:attrNameLst>
                                          <p:attrName>style.visibility</p:attrName>
                                        </p:attrNameLst>
                                      </p:cBhvr>
                                      <p:to>
                                        <p:strVal val="visible"/>
                                      </p:to>
                                    </p:set>
                                    <p:animEffect transition="in" filter="wheel(1)">
                                      <p:cBhvr>
                                        <p:cTn id="249" dur="2000"/>
                                        <p:tgtEl>
                                          <p:spTgt spid="163"/>
                                        </p:tgtEl>
                                      </p:cBhvr>
                                    </p:animEffect>
                                  </p:childTnLst>
                                </p:cTn>
                              </p:par>
                              <p:par>
                                <p:cTn id="250" presetID="21" presetClass="entr" presetSubtype="1" fill="hold" nodeType="withEffect">
                                  <p:stCondLst>
                                    <p:cond delay="0"/>
                                  </p:stCondLst>
                                  <p:childTnLst>
                                    <p:set>
                                      <p:cBhvr>
                                        <p:cTn id="251" dur="1" fill="hold">
                                          <p:stCondLst>
                                            <p:cond delay="0"/>
                                          </p:stCondLst>
                                        </p:cTn>
                                        <p:tgtEl>
                                          <p:spTgt spid="164"/>
                                        </p:tgtEl>
                                        <p:attrNameLst>
                                          <p:attrName>style.visibility</p:attrName>
                                        </p:attrNameLst>
                                      </p:cBhvr>
                                      <p:to>
                                        <p:strVal val="visible"/>
                                      </p:to>
                                    </p:set>
                                    <p:animEffect transition="in" filter="wheel(1)">
                                      <p:cBhvr>
                                        <p:cTn id="252" dur="2000"/>
                                        <p:tgtEl>
                                          <p:spTgt spid="164"/>
                                        </p:tgtEl>
                                      </p:cBhvr>
                                    </p:animEffec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10" presetClass="exit" presetSubtype="0" fill="hold" grpId="1" nodeType="clickEffect">
                                  <p:stCondLst>
                                    <p:cond delay="0"/>
                                  </p:stCondLst>
                                  <p:childTnLst>
                                    <p:animEffect transition="out" filter="fade">
                                      <p:cBhvr>
                                        <p:cTn id="256" dur="500"/>
                                        <p:tgtEl>
                                          <p:spTgt spid="195"/>
                                        </p:tgtEl>
                                      </p:cBhvr>
                                    </p:animEffect>
                                    <p:set>
                                      <p:cBhvr>
                                        <p:cTn id="257" dur="1" fill="hold">
                                          <p:stCondLst>
                                            <p:cond delay="499"/>
                                          </p:stCondLst>
                                        </p:cTn>
                                        <p:tgtEl>
                                          <p:spTgt spid="195"/>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21" presetClass="entr" presetSubtype="1" fill="hold" grpId="0" nodeType="clickEffect">
                                  <p:stCondLst>
                                    <p:cond delay="0"/>
                                  </p:stCondLst>
                                  <p:childTnLst>
                                    <p:set>
                                      <p:cBhvr>
                                        <p:cTn id="261" dur="1" fill="hold">
                                          <p:stCondLst>
                                            <p:cond delay="0"/>
                                          </p:stCondLst>
                                        </p:cTn>
                                        <p:tgtEl>
                                          <p:spTgt spid="196"/>
                                        </p:tgtEl>
                                        <p:attrNameLst>
                                          <p:attrName>style.visibility</p:attrName>
                                        </p:attrNameLst>
                                      </p:cBhvr>
                                      <p:to>
                                        <p:strVal val="visible"/>
                                      </p:to>
                                    </p:set>
                                    <p:animEffect transition="in" filter="wheel(1)">
                                      <p:cBhvr>
                                        <p:cTn id="262" dur="2000"/>
                                        <p:tgtEl>
                                          <p:spTgt spid="196"/>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21" presetClass="entr" presetSubtype="1" fill="hold" nodeType="clickEffect">
                                  <p:stCondLst>
                                    <p:cond delay="0"/>
                                  </p:stCondLst>
                                  <p:childTnLst>
                                    <p:set>
                                      <p:cBhvr>
                                        <p:cTn id="266" dur="1" fill="hold">
                                          <p:stCondLst>
                                            <p:cond delay="0"/>
                                          </p:stCondLst>
                                        </p:cTn>
                                        <p:tgtEl>
                                          <p:spTgt spid="122"/>
                                        </p:tgtEl>
                                        <p:attrNameLst>
                                          <p:attrName>style.visibility</p:attrName>
                                        </p:attrNameLst>
                                      </p:cBhvr>
                                      <p:to>
                                        <p:strVal val="visible"/>
                                      </p:to>
                                    </p:set>
                                    <p:animEffect transition="in" filter="wheel(1)">
                                      <p:cBhvr>
                                        <p:cTn id="267" dur="2000"/>
                                        <p:tgtEl>
                                          <p:spTgt spid="122"/>
                                        </p:tgtEl>
                                      </p:cBhvr>
                                    </p:animEffect>
                                  </p:childTnLst>
                                </p:cTn>
                              </p:par>
                              <p:par>
                                <p:cTn id="268" presetID="21" presetClass="entr" presetSubtype="1" fill="hold" nodeType="withEffect">
                                  <p:stCondLst>
                                    <p:cond delay="0"/>
                                  </p:stCondLst>
                                  <p:childTnLst>
                                    <p:set>
                                      <p:cBhvr>
                                        <p:cTn id="269" dur="1" fill="hold">
                                          <p:stCondLst>
                                            <p:cond delay="0"/>
                                          </p:stCondLst>
                                        </p:cTn>
                                        <p:tgtEl>
                                          <p:spTgt spid="180"/>
                                        </p:tgtEl>
                                        <p:attrNameLst>
                                          <p:attrName>style.visibility</p:attrName>
                                        </p:attrNameLst>
                                      </p:cBhvr>
                                      <p:to>
                                        <p:strVal val="visible"/>
                                      </p:to>
                                    </p:set>
                                    <p:animEffect transition="in" filter="wheel(1)">
                                      <p:cBhvr>
                                        <p:cTn id="270" dur="2000"/>
                                        <p:tgtEl>
                                          <p:spTgt spid="180"/>
                                        </p:tgtEl>
                                      </p:cBhvr>
                                    </p:animEffect>
                                  </p:childTnLst>
                                </p:cTn>
                              </p:par>
                              <p:par>
                                <p:cTn id="271" presetID="21" presetClass="entr" presetSubtype="1" fill="hold" nodeType="withEffect">
                                  <p:stCondLst>
                                    <p:cond delay="0"/>
                                  </p:stCondLst>
                                  <p:childTnLst>
                                    <p:set>
                                      <p:cBhvr>
                                        <p:cTn id="272" dur="1" fill="hold">
                                          <p:stCondLst>
                                            <p:cond delay="0"/>
                                          </p:stCondLst>
                                        </p:cTn>
                                        <p:tgtEl>
                                          <p:spTgt spid="179"/>
                                        </p:tgtEl>
                                        <p:attrNameLst>
                                          <p:attrName>style.visibility</p:attrName>
                                        </p:attrNameLst>
                                      </p:cBhvr>
                                      <p:to>
                                        <p:strVal val="visible"/>
                                      </p:to>
                                    </p:set>
                                    <p:animEffect transition="in" filter="wheel(1)">
                                      <p:cBhvr>
                                        <p:cTn id="273" dur="2000"/>
                                        <p:tgtEl>
                                          <p:spTgt spid="179"/>
                                        </p:tgtEl>
                                      </p:cBhvr>
                                    </p:animEffect>
                                  </p:childTnLst>
                                </p:cTn>
                              </p:par>
                              <p:par>
                                <p:cTn id="274" presetID="21" presetClass="entr" presetSubtype="1" fill="hold" nodeType="withEffect">
                                  <p:stCondLst>
                                    <p:cond delay="0"/>
                                  </p:stCondLst>
                                  <p:childTnLst>
                                    <p:set>
                                      <p:cBhvr>
                                        <p:cTn id="275" dur="1" fill="hold">
                                          <p:stCondLst>
                                            <p:cond delay="0"/>
                                          </p:stCondLst>
                                        </p:cTn>
                                        <p:tgtEl>
                                          <p:spTgt spid="178"/>
                                        </p:tgtEl>
                                        <p:attrNameLst>
                                          <p:attrName>style.visibility</p:attrName>
                                        </p:attrNameLst>
                                      </p:cBhvr>
                                      <p:to>
                                        <p:strVal val="visible"/>
                                      </p:to>
                                    </p:set>
                                    <p:animEffect transition="in" filter="wheel(1)">
                                      <p:cBhvr>
                                        <p:cTn id="276" dur="2000"/>
                                        <p:tgtEl>
                                          <p:spTgt spid="178"/>
                                        </p:tgtEl>
                                      </p:cBhvr>
                                    </p:animEffect>
                                  </p:childTnLst>
                                </p:cTn>
                              </p:par>
                              <p:par>
                                <p:cTn id="277" presetID="21" presetClass="entr" presetSubtype="1" fill="hold" nodeType="withEffect">
                                  <p:stCondLst>
                                    <p:cond delay="0"/>
                                  </p:stCondLst>
                                  <p:childTnLst>
                                    <p:set>
                                      <p:cBhvr>
                                        <p:cTn id="278" dur="1" fill="hold">
                                          <p:stCondLst>
                                            <p:cond delay="0"/>
                                          </p:stCondLst>
                                        </p:cTn>
                                        <p:tgtEl>
                                          <p:spTgt spid="177"/>
                                        </p:tgtEl>
                                        <p:attrNameLst>
                                          <p:attrName>style.visibility</p:attrName>
                                        </p:attrNameLst>
                                      </p:cBhvr>
                                      <p:to>
                                        <p:strVal val="visible"/>
                                      </p:to>
                                    </p:set>
                                    <p:animEffect transition="in" filter="wheel(1)">
                                      <p:cBhvr>
                                        <p:cTn id="279" dur="2000"/>
                                        <p:tgtEl>
                                          <p:spTgt spid="177"/>
                                        </p:tgtEl>
                                      </p:cBhvr>
                                    </p:animEffect>
                                  </p:childTnLst>
                                </p:cTn>
                              </p:par>
                              <p:par>
                                <p:cTn id="280" presetID="21" presetClass="entr" presetSubtype="1" fill="hold" nodeType="withEffect">
                                  <p:stCondLst>
                                    <p:cond delay="0"/>
                                  </p:stCondLst>
                                  <p:childTnLst>
                                    <p:set>
                                      <p:cBhvr>
                                        <p:cTn id="281" dur="1" fill="hold">
                                          <p:stCondLst>
                                            <p:cond delay="0"/>
                                          </p:stCondLst>
                                        </p:cTn>
                                        <p:tgtEl>
                                          <p:spTgt spid="181"/>
                                        </p:tgtEl>
                                        <p:attrNameLst>
                                          <p:attrName>style.visibility</p:attrName>
                                        </p:attrNameLst>
                                      </p:cBhvr>
                                      <p:to>
                                        <p:strVal val="visible"/>
                                      </p:to>
                                    </p:set>
                                    <p:animEffect transition="in" filter="wheel(1)">
                                      <p:cBhvr>
                                        <p:cTn id="282" dur="2000"/>
                                        <p:tgtEl>
                                          <p:spTgt spid="181"/>
                                        </p:tgtEl>
                                      </p:cBhvr>
                                    </p:animEffect>
                                  </p:childTnLst>
                                </p:cTn>
                              </p:par>
                              <p:par>
                                <p:cTn id="283" presetID="21" presetClass="entr" presetSubtype="1" fill="hold" nodeType="withEffect">
                                  <p:stCondLst>
                                    <p:cond delay="0"/>
                                  </p:stCondLst>
                                  <p:childTnLst>
                                    <p:set>
                                      <p:cBhvr>
                                        <p:cTn id="284" dur="1" fill="hold">
                                          <p:stCondLst>
                                            <p:cond delay="0"/>
                                          </p:stCondLst>
                                        </p:cTn>
                                        <p:tgtEl>
                                          <p:spTgt spid="182"/>
                                        </p:tgtEl>
                                        <p:attrNameLst>
                                          <p:attrName>style.visibility</p:attrName>
                                        </p:attrNameLst>
                                      </p:cBhvr>
                                      <p:to>
                                        <p:strVal val="visible"/>
                                      </p:to>
                                    </p:set>
                                    <p:animEffect transition="in" filter="wheel(1)">
                                      <p:cBhvr>
                                        <p:cTn id="285" dur="2000"/>
                                        <p:tgtEl>
                                          <p:spTgt spid="182"/>
                                        </p:tgtEl>
                                      </p:cBhvr>
                                    </p:animEffect>
                                  </p:childTnLst>
                                </p:cTn>
                              </p:par>
                              <p:par>
                                <p:cTn id="286" presetID="21" presetClass="entr" presetSubtype="1" fill="hold" nodeType="withEffect">
                                  <p:stCondLst>
                                    <p:cond delay="0"/>
                                  </p:stCondLst>
                                  <p:childTnLst>
                                    <p:set>
                                      <p:cBhvr>
                                        <p:cTn id="287" dur="1" fill="hold">
                                          <p:stCondLst>
                                            <p:cond delay="0"/>
                                          </p:stCondLst>
                                        </p:cTn>
                                        <p:tgtEl>
                                          <p:spTgt spid="184"/>
                                        </p:tgtEl>
                                        <p:attrNameLst>
                                          <p:attrName>style.visibility</p:attrName>
                                        </p:attrNameLst>
                                      </p:cBhvr>
                                      <p:to>
                                        <p:strVal val="visible"/>
                                      </p:to>
                                    </p:set>
                                    <p:animEffect transition="in" filter="wheel(1)">
                                      <p:cBhvr>
                                        <p:cTn id="288" dur="2000"/>
                                        <p:tgtEl>
                                          <p:spTgt spid="184"/>
                                        </p:tgtEl>
                                      </p:cBhvr>
                                    </p:animEffec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0" presetClass="exit" presetSubtype="0" fill="hold" grpId="1" nodeType="clickEffect">
                                  <p:stCondLst>
                                    <p:cond delay="0"/>
                                  </p:stCondLst>
                                  <p:childTnLst>
                                    <p:animEffect transition="out" filter="fade">
                                      <p:cBhvr>
                                        <p:cTn id="292" dur="500"/>
                                        <p:tgtEl>
                                          <p:spTgt spid="196"/>
                                        </p:tgtEl>
                                      </p:cBhvr>
                                    </p:animEffect>
                                    <p:set>
                                      <p:cBhvr>
                                        <p:cTn id="293" dur="1" fill="hold">
                                          <p:stCondLst>
                                            <p:cond delay="499"/>
                                          </p:stCondLst>
                                        </p:cTn>
                                        <p:tgtEl>
                                          <p:spTgt spid="196"/>
                                        </p:tgtEl>
                                        <p:attrNameLst>
                                          <p:attrName>style.visibility</p:attrName>
                                        </p:attrNameLst>
                                      </p:cBhvr>
                                      <p:to>
                                        <p:strVal val="hidden"/>
                                      </p:to>
                                    </p:se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21" presetClass="entr" presetSubtype="1" fill="hold" grpId="0" nodeType="clickEffect">
                                  <p:stCondLst>
                                    <p:cond delay="0"/>
                                  </p:stCondLst>
                                  <p:childTnLst>
                                    <p:set>
                                      <p:cBhvr>
                                        <p:cTn id="297" dur="1" fill="hold">
                                          <p:stCondLst>
                                            <p:cond delay="0"/>
                                          </p:stCondLst>
                                        </p:cTn>
                                        <p:tgtEl>
                                          <p:spTgt spid="197"/>
                                        </p:tgtEl>
                                        <p:attrNameLst>
                                          <p:attrName>style.visibility</p:attrName>
                                        </p:attrNameLst>
                                      </p:cBhvr>
                                      <p:to>
                                        <p:strVal val="visible"/>
                                      </p:to>
                                    </p:set>
                                    <p:animEffect transition="in" filter="wheel(1)">
                                      <p:cBhvr>
                                        <p:cTn id="298" dur="2000"/>
                                        <p:tgtEl>
                                          <p:spTgt spid="197"/>
                                        </p:tgtEl>
                                      </p:cBhvr>
                                    </p:animEffect>
                                  </p:childTnLst>
                                </p:cTn>
                              </p:par>
                            </p:childTnLst>
                          </p:cTn>
                        </p:par>
                      </p:childTnLst>
                    </p:cTn>
                  </p:par>
                  <p:par>
                    <p:cTn id="299" fill="hold" nodeType="clickPar">
                      <p:stCondLst>
                        <p:cond delay="indefinite"/>
                      </p:stCondLst>
                      <p:childTnLst>
                        <p:par>
                          <p:cTn id="300" fill="hold" nodeType="withGroup">
                            <p:stCondLst>
                              <p:cond delay="0"/>
                            </p:stCondLst>
                            <p:childTnLst>
                              <p:par>
                                <p:cTn id="301" presetID="21" presetClass="entr" presetSubtype="1" fill="hold" nodeType="clickEffect">
                                  <p:stCondLst>
                                    <p:cond delay="0"/>
                                  </p:stCondLst>
                                  <p:childTnLst>
                                    <p:set>
                                      <p:cBhvr>
                                        <p:cTn id="302" dur="1" fill="hold">
                                          <p:stCondLst>
                                            <p:cond delay="0"/>
                                          </p:stCondLst>
                                        </p:cTn>
                                        <p:tgtEl>
                                          <p:spTgt spid="165"/>
                                        </p:tgtEl>
                                        <p:attrNameLst>
                                          <p:attrName>style.visibility</p:attrName>
                                        </p:attrNameLst>
                                      </p:cBhvr>
                                      <p:to>
                                        <p:strVal val="visible"/>
                                      </p:to>
                                    </p:set>
                                    <p:animEffect transition="in" filter="wheel(1)">
                                      <p:cBhvr>
                                        <p:cTn id="303" dur="2000"/>
                                        <p:tgtEl>
                                          <p:spTgt spid="165"/>
                                        </p:tgtEl>
                                      </p:cBhvr>
                                    </p:animEffect>
                                  </p:childTnLst>
                                </p:cTn>
                              </p:par>
                              <p:par>
                                <p:cTn id="304" presetID="21" presetClass="entr" presetSubtype="1" fill="hold" nodeType="withEffect">
                                  <p:stCondLst>
                                    <p:cond delay="0"/>
                                  </p:stCondLst>
                                  <p:childTnLst>
                                    <p:set>
                                      <p:cBhvr>
                                        <p:cTn id="305" dur="1" fill="hold">
                                          <p:stCondLst>
                                            <p:cond delay="0"/>
                                          </p:stCondLst>
                                        </p:cTn>
                                        <p:tgtEl>
                                          <p:spTgt spid="166"/>
                                        </p:tgtEl>
                                        <p:attrNameLst>
                                          <p:attrName>style.visibility</p:attrName>
                                        </p:attrNameLst>
                                      </p:cBhvr>
                                      <p:to>
                                        <p:strVal val="visible"/>
                                      </p:to>
                                    </p:set>
                                    <p:animEffect transition="in" filter="wheel(1)">
                                      <p:cBhvr>
                                        <p:cTn id="306" dur="2000"/>
                                        <p:tgtEl>
                                          <p:spTgt spid="166"/>
                                        </p:tgtEl>
                                      </p:cBhvr>
                                    </p:animEffect>
                                  </p:childTnLst>
                                </p:cTn>
                              </p:par>
                              <p:par>
                                <p:cTn id="307" presetID="21" presetClass="entr" presetSubtype="1" fill="hold" nodeType="withEffect">
                                  <p:stCondLst>
                                    <p:cond delay="0"/>
                                  </p:stCondLst>
                                  <p:childTnLst>
                                    <p:set>
                                      <p:cBhvr>
                                        <p:cTn id="308" dur="1" fill="hold">
                                          <p:stCondLst>
                                            <p:cond delay="0"/>
                                          </p:stCondLst>
                                        </p:cTn>
                                        <p:tgtEl>
                                          <p:spTgt spid="167"/>
                                        </p:tgtEl>
                                        <p:attrNameLst>
                                          <p:attrName>style.visibility</p:attrName>
                                        </p:attrNameLst>
                                      </p:cBhvr>
                                      <p:to>
                                        <p:strVal val="visible"/>
                                      </p:to>
                                    </p:set>
                                    <p:animEffect transition="in" filter="wheel(1)">
                                      <p:cBhvr>
                                        <p:cTn id="309" dur="2000"/>
                                        <p:tgtEl>
                                          <p:spTgt spid="167"/>
                                        </p:tgtEl>
                                      </p:cBhvr>
                                    </p:animEffect>
                                  </p:childTnLst>
                                </p:cTn>
                              </p:par>
                              <p:par>
                                <p:cTn id="310" presetID="21" presetClass="entr" presetSubtype="1" fill="hold" nodeType="withEffect">
                                  <p:stCondLst>
                                    <p:cond delay="0"/>
                                  </p:stCondLst>
                                  <p:childTnLst>
                                    <p:set>
                                      <p:cBhvr>
                                        <p:cTn id="311" dur="1" fill="hold">
                                          <p:stCondLst>
                                            <p:cond delay="0"/>
                                          </p:stCondLst>
                                        </p:cTn>
                                        <p:tgtEl>
                                          <p:spTgt spid="168"/>
                                        </p:tgtEl>
                                        <p:attrNameLst>
                                          <p:attrName>style.visibility</p:attrName>
                                        </p:attrNameLst>
                                      </p:cBhvr>
                                      <p:to>
                                        <p:strVal val="visible"/>
                                      </p:to>
                                    </p:set>
                                    <p:animEffect transition="in" filter="wheel(1)">
                                      <p:cBhvr>
                                        <p:cTn id="312" dur="2000"/>
                                        <p:tgtEl>
                                          <p:spTgt spid="168"/>
                                        </p:tgtEl>
                                      </p:cBhvr>
                                    </p:animEffect>
                                  </p:childTnLst>
                                </p:cTn>
                              </p:par>
                              <p:par>
                                <p:cTn id="313" presetID="21" presetClass="entr" presetSubtype="1" fill="hold" nodeType="withEffect">
                                  <p:stCondLst>
                                    <p:cond delay="0"/>
                                  </p:stCondLst>
                                  <p:childTnLst>
                                    <p:set>
                                      <p:cBhvr>
                                        <p:cTn id="314" dur="1" fill="hold">
                                          <p:stCondLst>
                                            <p:cond delay="0"/>
                                          </p:stCondLst>
                                        </p:cTn>
                                        <p:tgtEl>
                                          <p:spTgt spid="123"/>
                                        </p:tgtEl>
                                        <p:attrNameLst>
                                          <p:attrName>style.visibility</p:attrName>
                                        </p:attrNameLst>
                                      </p:cBhvr>
                                      <p:to>
                                        <p:strVal val="visible"/>
                                      </p:to>
                                    </p:set>
                                    <p:animEffect transition="in" filter="wheel(1)">
                                      <p:cBhvr>
                                        <p:cTn id="315" dur="2000"/>
                                        <p:tgtEl>
                                          <p:spTgt spid="123"/>
                                        </p:tgtEl>
                                      </p:cBhvr>
                                    </p:animEffect>
                                  </p:childTnLst>
                                </p:cTn>
                              </p:par>
                              <p:par>
                                <p:cTn id="316" presetID="21" presetClass="entr" presetSubtype="1" fill="hold" nodeType="withEffect">
                                  <p:stCondLst>
                                    <p:cond delay="0"/>
                                  </p:stCondLst>
                                  <p:childTnLst>
                                    <p:set>
                                      <p:cBhvr>
                                        <p:cTn id="317" dur="1" fill="hold">
                                          <p:stCondLst>
                                            <p:cond delay="0"/>
                                          </p:stCondLst>
                                        </p:cTn>
                                        <p:tgtEl>
                                          <p:spTgt spid="169"/>
                                        </p:tgtEl>
                                        <p:attrNameLst>
                                          <p:attrName>style.visibility</p:attrName>
                                        </p:attrNameLst>
                                      </p:cBhvr>
                                      <p:to>
                                        <p:strVal val="visible"/>
                                      </p:to>
                                    </p:set>
                                    <p:animEffect transition="in" filter="wheel(1)">
                                      <p:cBhvr>
                                        <p:cTn id="318" dur="2000"/>
                                        <p:tgtEl>
                                          <p:spTgt spid="169"/>
                                        </p:tgtEl>
                                      </p:cBhvr>
                                    </p:animEffect>
                                  </p:childTnLst>
                                </p:cTn>
                              </p:par>
                              <p:par>
                                <p:cTn id="319" presetID="21" presetClass="entr" presetSubtype="1" fill="hold" nodeType="withEffect">
                                  <p:stCondLst>
                                    <p:cond delay="0"/>
                                  </p:stCondLst>
                                  <p:childTnLst>
                                    <p:set>
                                      <p:cBhvr>
                                        <p:cTn id="320" dur="1" fill="hold">
                                          <p:stCondLst>
                                            <p:cond delay="0"/>
                                          </p:stCondLst>
                                        </p:cTn>
                                        <p:tgtEl>
                                          <p:spTgt spid="170"/>
                                        </p:tgtEl>
                                        <p:attrNameLst>
                                          <p:attrName>style.visibility</p:attrName>
                                        </p:attrNameLst>
                                      </p:cBhvr>
                                      <p:to>
                                        <p:strVal val="visible"/>
                                      </p:to>
                                    </p:set>
                                    <p:animEffect transition="in" filter="wheel(1)">
                                      <p:cBhvr>
                                        <p:cTn id="321" dur="2000"/>
                                        <p:tgtEl>
                                          <p:spTgt spid="170"/>
                                        </p:tgtEl>
                                      </p:cBhvr>
                                    </p:animEffect>
                                  </p:childTnLst>
                                </p:cTn>
                              </p:par>
                            </p:childTnLst>
                          </p:cTn>
                        </p:par>
                      </p:childTnLst>
                    </p:cTn>
                  </p:par>
                  <p:par>
                    <p:cTn id="322" fill="hold" nodeType="clickPar">
                      <p:stCondLst>
                        <p:cond delay="indefinite"/>
                      </p:stCondLst>
                      <p:childTnLst>
                        <p:par>
                          <p:cTn id="323" fill="hold" nodeType="withGroup">
                            <p:stCondLst>
                              <p:cond delay="0"/>
                            </p:stCondLst>
                            <p:childTnLst>
                              <p:par>
                                <p:cTn id="324" presetID="10" presetClass="exit" presetSubtype="0" fill="hold" grpId="1" nodeType="clickEffect">
                                  <p:stCondLst>
                                    <p:cond delay="0"/>
                                  </p:stCondLst>
                                  <p:childTnLst>
                                    <p:animEffect transition="out" filter="fade">
                                      <p:cBhvr>
                                        <p:cTn id="325" dur="500"/>
                                        <p:tgtEl>
                                          <p:spTgt spid="197"/>
                                        </p:tgtEl>
                                      </p:cBhvr>
                                    </p:animEffect>
                                    <p:set>
                                      <p:cBhvr>
                                        <p:cTn id="326" dur="1" fill="hold">
                                          <p:stCondLst>
                                            <p:cond delay="499"/>
                                          </p:stCondLst>
                                        </p:cTn>
                                        <p:tgtEl>
                                          <p:spTgt spid="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5" grpId="1" animBg="1"/>
      <p:bldP spid="156" grpId="0" animBg="1"/>
      <p:bldP spid="156" grpId="1" animBg="1"/>
      <p:bldP spid="157" grpId="0" animBg="1"/>
      <p:bldP spid="157"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7" descr="bball"/>
          <p:cNvPicPr>
            <a:picLocks noChangeAspect="1" noChangeArrowheads="1"/>
          </p:cNvPicPr>
          <p:nvPr/>
        </p:nvPicPr>
        <p:blipFill>
          <a:blip r:embed="rId2"/>
          <a:srcRect/>
          <a:stretch>
            <a:fillRect/>
          </a:stretch>
        </p:blipFill>
        <p:spPr bwMode="auto">
          <a:xfrm>
            <a:off x="12557125" y="0"/>
            <a:ext cx="2073275" cy="1554163"/>
          </a:xfrm>
          <a:prstGeom prst="rect">
            <a:avLst/>
          </a:prstGeom>
          <a:noFill/>
          <a:ln w="9525">
            <a:noFill/>
            <a:miter lim="800000"/>
            <a:headEnd/>
            <a:tailEnd/>
          </a:ln>
        </p:spPr>
      </p:pic>
      <p:sp>
        <p:nvSpPr>
          <p:cNvPr id="8" name="Rectangle: Top Corners Rounded 15">
            <a:extLst>
              <a:ext uri="{FF2B5EF4-FFF2-40B4-BE49-F238E27FC236}"/>
            </a:extLst>
          </p:cNvPr>
          <p:cNvSpPr/>
          <p:nvPr/>
        </p:nvSpPr>
        <p:spPr>
          <a:xfrm rot="5400000">
            <a:off x="-1885950" y="3841750"/>
            <a:ext cx="4318000" cy="5461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491" name="Freeform 19"/>
          <p:cNvSpPr>
            <a:spLocks/>
          </p:cNvSpPr>
          <p:nvPr/>
        </p:nvSpPr>
        <p:spPr bwMode="auto">
          <a:xfrm rot="5400000">
            <a:off x="2732087" y="-3587750"/>
            <a:ext cx="8464551" cy="15605125"/>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round/>
            <a:headEnd/>
            <a:tailEnd/>
          </a:ln>
        </p:spPr>
        <p:txBody>
          <a:bodyPr/>
          <a:lstStyle/>
          <a:p>
            <a:endParaRPr lang="en-US"/>
          </a:p>
        </p:txBody>
      </p:sp>
      <p:sp>
        <p:nvSpPr>
          <p:cNvPr id="20485" name="Rectangle 1"/>
          <p:cNvSpPr>
            <a:spLocks noChangeArrowheads="1"/>
          </p:cNvSpPr>
          <p:nvPr/>
        </p:nvSpPr>
        <p:spPr bwMode="auto">
          <a:xfrm>
            <a:off x="1066800" y="1600200"/>
            <a:ext cx="12526963" cy="1373188"/>
          </a:xfrm>
          <a:prstGeom prst="rect">
            <a:avLst/>
          </a:prstGeom>
          <a:noFill/>
          <a:ln w="9525">
            <a:noFill/>
            <a:miter lim="800000"/>
            <a:headEnd/>
            <a:tailEnd/>
          </a:ln>
        </p:spPr>
        <p:txBody>
          <a:bodyPr>
            <a:spAutoFit/>
          </a:bodyPr>
          <a:lstStyle/>
          <a:p>
            <a:pPr>
              <a:spcBef>
                <a:spcPct val="50000"/>
              </a:spcBef>
            </a:pPr>
            <a:r>
              <a:rPr lang="en-US" altLang="en-US" sz="2800" b="1">
                <a:solidFill>
                  <a:srgbClr val="339966"/>
                </a:solidFill>
              </a:rPr>
              <a:t>1. </a:t>
            </a:r>
            <a:r>
              <a:rPr lang="en-US" sz="2800" b="1">
                <a:solidFill>
                  <a:srgbClr val="339966"/>
                </a:solidFill>
              </a:rPr>
              <a:t>Trang phục em mặc hàng ngày đã được phối hợp và sử dụng đúng cách chưa? Em sẽ thay đổi như thế nào khi lựa chọn và sử dụng trang phục của mình?</a:t>
            </a:r>
            <a:endParaRPr lang="en-US" altLang="en-US" sz="2800" b="1">
              <a:solidFill>
                <a:srgbClr val="339966"/>
              </a:solidFill>
            </a:endParaRPr>
          </a:p>
        </p:txBody>
      </p:sp>
      <p:pic>
        <p:nvPicPr>
          <p:cNvPr id="63493" name="Picture 12" descr="Screen Clipping"/>
          <p:cNvPicPr>
            <a:picLocks noChangeAspect="1"/>
          </p:cNvPicPr>
          <p:nvPr/>
        </p:nvPicPr>
        <p:blipFill>
          <a:blip r:embed="rId3"/>
          <a:srcRect/>
          <a:stretch>
            <a:fillRect/>
          </a:stretch>
        </p:blipFill>
        <p:spPr bwMode="auto">
          <a:xfrm>
            <a:off x="1565275" y="457200"/>
            <a:ext cx="1309688" cy="792163"/>
          </a:xfrm>
          <a:prstGeom prst="rect">
            <a:avLst/>
          </a:prstGeom>
          <a:noFill/>
          <a:ln w="9525">
            <a:noFill/>
            <a:miter lim="800000"/>
            <a:headEnd/>
            <a:tailEnd/>
          </a:ln>
        </p:spPr>
      </p:pic>
      <p:sp>
        <p:nvSpPr>
          <p:cNvPr id="20487" name="Rectangle 13"/>
          <p:cNvSpPr>
            <a:spLocks noChangeArrowheads="1"/>
          </p:cNvSpPr>
          <p:nvPr/>
        </p:nvSpPr>
        <p:spPr bwMode="auto">
          <a:xfrm>
            <a:off x="3292475" y="639763"/>
            <a:ext cx="3956050" cy="627062"/>
          </a:xfrm>
          <a:prstGeom prst="rect">
            <a:avLst/>
          </a:prstGeom>
          <a:noFill/>
          <a:ln w="9525">
            <a:noFill/>
            <a:miter lim="800000"/>
            <a:headEnd/>
            <a:tailEnd/>
          </a:ln>
        </p:spPr>
        <p:txBody>
          <a:bodyPr>
            <a:spAutoFit/>
          </a:bodyPr>
          <a:lstStyle/>
          <a:p>
            <a:r>
              <a:rPr lang="en-US" altLang="en-US" sz="2800" b="1">
                <a:solidFill>
                  <a:srgbClr val="3DB043"/>
                </a:solidFill>
                <a:latin typeface="#9Slide04 HLT Aquus"/>
              </a:rPr>
              <a:t>Vận dụng</a:t>
            </a:r>
          </a:p>
        </p:txBody>
      </p:sp>
      <p:sp>
        <p:nvSpPr>
          <p:cNvPr id="20488" name="Rectangle 15"/>
          <p:cNvSpPr>
            <a:spLocks noChangeArrowheads="1"/>
          </p:cNvSpPr>
          <p:nvPr/>
        </p:nvSpPr>
        <p:spPr bwMode="auto">
          <a:xfrm>
            <a:off x="1033463" y="3684588"/>
            <a:ext cx="12526962" cy="519112"/>
          </a:xfrm>
          <a:prstGeom prst="rect">
            <a:avLst/>
          </a:prstGeom>
          <a:noFill/>
          <a:ln w="9525">
            <a:noFill/>
            <a:miter lim="800000"/>
            <a:headEnd/>
            <a:tailEnd/>
          </a:ln>
        </p:spPr>
        <p:txBody>
          <a:bodyPr>
            <a:spAutoFit/>
          </a:bodyPr>
          <a:lstStyle/>
          <a:p>
            <a:pPr>
              <a:spcBef>
                <a:spcPct val="50000"/>
              </a:spcBef>
            </a:pPr>
            <a:r>
              <a:rPr lang="en-US" altLang="en-US" sz="2800" b="1">
                <a:solidFill>
                  <a:srgbClr val="339966"/>
                </a:solidFill>
              </a:rPr>
              <a:t>2. Đ</a:t>
            </a:r>
            <a:r>
              <a:rPr lang="en-US" sz="2800" b="1">
                <a:solidFill>
                  <a:srgbClr val="339966"/>
                </a:solidFill>
              </a:rPr>
              <a:t>ề xuất phương án bảo quản các loại trang phục trong gia đình em?</a:t>
            </a:r>
          </a:p>
        </p:txBody>
      </p:sp>
      <p:sp>
        <p:nvSpPr>
          <p:cNvPr id="9" name="Freeform 8"/>
          <p:cNvSpPr/>
          <p:nvPr/>
        </p:nvSpPr>
        <p:spPr>
          <a:xfrm>
            <a:off x="-1201738" y="5964238"/>
            <a:ext cx="17016413"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10" name="Rectangle 15"/>
          <p:cNvSpPr>
            <a:spLocks noChangeArrowheads="1"/>
          </p:cNvSpPr>
          <p:nvPr/>
        </p:nvSpPr>
        <p:spPr bwMode="auto">
          <a:xfrm>
            <a:off x="1109663" y="4846638"/>
            <a:ext cx="12526962" cy="946150"/>
          </a:xfrm>
          <a:prstGeom prst="rect">
            <a:avLst/>
          </a:prstGeom>
          <a:noFill/>
          <a:ln w="9525">
            <a:noFill/>
            <a:miter lim="800000"/>
            <a:headEnd/>
            <a:tailEnd/>
          </a:ln>
        </p:spPr>
        <p:txBody>
          <a:bodyPr>
            <a:spAutoFit/>
          </a:bodyPr>
          <a:lstStyle/>
          <a:p>
            <a:r>
              <a:rPr lang="en-US" altLang="en-US" sz="2800" b="1">
                <a:solidFill>
                  <a:srgbClr val="339966"/>
                </a:solidFill>
              </a:rPr>
              <a:t>3. </a:t>
            </a:r>
            <a:r>
              <a:rPr lang="en-US" sz="2800" b="1">
                <a:solidFill>
                  <a:srgbClr val="339966"/>
                </a:solidFill>
              </a:rPr>
              <a:t> Em hãy mô tả cách bố trí sắp xếp tủ quần áo của gia đình  sao cho hợp lý ngăn nắp gọn gàng?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64514" name="Picture 1"/>
          <p:cNvPicPr>
            <a:picLocks noChangeAspect="1"/>
          </p:cNvPicPr>
          <p:nvPr/>
        </p:nvPicPr>
        <p:blipFill>
          <a:blip r:embed="rId4"/>
          <a:srcRect/>
          <a:stretch>
            <a:fillRect/>
          </a:stretch>
        </p:blipFill>
        <p:spPr bwMode="auto">
          <a:xfrm>
            <a:off x="2682875" y="182563"/>
            <a:ext cx="8904288" cy="1281112"/>
          </a:xfrm>
          <a:prstGeom prst="rect">
            <a:avLst/>
          </a:prstGeom>
          <a:noFill/>
          <a:ln w="9525">
            <a:noFill/>
            <a:miter lim="800000"/>
            <a:headEnd/>
            <a:tailEnd/>
          </a:ln>
        </p:spPr>
      </p:pic>
      <p:pic>
        <p:nvPicPr>
          <p:cNvPr id="64515" name="Picture 2"/>
          <p:cNvPicPr>
            <a:picLocks noChangeAspect="1"/>
          </p:cNvPicPr>
          <p:nvPr/>
        </p:nvPicPr>
        <p:blipFill>
          <a:blip r:embed="rId5"/>
          <a:srcRect/>
          <a:stretch>
            <a:fillRect/>
          </a:stretch>
        </p:blipFill>
        <p:spPr bwMode="auto">
          <a:xfrm>
            <a:off x="9486900" y="7086600"/>
            <a:ext cx="1524000" cy="1143000"/>
          </a:xfrm>
          <a:prstGeom prst="rect">
            <a:avLst/>
          </a:prstGeom>
          <a:noFill/>
          <a:ln w="9525">
            <a:noFill/>
            <a:miter lim="800000"/>
            <a:headEnd/>
            <a:tailEnd/>
          </a:ln>
        </p:spPr>
      </p:pic>
      <p:pic>
        <p:nvPicPr>
          <p:cNvPr id="4" name="Picture 3"/>
          <p:cNvPicPr>
            <a:picLocks noChangeAspect="1"/>
          </p:cNvPicPr>
          <p:nvPr/>
        </p:nvPicPr>
        <p:blipFill>
          <a:blip r:embed="rId5"/>
          <a:srcRect/>
          <a:stretch>
            <a:fillRect/>
          </a:stretch>
        </p:blipFill>
        <p:spPr bwMode="auto">
          <a:xfrm>
            <a:off x="11337925" y="6858000"/>
            <a:ext cx="1524000" cy="1143000"/>
          </a:xfrm>
          <a:prstGeom prst="rect">
            <a:avLst/>
          </a:prstGeom>
          <a:noFill/>
          <a:ln w="9525">
            <a:noFill/>
            <a:miter lim="800000"/>
            <a:headEnd/>
            <a:tailEnd/>
          </a:ln>
        </p:spPr>
      </p:pic>
      <p:pic>
        <p:nvPicPr>
          <p:cNvPr id="64517" name="Picture 4"/>
          <p:cNvPicPr>
            <a:picLocks noChangeAspect="1"/>
          </p:cNvPicPr>
          <p:nvPr/>
        </p:nvPicPr>
        <p:blipFill>
          <a:blip r:embed="rId5"/>
          <a:srcRect/>
          <a:stretch>
            <a:fillRect/>
          </a:stretch>
        </p:blipFill>
        <p:spPr bwMode="auto">
          <a:xfrm>
            <a:off x="3292475" y="6858000"/>
            <a:ext cx="1524000" cy="1143000"/>
          </a:xfrm>
          <a:prstGeom prst="rect">
            <a:avLst/>
          </a:prstGeom>
          <a:noFill/>
          <a:ln w="9525">
            <a:noFill/>
            <a:miter lim="800000"/>
            <a:headEnd/>
            <a:tailEnd/>
          </a:ln>
        </p:spPr>
      </p:pic>
      <p:pic>
        <p:nvPicPr>
          <p:cNvPr id="64518" name="Picture 5"/>
          <p:cNvPicPr>
            <a:picLocks noChangeAspect="1"/>
          </p:cNvPicPr>
          <p:nvPr/>
        </p:nvPicPr>
        <p:blipFill>
          <a:blip r:embed="rId5"/>
          <a:srcRect/>
          <a:stretch>
            <a:fillRect/>
          </a:stretch>
        </p:blipFill>
        <p:spPr bwMode="auto">
          <a:xfrm>
            <a:off x="1620838" y="6858000"/>
            <a:ext cx="1524000" cy="1143000"/>
          </a:xfrm>
          <a:prstGeom prst="rect">
            <a:avLst/>
          </a:prstGeom>
          <a:noFill/>
          <a:ln w="9525">
            <a:noFill/>
            <a:miter lim="800000"/>
            <a:headEnd/>
            <a:tailEnd/>
          </a:ln>
        </p:spPr>
      </p:pic>
      <p:pic>
        <p:nvPicPr>
          <p:cNvPr id="64519" name="Picture 6"/>
          <p:cNvPicPr>
            <a:picLocks noChangeAspect="1"/>
          </p:cNvPicPr>
          <p:nvPr/>
        </p:nvPicPr>
        <p:blipFill>
          <a:blip r:embed="rId5"/>
          <a:srcRect/>
          <a:stretch>
            <a:fillRect/>
          </a:stretch>
        </p:blipFill>
        <p:spPr bwMode="auto">
          <a:xfrm>
            <a:off x="5127625" y="6902450"/>
            <a:ext cx="1524000" cy="1143000"/>
          </a:xfrm>
          <a:prstGeom prst="rect">
            <a:avLst/>
          </a:prstGeom>
          <a:noFill/>
          <a:ln w="9525">
            <a:noFill/>
            <a:miter lim="800000"/>
            <a:headEnd/>
            <a:tailEnd/>
          </a:ln>
        </p:spPr>
      </p:pic>
      <p:pic>
        <p:nvPicPr>
          <p:cNvPr id="64520" name="Picture 7"/>
          <p:cNvPicPr>
            <a:picLocks noChangeAspect="1"/>
          </p:cNvPicPr>
          <p:nvPr/>
        </p:nvPicPr>
        <p:blipFill>
          <a:blip r:embed="rId5"/>
          <a:srcRect/>
          <a:stretch>
            <a:fillRect/>
          </a:stretch>
        </p:blipFill>
        <p:spPr bwMode="auto">
          <a:xfrm>
            <a:off x="7315200" y="7086600"/>
            <a:ext cx="1524000" cy="1143000"/>
          </a:xfrm>
          <a:prstGeom prst="rect">
            <a:avLst/>
          </a:prstGeom>
          <a:noFill/>
          <a:ln w="9525">
            <a:noFill/>
            <a:miter lim="800000"/>
            <a:headEnd/>
            <a:tailEnd/>
          </a:ln>
        </p:spPr>
      </p:pic>
      <p:pic>
        <p:nvPicPr>
          <p:cNvPr id="64521" name="Picture 8"/>
          <p:cNvPicPr>
            <a:picLocks noChangeAspect="1"/>
          </p:cNvPicPr>
          <p:nvPr/>
        </p:nvPicPr>
        <p:blipFill>
          <a:blip r:embed="rId5"/>
          <a:srcRect/>
          <a:stretch>
            <a:fillRect/>
          </a:stretch>
        </p:blipFill>
        <p:spPr bwMode="auto">
          <a:xfrm>
            <a:off x="3365500" y="6858000"/>
            <a:ext cx="1524000" cy="1143000"/>
          </a:xfrm>
          <a:prstGeom prst="rect">
            <a:avLst/>
          </a:prstGeom>
          <a:noFill/>
          <a:ln w="9525">
            <a:noFill/>
            <a:miter lim="800000"/>
            <a:headEnd/>
            <a:tailEnd/>
          </a:ln>
        </p:spPr>
      </p:pic>
      <p:pic>
        <p:nvPicPr>
          <p:cNvPr id="64522" name="Picture 9"/>
          <p:cNvPicPr>
            <a:picLocks noChangeAspect="1"/>
          </p:cNvPicPr>
          <p:nvPr/>
        </p:nvPicPr>
        <p:blipFill>
          <a:blip r:embed="rId5"/>
          <a:srcRect/>
          <a:stretch>
            <a:fillRect/>
          </a:stretch>
        </p:blipFill>
        <p:spPr bwMode="auto">
          <a:xfrm>
            <a:off x="1693863" y="6858000"/>
            <a:ext cx="1524000" cy="114300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9593263" y="7069138"/>
            <a:ext cx="1524000" cy="1143000"/>
          </a:xfrm>
          <a:prstGeom prst="rect">
            <a:avLst/>
          </a:prstGeom>
          <a:noFill/>
          <a:ln w="9525">
            <a:noFill/>
            <a:miter lim="800000"/>
            <a:headEnd/>
            <a:tailEnd/>
          </a:ln>
        </p:spPr>
      </p:pic>
      <p:pic>
        <p:nvPicPr>
          <p:cNvPr id="12" name="Picture 11"/>
          <p:cNvPicPr>
            <a:picLocks noChangeAspect="1"/>
          </p:cNvPicPr>
          <p:nvPr/>
        </p:nvPicPr>
        <p:blipFill>
          <a:blip r:embed="rId5"/>
          <a:srcRect/>
          <a:stretch>
            <a:fillRect/>
          </a:stretch>
        </p:blipFill>
        <p:spPr bwMode="auto">
          <a:xfrm>
            <a:off x="5235575" y="6884988"/>
            <a:ext cx="1524000" cy="1143000"/>
          </a:xfrm>
          <a:prstGeom prst="rect">
            <a:avLst/>
          </a:prstGeom>
          <a:noFill/>
          <a:ln w="9525">
            <a:noFill/>
            <a:miter lim="800000"/>
            <a:headEnd/>
            <a:tailEnd/>
          </a:ln>
        </p:spPr>
      </p:pic>
      <p:pic>
        <p:nvPicPr>
          <p:cNvPr id="13" name="Picture 12"/>
          <p:cNvPicPr>
            <a:picLocks noChangeAspect="1"/>
          </p:cNvPicPr>
          <p:nvPr/>
        </p:nvPicPr>
        <p:blipFill>
          <a:blip r:embed="rId5"/>
          <a:srcRect/>
          <a:stretch>
            <a:fillRect/>
          </a:stretch>
        </p:blipFill>
        <p:spPr bwMode="auto">
          <a:xfrm>
            <a:off x="7421563" y="7069138"/>
            <a:ext cx="1524000" cy="1143000"/>
          </a:xfrm>
          <a:prstGeom prst="rect">
            <a:avLst/>
          </a:prstGeom>
          <a:noFill/>
          <a:ln w="9525">
            <a:noFill/>
            <a:miter lim="800000"/>
            <a:headEnd/>
            <a:tailEnd/>
          </a:ln>
        </p:spPr>
      </p:pic>
      <p:pic>
        <p:nvPicPr>
          <p:cNvPr id="14" name="Picture 13"/>
          <p:cNvPicPr>
            <a:picLocks noChangeAspect="1"/>
          </p:cNvPicPr>
          <p:nvPr/>
        </p:nvPicPr>
        <p:blipFill>
          <a:blip r:embed="rId5"/>
          <a:srcRect/>
          <a:stretch>
            <a:fillRect/>
          </a:stretch>
        </p:blipFill>
        <p:spPr bwMode="auto">
          <a:xfrm>
            <a:off x="3475038" y="6840538"/>
            <a:ext cx="1524000" cy="1143000"/>
          </a:xfrm>
          <a:prstGeom prst="rect">
            <a:avLst/>
          </a:prstGeom>
          <a:noFill/>
          <a:ln w="9525">
            <a:noFill/>
            <a:miter lim="800000"/>
            <a:headEnd/>
            <a:tailEnd/>
          </a:ln>
        </p:spPr>
      </p:pic>
      <p:pic>
        <p:nvPicPr>
          <p:cNvPr id="15" name="Picture 14"/>
          <p:cNvPicPr>
            <a:picLocks noChangeAspect="1"/>
          </p:cNvPicPr>
          <p:nvPr/>
        </p:nvPicPr>
        <p:blipFill>
          <a:blip r:embed="rId5"/>
          <a:srcRect/>
          <a:stretch>
            <a:fillRect/>
          </a:stretch>
        </p:blipFill>
        <p:spPr bwMode="auto">
          <a:xfrm>
            <a:off x="1803400" y="6840538"/>
            <a:ext cx="1524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rrow.wav"/>
                                        </p:tgtEl>
                                      </p:cMediaNode>
                                    </p:audio>
                                  </p:sub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https://aristino.com/Data/upload/images/phoi%20do%20nam%20gay%20(1).jpg"/>
          <p:cNvPicPr>
            <a:picLocks noChangeAspect="1" noChangeArrowheads="1"/>
          </p:cNvPicPr>
          <p:nvPr/>
        </p:nvPicPr>
        <p:blipFill>
          <a:blip r:embed="rId2" r:link="rId3"/>
          <a:srcRect/>
          <a:stretch>
            <a:fillRect/>
          </a:stretch>
        </p:blipFill>
        <p:spPr bwMode="auto">
          <a:xfrm>
            <a:off x="609600" y="228600"/>
            <a:ext cx="6354763" cy="3352800"/>
          </a:xfrm>
          <a:prstGeom prst="rect">
            <a:avLst/>
          </a:prstGeom>
          <a:noFill/>
          <a:ln w="9525">
            <a:noFill/>
            <a:miter lim="800000"/>
            <a:headEnd/>
            <a:tailEnd/>
          </a:ln>
        </p:spPr>
      </p:pic>
      <p:pic>
        <p:nvPicPr>
          <p:cNvPr id="14342" name="Picture 4" descr="http://phunuvietnam.mediacdn.vn/media/news/b2673dbaad4eaf3320af4349532739d2/teen1.jpg"/>
          <p:cNvPicPr>
            <a:picLocks noChangeAspect="1" noChangeArrowheads="1"/>
          </p:cNvPicPr>
          <p:nvPr/>
        </p:nvPicPr>
        <p:blipFill>
          <a:blip r:embed="rId4" r:link="rId5"/>
          <a:srcRect/>
          <a:stretch>
            <a:fillRect/>
          </a:stretch>
        </p:blipFill>
        <p:spPr bwMode="auto">
          <a:xfrm>
            <a:off x="7239000" y="228600"/>
            <a:ext cx="4738688" cy="3352800"/>
          </a:xfrm>
          <a:prstGeom prst="rect">
            <a:avLst/>
          </a:prstGeom>
          <a:noFill/>
          <a:ln w="9525">
            <a:noFill/>
            <a:miter lim="800000"/>
            <a:headEnd/>
            <a:tailEnd/>
          </a:ln>
        </p:spPr>
      </p:pic>
      <p:sp>
        <p:nvSpPr>
          <p:cNvPr id="16387" name="Oval 10"/>
          <p:cNvSpPr>
            <a:spLocks noChangeArrowheads="1"/>
          </p:cNvSpPr>
          <p:nvPr/>
        </p:nvSpPr>
        <p:spPr bwMode="auto">
          <a:xfrm>
            <a:off x="-76200" y="5240338"/>
            <a:ext cx="609600" cy="411162"/>
          </a:xfrm>
          <a:prstGeom prst="ellipse">
            <a:avLst/>
          </a:prstGeom>
          <a:solidFill>
            <a:srgbClr val="FFFFFF"/>
          </a:solidFill>
          <a:ln w="9525">
            <a:noFill/>
            <a:round/>
            <a:headEnd/>
            <a:tailEnd/>
          </a:ln>
        </p:spPr>
        <p:txBody>
          <a:bodyPr/>
          <a:lstStyle/>
          <a:p>
            <a:endParaRPr lang="en-US"/>
          </a:p>
        </p:txBody>
      </p:sp>
      <p:sp>
        <p:nvSpPr>
          <p:cNvPr id="16388" name="Oval 11"/>
          <p:cNvSpPr>
            <a:spLocks noChangeArrowheads="1"/>
          </p:cNvSpPr>
          <p:nvPr/>
        </p:nvSpPr>
        <p:spPr bwMode="auto">
          <a:xfrm>
            <a:off x="2346325" y="5275263"/>
            <a:ext cx="609600" cy="411162"/>
          </a:xfrm>
          <a:prstGeom prst="ellipse">
            <a:avLst/>
          </a:prstGeom>
          <a:solidFill>
            <a:srgbClr val="FFFFFF"/>
          </a:solidFill>
          <a:ln w="9525">
            <a:noFill/>
            <a:round/>
            <a:headEnd/>
            <a:tailEnd/>
          </a:ln>
        </p:spPr>
        <p:txBody>
          <a:bodyPr/>
          <a:lstStyle/>
          <a:p>
            <a:endParaRPr lang="en-US"/>
          </a:p>
        </p:txBody>
      </p:sp>
      <p:sp>
        <p:nvSpPr>
          <p:cNvPr id="16389" name="Rectangle 12"/>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en-US"/>
          </a:p>
        </p:txBody>
      </p:sp>
      <p:pic>
        <p:nvPicPr>
          <p:cNvPr id="14347" name="Picture 14" descr="9 kiểu trang phục sẽ làm bạn mất điểm nghiêm trọng, cần phải loại bỏ ra khỏi tủ quần áo ngay lập tức - Ảnh 8."/>
          <p:cNvPicPr>
            <a:picLocks noChangeAspect="1" noChangeArrowheads="1"/>
          </p:cNvPicPr>
          <p:nvPr/>
        </p:nvPicPr>
        <p:blipFill>
          <a:blip r:embed="rId6" r:link="rId7"/>
          <a:srcRect/>
          <a:stretch>
            <a:fillRect/>
          </a:stretch>
        </p:blipFill>
        <p:spPr bwMode="auto">
          <a:xfrm>
            <a:off x="533400" y="4267200"/>
            <a:ext cx="5562600" cy="3200400"/>
          </a:xfrm>
          <a:prstGeom prst="rect">
            <a:avLst/>
          </a:prstGeom>
          <a:noFill/>
          <a:ln w="9525">
            <a:noFill/>
            <a:miter lim="800000"/>
            <a:headEnd/>
            <a:tailEnd/>
          </a:ln>
        </p:spPr>
      </p:pic>
      <p:pic>
        <p:nvPicPr>
          <p:cNvPr id="14348" name="Picture 13" descr="https://nld.mediacdn.vn/291774122806476800/2021/7/2/photo-1-1625206383984451259672.jpg"/>
          <p:cNvPicPr>
            <a:picLocks noChangeAspect="1" noChangeArrowheads="1"/>
          </p:cNvPicPr>
          <p:nvPr/>
        </p:nvPicPr>
        <p:blipFill>
          <a:blip r:embed="rId8" r:link="rId9"/>
          <a:srcRect/>
          <a:stretch>
            <a:fillRect/>
          </a:stretch>
        </p:blipFill>
        <p:spPr bwMode="auto">
          <a:xfrm>
            <a:off x="6705600" y="4419600"/>
            <a:ext cx="4800600" cy="2971800"/>
          </a:xfrm>
          <a:prstGeom prst="rect">
            <a:avLst/>
          </a:prstGeom>
          <a:noFill/>
          <a:ln w="9525">
            <a:noFill/>
            <a:miter lim="800000"/>
            <a:headEnd/>
            <a:tailEnd/>
          </a:ln>
        </p:spPr>
      </p:pic>
      <p:sp>
        <p:nvSpPr>
          <p:cNvPr id="14349" name="Oval 17"/>
          <p:cNvSpPr>
            <a:spLocks noChangeArrowheads="1"/>
          </p:cNvSpPr>
          <p:nvPr/>
        </p:nvSpPr>
        <p:spPr bwMode="auto">
          <a:xfrm>
            <a:off x="609600" y="4267200"/>
            <a:ext cx="731838" cy="685800"/>
          </a:xfrm>
          <a:prstGeom prst="ellipse">
            <a:avLst/>
          </a:prstGeom>
          <a:solidFill>
            <a:srgbClr val="FFFFFF"/>
          </a:solidFill>
          <a:ln w="9525">
            <a:noFill/>
            <a:round/>
            <a:headEnd/>
            <a:tailEnd/>
          </a:ln>
        </p:spPr>
        <p:txBody>
          <a:bodyPr/>
          <a:lstStyle/>
          <a:p>
            <a:endParaRPr lang="en-US"/>
          </a:p>
        </p:txBody>
      </p:sp>
      <p:sp>
        <p:nvSpPr>
          <p:cNvPr id="14350" name="Oval 16"/>
          <p:cNvSpPr>
            <a:spLocks noChangeArrowheads="1"/>
          </p:cNvSpPr>
          <p:nvPr/>
        </p:nvSpPr>
        <p:spPr bwMode="auto">
          <a:xfrm>
            <a:off x="3429000" y="4267200"/>
            <a:ext cx="838200" cy="609600"/>
          </a:xfrm>
          <a:prstGeom prst="ellipse">
            <a:avLst/>
          </a:prstGeom>
          <a:solidFill>
            <a:srgbClr val="FFFFFF"/>
          </a:solidFill>
          <a:ln w="9525">
            <a:noFill/>
            <a:round/>
            <a:headEnd/>
            <a:tailEnd/>
          </a:ln>
        </p:spPr>
        <p:txBody>
          <a:bodyPr/>
          <a:lstStyle/>
          <a:p>
            <a:endParaRPr lang="en-US"/>
          </a:p>
        </p:txBody>
      </p:sp>
      <p:sp>
        <p:nvSpPr>
          <p:cNvPr id="16394" name="Rectangle 18"/>
          <p:cNvSpPr>
            <a:spLocks noChangeArrowheads="1"/>
          </p:cNvSpPr>
          <p:nvPr/>
        </p:nvSpPr>
        <p:spPr bwMode="auto">
          <a:xfrm>
            <a:off x="30163" y="125413"/>
            <a:ext cx="184150" cy="366712"/>
          </a:xfrm>
          <a:prstGeom prst="rect">
            <a:avLst/>
          </a:prstGeom>
          <a:noFill/>
          <a:ln w="9525">
            <a:noFill/>
            <a:miter lim="800000"/>
            <a:headEnd/>
            <a:tailEnd/>
          </a:ln>
        </p:spPr>
        <p:txBody>
          <a:bodyPr wrap="none" anchor="ctr">
            <a:spAutoFit/>
          </a:bodyPr>
          <a:lstStyle/>
          <a:p>
            <a:endParaRPr lang="en-US"/>
          </a:p>
        </p:txBody>
      </p:sp>
      <p:sp>
        <p:nvSpPr>
          <p:cNvPr id="14354" name="Rectangle 18"/>
          <p:cNvSpPr>
            <a:spLocks noChangeArrowheads="1"/>
          </p:cNvSpPr>
          <p:nvPr/>
        </p:nvSpPr>
        <p:spPr bwMode="auto">
          <a:xfrm>
            <a:off x="990600" y="3581400"/>
            <a:ext cx="10896600" cy="457200"/>
          </a:xfrm>
          <a:prstGeom prst="rect">
            <a:avLst/>
          </a:prstGeom>
          <a:solidFill>
            <a:srgbClr val="E1F2FA"/>
          </a:solidFill>
          <a:ln w="9525">
            <a:noFill/>
            <a:miter lim="800000"/>
            <a:headEnd/>
            <a:tailEnd/>
          </a:ln>
        </p:spPr>
        <p:txBody>
          <a:bodyPr wrap="none" anchor="ctr"/>
          <a:lstStyle/>
          <a:p>
            <a:r>
              <a:rPr lang="en-US"/>
              <a:t>   </a:t>
            </a:r>
            <a:r>
              <a:rPr lang="en-US" sz="2000" b="1"/>
              <a:t>5                                    6                                   7                                                 8</a:t>
            </a:r>
          </a:p>
        </p:txBody>
      </p:sp>
      <p:sp>
        <p:nvSpPr>
          <p:cNvPr id="14355" name="Rectangle 19"/>
          <p:cNvSpPr>
            <a:spLocks noChangeArrowheads="1"/>
          </p:cNvSpPr>
          <p:nvPr/>
        </p:nvSpPr>
        <p:spPr bwMode="auto">
          <a:xfrm>
            <a:off x="685800" y="7620000"/>
            <a:ext cx="9982200" cy="381000"/>
          </a:xfrm>
          <a:prstGeom prst="rect">
            <a:avLst/>
          </a:prstGeom>
          <a:solidFill>
            <a:srgbClr val="E1F2FA"/>
          </a:solidFill>
          <a:ln w="9525">
            <a:noFill/>
            <a:miter lim="800000"/>
            <a:headEnd/>
            <a:tailEnd/>
          </a:ln>
        </p:spPr>
        <p:txBody>
          <a:bodyPr wrap="none" anchor="ctr"/>
          <a:lstStyle/>
          <a:p>
            <a:r>
              <a:rPr lang="en-US"/>
              <a:t>             </a:t>
            </a:r>
            <a:r>
              <a:rPr lang="en-US" sz="2000" b="1"/>
              <a:t>9                                        10                                                                 11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ppt_x"/>
                                          </p:val>
                                        </p:tav>
                                        <p:tav tm="100000">
                                          <p:val>
                                            <p:strVal val="#ppt_x"/>
                                          </p:val>
                                        </p:tav>
                                      </p:tavLst>
                                    </p:anim>
                                    <p:anim calcmode="lin" valueType="num">
                                      <p:cBhvr additive="base">
                                        <p:cTn id="1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54"/>
                                        </p:tgtEl>
                                        <p:attrNameLst>
                                          <p:attrName>style.visibility</p:attrName>
                                        </p:attrNameLst>
                                      </p:cBhvr>
                                      <p:to>
                                        <p:strVal val="visible"/>
                                      </p:to>
                                    </p:set>
                                    <p:anim calcmode="lin" valueType="num">
                                      <p:cBhvr additive="base">
                                        <p:cTn id="19" dur="500" fill="hold"/>
                                        <p:tgtEl>
                                          <p:spTgt spid="14354"/>
                                        </p:tgtEl>
                                        <p:attrNameLst>
                                          <p:attrName>ppt_x</p:attrName>
                                        </p:attrNameLst>
                                      </p:cBhvr>
                                      <p:tavLst>
                                        <p:tav tm="0">
                                          <p:val>
                                            <p:strVal val="#ppt_x"/>
                                          </p:val>
                                        </p:tav>
                                        <p:tav tm="100000">
                                          <p:val>
                                            <p:strVal val="#ppt_x"/>
                                          </p:val>
                                        </p:tav>
                                      </p:tavLst>
                                    </p:anim>
                                    <p:anim calcmode="lin" valueType="num">
                                      <p:cBhvr additive="base">
                                        <p:cTn id="20" dur="500" fill="hold"/>
                                        <p:tgtEl>
                                          <p:spTgt spid="143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9"/>
                                        </p:tgtEl>
                                        <p:attrNameLst>
                                          <p:attrName>style.visibility</p:attrName>
                                        </p:attrNameLst>
                                      </p:cBhvr>
                                      <p:to>
                                        <p:strVal val="visible"/>
                                      </p:to>
                                    </p:set>
                                    <p:anim calcmode="lin" valueType="num">
                                      <p:cBhvr additive="base">
                                        <p:cTn id="25" dur="500" fill="hold"/>
                                        <p:tgtEl>
                                          <p:spTgt spid="14349"/>
                                        </p:tgtEl>
                                        <p:attrNameLst>
                                          <p:attrName>ppt_x</p:attrName>
                                        </p:attrNameLst>
                                      </p:cBhvr>
                                      <p:tavLst>
                                        <p:tav tm="0">
                                          <p:val>
                                            <p:strVal val="#ppt_x"/>
                                          </p:val>
                                        </p:tav>
                                        <p:tav tm="100000">
                                          <p:val>
                                            <p:strVal val="#ppt_x"/>
                                          </p:val>
                                        </p:tav>
                                      </p:tavLst>
                                    </p:anim>
                                    <p:anim calcmode="lin" valueType="num">
                                      <p:cBhvr additive="base">
                                        <p:cTn id="26"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50"/>
                                        </p:tgtEl>
                                        <p:attrNameLst>
                                          <p:attrName>style.visibility</p:attrName>
                                        </p:attrNameLst>
                                      </p:cBhvr>
                                      <p:to>
                                        <p:strVal val="visible"/>
                                      </p:to>
                                    </p:set>
                                    <p:anim calcmode="lin" valueType="num">
                                      <p:cBhvr additive="base">
                                        <p:cTn id="31" dur="500" fill="hold"/>
                                        <p:tgtEl>
                                          <p:spTgt spid="14350"/>
                                        </p:tgtEl>
                                        <p:attrNameLst>
                                          <p:attrName>ppt_x</p:attrName>
                                        </p:attrNameLst>
                                      </p:cBhvr>
                                      <p:tavLst>
                                        <p:tav tm="0">
                                          <p:val>
                                            <p:strVal val="#ppt_x"/>
                                          </p:val>
                                        </p:tav>
                                        <p:tav tm="100000">
                                          <p:val>
                                            <p:strVal val="#ppt_x"/>
                                          </p:val>
                                        </p:tav>
                                      </p:tavLst>
                                    </p:anim>
                                    <p:anim calcmode="lin" valueType="num">
                                      <p:cBhvr additive="base">
                                        <p:cTn id="32"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347"/>
                                        </p:tgtEl>
                                        <p:attrNameLst>
                                          <p:attrName>style.visibility</p:attrName>
                                        </p:attrNameLst>
                                      </p:cBhvr>
                                      <p:to>
                                        <p:strVal val="visible"/>
                                      </p:to>
                                    </p:set>
                                    <p:animEffect transition="in" filter="box(in)">
                                      <p:cBhvr>
                                        <p:cTn id="37" dur="500"/>
                                        <p:tgtEl>
                                          <p:spTgt spid="1434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4348"/>
                                        </p:tgtEl>
                                        <p:attrNameLst>
                                          <p:attrName>style.visibility</p:attrName>
                                        </p:attrNameLst>
                                      </p:cBhvr>
                                      <p:to>
                                        <p:strVal val="visible"/>
                                      </p:to>
                                    </p:set>
                                    <p:animEffect transition="in" filter="box(in)">
                                      <p:cBhvr>
                                        <p:cTn id="42" dur="500"/>
                                        <p:tgtEl>
                                          <p:spTgt spid="1434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4355">
                                            <p:txEl>
                                              <p:pRg st="0" end="0"/>
                                            </p:txEl>
                                          </p:spTgt>
                                        </p:tgtEl>
                                        <p:attrNameLst>
                                          <p:attrName>style.visibility</p:attrName>
                                        </p:attrNameLst>
                                      </p:cBhvr>
                                      <p:to>
                                        <p:strVal val="visible"/>
                                      </p:to>
                                    </p:set>
                                    <p:animEffect transition="in" filter="box(in)">
                                      <p:cBhvr>
                                        <p:cTn id="47" dur="500"/>
                                        <p:tgtEl>
                                          <p:spTgt spid="14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0" grpId="0" animBg="1"/>
      <p:bldP spid="143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731838" y="330200"/>
            <a:ext cx="13166725" cy="736600"/>
          </a:xfrm>
          <a:solidFill>
            <a:srgbClr val="E1F2FA"/>
          </a:solidFill>
        </p:spPr>
        <p:txBody>
          <a:bodyPr/>
          <a:lstStyle/>
          <a:p>
            <a:r>
              <a:rPr lang="en-US" sz="4000" b="1" smtClean="0"/>
              <a:t>I. Lựa chọn trang phục</a:t>
            </a:r>
          </a:p>
        </p:txBody>
      </p:sp>
      <p:sp>
        <p:nvSpPr>
          <p:cNvPr id="84995" name="Rectangle 3"/>
          <p:cNvSpPr>
            <a:spLocks noGrp="1"/>
          </p:cNvSpPr>
          <p:nvPr>
            <p:ph type="body" idx="1"/>
          </p:nvPr>
        </p:nvSpPr>
        <p:spPr>
          <a:xfrm>
            <a:off x="304800" y="1219200"/>
            <a:ext cx="14097000" cy="1524000"/>
          </a:xfrm>
        </p:spPr>
        <p:txBody>
          <a:bodyPr/>
          <a:lstStyle/>
          <a:p>
            <a:r>
              <a:rPr lang="en-US" sz="4000" b="1" smtClean="0"/>
              <a:t>Nhiệm vụ:    </a:t>
            </a:r>
            <a:r>
              <a:rPr lang="en-US" sz="4000" b="1" smtClean="0">
                <a:solidFill>
                  <a:schemeClr val="accent2"/>
                </a:solidFill>
              </a:rPr>
              <a:t>Thảo luận với bạn cùng bàn  về cơ sở để lựa </a:t>
            </a:r>
          </a:p>
          <a:p>
            <a:pPr>
              <a:buFont typeface="Arial" charset="0"/>
              <a:buNone/>
            </a:pPr>
            <a:r>
              <a:rPr lang="en-US" sz="4000" b="1" smtClean="0">
                <a:solidFill>
                  <a:schemeClr val="accent2"/>
                </a:solidFill>
              </a:rPr>
              <a:t>                          chọn trang phục</a:t>
            </a:r>
          </a:p>
          <a:p>
            <a:pPr>
              <a:buFont typeface="Arial" charset="0"/>
              <a:buNone/>
            </a:pPr>
            <a:endParaRPr lang="en-US" smtClean="0"/>
          </a:p>
        </p:txBody>
      </p:sp>
      <p:sp>
        <p:nvSpPr>
          <p:cNvPr id="84997" name="Rectangle 5"/>
          <p:cNvSpPr>
            <a:spLocks noChangeArrowheads="1"/>
          </p:cNvSpPr>
          <p:nvPr/>
        </p:nvSpPr>
        <p:spPr bwMode="auto">
          <a:xfrm>
            <a:off x="381000" y="3124200"/>
            <a:ext cx="14020800" cy="4191000"/>
          </a:xfrm>
          <a:prstGeom prst="rect">
            <a:avLst/>
          </a:prstGeom>
          <a:solidFill>
            <a:srgbClr val="CCFFFF"/>
          </a:solidFill>
          <a:ln w="9525">
            <a:noFill/>
            <a:miter lim="800000"/>
            <a:headEnd/>
            <a:tailEnd/>
          </a:ln>
        </p:spPr>
        <p:txBody>
          <a:bodyPr wrap="none" anchor="ctr"/>
          <a:lstStyle/>
          <a:p>
            <a:r>
              <a:rPr lang="en-US" sz="4600"/>
              <a:t>Các cơ sở để lựa chọn trang phục gồm: sự phù hợp </a:t>
            </a:r>
          </a:p>
          <a:p>
            <a:r>
              <a:rPr lang="en-US" sz="4600"/>
              <a:t>giữa vóc dáng cơ thể với đặc điểm trang phục ; lứa </a:t>
            </a:r>
          </a:p>
          <a:p>
            <a:r>
              <a:rPr lang="en-US" sz="4600"/>
              <a:t>tuổi, sở thích của cá nhân (màu sắc, kiểu dáng…);</a:t>
            </a:r>
          </a:p>
          <a:p>
            <a:r>
              <a:rPr lang="en-US" sz="4600"/>
              <a:t>mục đích sử dụng, điều kiện làm việc, sinh hoạt; </a:t>
            </a:r>
          </a:p>
          <a:p>
            <a:r>
              <a:rPr lang="en-US" sz="4600"/>
              <a:t>điều kiện tài chính,...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ppt_x"/>
                                          </p:val>
                                        </p:tav>
                                        <p:tav tm="100000">
                                          <p:val>
                                            <p:strVal val="#ppt_x"/>
                                          </p:val>
                                        </p:tav>
                                      </p:tavLst>
                                    </p:anim>
                                    <p:anim calcmode="lin" valueType="num">
                                      <p:cBhvr additive="base">
                                        <p:cTn id="8" dur="500" fill="hold"/>
                                        <p:tgtEl>
                                          <p:spTgt spid="849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additive="base">
                                        <p:cTn id="13"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anim calcmode="lin" valueType="num">
                                      <p:cBhvr additive="base">
                                        <p:cTn id="19"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7"/>
                                        </p:tgtEl>
                                        <p:attrNameLst>
                                          <p:attrName>style.visibility</p:attrName>
                                        </p:attrNameLst>
                                      </p:cBhvr>
                                      <p:to>
                                        <p:strVal val="visible"/>
                                      </p:to>
                                    </p:set>
                                    <p:anim calcmode="lin" valueType="num">
                                      <p:cBhvr additive="base">
                                        <p:cTn id="25" dur="500" fill="hold"/>
                                        <p:tgtEl>
                                          <p:spTgt spid="84997"/>
                                        </p:tgtEl>
                                        <p:attrNameLst>
                                          <p:attrName>ppt_x</p:attrName>
                                        </p:attrNameLst>
                                      </p:cBhvr>
                                      <p:tavLst>
                                        <p:tav tm="0">
                                          <p:val>
                                            <p:strVal val="#ppt_x"/>
                                          </p:val>
                                        </p:tav>
                                        <p:tav tm="100000">
                                          <p:val>
                                            <p:strVal val="#ppt_x"/>
                                          </p:val>
                                        </p:tav>
                                      </p:tavLst>
                                    </p:anim>
                                    <p:anim calcmode="lin" valueType="num">
                                      <p:cBhvr additive="base">
                                        <p:cTn id="26" dur="500" fill="hold"/>
                                        <p:tgtEl>
                                          <p:spTgt spid="849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build="p"/>
      <p:bldP spid="849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type="body" idx="1"/>
          </p:nvPr>
        </p:nvSpPr>
        <p:spPr/>
        <p:txBody>
          <a:bodyPr/>
          <a:lstStyle/>
          <a:p>
            <a:endParaRPr lang="en-US" smtClean="0"/>
          </a:p>
        </p:txBody>
      </p:sp>
      <p:sp>
        <p:nvSpPr>
          <p:cNvPr id="18434" name="AutoShape 5" descr="Công nghệ lớp 6 Kết nối tri thức Bài 8: Sử dụng và bảo quản trang phục |  Giải Công nghệ 6"/>
          <p:cNvSpPr>
            <a:spLocks noChangeAspect="1" noChangeArrowheads="1"/>
          </p:cNvSpPr>
          <p:nvPr/>
        </p:nvSpPr>
        <p:spPr bwMode="auto">
          <a:xfrm>
            <a:off x="155575" y="46038"/>
            <a:ext cx="300038" cy="300037"/>
          </a:xfrm>
          <a:prstGeom prst="rect">
            <a:avLst/>
          </a:prstGeom>
          <a:noFill/>
          <a:ln w="9525">
            <a:noFill/>
            <a:miter lim="800000"/>
            <a:headEnd/>
            <a:tailEnd/>
          </a:ln>
        </p:spPr>
        <p:txBody>
          <a:bodyPr/>
          <a:lstStyle/>
          <a:p>
            <a:endParaRPr lang="en-US"/>
          </a:p>
        </p:txBody>
      </p:sp>
      <p:sp>
        <p:nvSpPr>
          <p:cNvPr id="18435" name="AutoShape 7" descr="Công nghệ lớp 6 Kết nối tri thức Bài 8: Sử dụng và bảo quản trang phục |  Giải Công nghệ 6"/>
          <p:cNvSpPr>
            <a:spLocks noChangeAspect="1" noChangeArrowheads="1"/>
          </p:cNvSpPr>
          <p:nvPr/>
        </p:nvSpPr>
        <p:spPr bwMode="auto">
          <a:xfrm>
            <a:off x="155575" y="46038"/>
            <a:ext cx="300038" cy="300037"/>
          </a:xfrm>
          <a:prstGeom prst="rect">
            <a:avLst/>
          </a:prstGeom>
          <a:noFill/>
          <a:ln w="9525">
            <a:noFill/>
            <a:miter lim="800000"/>
            <a:headEnd/>
            <a:tailEnd/>
          </a:ln>
        </p:spPr>
        <p:txBody>
          <a:bodyPr/>
          <a:lstStyle/>
          <a:p>
            <a:endParaRPr lang="en-US"/>
          </a:p>
        </p:txBody>
      </p:sp>
      <p:pic>
        <p:nvPicPr>
          <p:cNvPr id="18436" name="Picture 9" descr="Công nghệ lớp 6 Kết nối tri thức Bài 8: Sử dụng và bảo quản trang phục |  Giải Công nghệ 6"/>
          <p:cNvPicPr>
            <a:picLocks noChangeAspect="1" noChangeArrowheads="1"/>
          </p:cNvPicPr>
          <p:nvPr/>
        </p:nvPicPr>
        <p:blipFill>
          <a:blip r:embed="rId2"/>
          <a:srcRect/>
          <a:stretch>
            <a:fillRect/>
          </a:stretch>
        </p:blipFill>
        <p:spPr bwMode="auto">
          <a:xfrm>
            <a:off x="457200" y="533400"/>
            <a:ext cx="141732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762000" y="304800"/>
            <a:ext cx="13166725" cy="1371600"/>
          </a:xfrm>
        </p:spPr>
        <p:txBody>
          <a:bodyPr/>
          <a:lstStyle/>
          <a:p>
            <a:r>
              <a:rPr lang="en-US" sz="4000" smtClean="0"/>
              <a:t>Quan sát hình 8.1 để đưa ra nhận xét về ảnh hưởng của trang phục đến vóc dáng người mặc </a:t>
            </a:r>
          </a:p>
        </p:txBody>
      </p:sp>
      <p:pic>
        <p:nvPicPr>
          <p:cNvPr id="19458" name="Picture 5" descr="Quan sát Hình 8.1 và đưa ra nhận xét về ảnh hưởng của trang phục đến vóc dáng người mặc"/>
          <p:cNvPicPr>
            <a:picLocks noChangeAspect="1" noChangeArrowheads="1"/>
          </p:cNvPicPr>
          <p:nvPr/>
        </p:nvPicPr>
        <p:blipFill>
          <a:blip r:embed="rId2"/>
          <a:srcRect/>
          <a:stretch>
            <a:fillRect/>
          </a:stretch>
        </p:blipFill>
        <p:spPr bwMode="auto">
          <a:xfrm>
            <a:off x="1371600" y="1676400"/>
            <a:ext cx="112014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762000" y="0"/>
            <a:ext cx="13166725" cy="812800"/>
          </a:xfrm>
        </p:spPr>
        <p:txBody>
          <a:bodyPr/>
          <a:lstStyle/>
          <a:p>
            <a:r>
              <a:rPr lang="en-US" b="1" smtClean="0">
                <a:solidFill>
                  <a:srgbClr val="FF0000"/>
                </a:solidFill>
              </a:rPr>
              <a:t>Hình 8.1</a:t>
            </a:r>
          </a:p>
        </p:txBody>
      </p:sp>
      <p:sp>
        <p:nvSpPr>
          <p:cNvPr id="88067" name="Rectangle 3"/>
          <p:cNvSpPr>
            <a:spLocks noGrp="1"/>
          </p:cNvSpPr>
          <p:nvPr>
            <p:ph type="body" idx="1"/>
          </p:nvPr>
        </p:nvSpPr>
        <p:spPr>
          <a:xfrm>
            <a:off x="228600" y="762000"/>
            <a:ext cx="14401800" cy="7239000"/>
          </a:xfrm>
        </p:spPr>
        <p:txBody>
          <a:bodyPr/>
          <a:lstStyle/>
          <a:p>
            <a:r>
              <a:rPr lang="en-US" sz="4500" smtClean="0"/>
              <a:t>+ Hình a:</a:t>
            </a:r>
          </a:p>
          <a:p>
            <a:pPr>
              <a:buFont typeface="Arial" charset="0"/>
              <a:buNone/>
            </a:pPr>
            <a:r>
              <a:rPr lang="en-US" sz="4500" smtClean="0"/>
              <a:t>      họa tiết kẻ dọc tạo cảm giác gầy đi, cao lên.</a:t>
            </a:r>
          </a:p>
          <a:p>
            <a:r>
              <a:rPr lang="en-US" sz="4500" smtClean="0"/>
              <a:t>+ Hình b:</a:t>
            </a:r>
          </a:p>
          <a:p>
            <a:pPr>
              <a:buFont typeface="Arial" charset="0"/>
              <a:buNone/>
            </a:pPr>
            <a:r>
              <a:rPr lang="en-US" sz="4500" smtClean="0"/>
              <a:t>      họatiết kẻ ngang tạo cảm giác béo ra, thấp xuống.</a:t>
            </a:r>
          </a:p>
          <a:p>
            <a:r>
              <a:rPr lang="en-US" sz="4500" smtClean="0"/>
              <a:t>+ Hình c:</a:t>
            </a:r>
          </a:p>
          <a:p>
            <a:pPr>
              <a:buFont typeface="Arial" charset="0"/>
              <a:buNone/>
            </a:pPr>
            <a:r>
              <a:rPr lang="en-US" sz="4500" smtClean="0"/>
              <a:t>      kiểu dáng váy vừa cơ thể, có đường nét chính dọc thân áo, thân rủ tạo cảm giác gầy hơn.</a:t>
            </a:r>
          </a:p>
          <a:p>
            <a:r>
              <a:rPr lang="en-US" sz="4500" smtClean="0"/>
              <a:t>+ Hình d:</a:t>
            </a:r>
          </a:p>
          <a:p>
            <a:pPr>
              <a:buFont typeface="Arial" charset="0"/>
              <a:buNone/>
            </a:pPr>
            <a:r>
              <a:rPr lang="en-US" sz="4500" smtClean="0"/>
              <a:t>    có áo kiểu thụng, tay bồng tạo cảm giác béo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7">
                                            <p:txEl>
                                              <p:pRg st="1" end="1"/>
                                            </p:txEl>
                                          </p:spTgt>
                                        </p:tgtEl>
                                        <p:attrNameLst>
                                          <p:attrName>style.visibility</p:attrName>
                                        </p:attrNameLst>
                                      </p:cBhvr>
                                      <p:to>
                                        <p:strVal val="visible"/>
                                      </p:to>
                                    </p:set>
                                    <p:anim calcmode="lin" valueType="num">
                                      <p:cBhvr additive="base">
                                        <p:cTn id="19"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67">
                                            <p:txEl>
                                              <p:pRg st="2" end="2"/>
                                            </p:txEl>
                                          </p:spTgt>
                                        </p:tgtEl>
                                        <p:attrNameLst>
                                          <p:attrName>style.visibility</p:attrName>
                                        </p:attrNameLst>
                                      </p:cBhvr>
                                      <p:to>
                                        <p:strVal val="visible"/>
                                      </p:to>
                                    </p:set>
                                    <p:anim calcmode="lin" valueType="num">
                                      <p:cBhvr additive="base">
                                        <p:cTn id="25"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067">
                                            <p:txEl>
                                              <p:pRg st="3" end="3"/>
                                            </p:txEl>
                                          </p:spTgt>
                                        </p:tgtEl>
                                        <p:attrNameLst>
                                          <p:attrName>style.visibility</p:attrName>
                                        </p:attrNameLst>
                                      </p:cBhvr>
                                      <p:to>
                                        <p:strVal val="visible"/>
                                      </p:to>
                                    </p:set>
                                    <p:anim calcmode="lin" valueType="num">
                                      <p:cBhvr additive="base">
                                        <p:cTn id="31"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8067">
                                            <p:txEl>
                                              <p:pRg st="4" end="4"/>
                                            </p:txEl>
                                          </p:spTgt>
                                        </p:tgtEl>
                                        <p:attrNameLst>
                                          <p:attrName>style.visibility</p:attrName>
                                        </p:attrNameLst>
                                      </p:cBhvr>
                                      <p:to>
                                        <p:strVal val="visible"/>
                                      </p:to>
                                    </p:set>
                                    <p:anim calcmode="lin" valueType="num">
                                      <p:cBhvr additive="base">
                                        <p:cTn id="37"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8067">
                                            <p:txEl>
                                              <p:pRg st="5" end="5"/>
                                            </p:txEl>
                                          </p:spTgt>
                                        </p:tgtEl>
                                        <p:attrNameLst>
                                          <p:attrName>style.visibility</p:attrName>
                                        </p:attrNameLst>
                                      </p:cBhvr>
                                      <p:to>
                                        <p:strVal val="visible"/>
                                      </p:to>
                                    </p:set>
                                    <p:anim calcmode="lin" valueType="num">
                                      <p:cBhvr additive="base">
                                        <p:cTn id="43"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8067">
                                            <p:txEl>
                                              <p:pRg st="6" end="6"/>
                                            </p:txEl>
                                          </p:spTgt>
                                        </p:tgtEl>
                                        <p:attrNameLst>
                                          <p:attrName>style.visibility</p:attrName>
                                        </p:attrNameLst>
                                      </p:cBhvr>
                                      <p:to>
                                        <p:strVal val="visible"/>
                                      </p:to>
                                    </p:set>
                                    <p:anim calcmode="lin" valueType="num">
                                      <p:cBhvr additive="base">
                                        <p:cTn id="49"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8067">
                                            <p:txEl>
                                              <p:pRg st="7" end="7"/>
                                            </p:txEl>
                                          </p:spTgt>
                                        </p:tgtEl>
                                        <p:attrNameLst>
                                          <p:attrName>style.visibility</p:attrName>
                                        </p:attrNameLst>
                                      </p:cBhvr>
                                      <p:to>
                                        <p:strVal val="visible"/>
                                      </p:to>
                                    </p:set>
                                    <p:anim calcmode="lin" valueType="num">
                                      <p:cBhvr additive="base">
                                        <p:cTn id="55" dur="500" fill="hold"/>
                                        <p:tgtEl>
                                          <p:spTgt spid="8806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80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solidFill>
            <a:srgbClr val="FFFFCC"/>
          </a:solidFill>
        </p:spPr>
        <p:txBody>
          <a:bodyPr/>
          <a:lstStyle/>
          <a:p>
            <a:pPr algn="l"/>
            <a:r>
              <a:rPr lang="en-US" sz="4000" b="1" smtClean="0"/>
              <a:t>Liên hệ với thực tiễn và cho biết một số đặc điểm của trang phục theo lứa tuổi</a:t>
            </a:r>
          </a:p>
        </p:txBody>
      </p:sp>
      <p:sp>
        <p:nvSpPr>
          <p:cNvPr id="89092" name="Rectangle 4"/>
          <p:cNvSpPr>
            <a:spLocks noChangeArrowheads="1"/>
          </p:cNvSpPr>
          <p:nvPr/>
        </p:nvSpPr>
        <p:spPr bwMode="auto">
          <a:xfrm>
            <a:off x="228600" y="2209800"/>
            <a:ext cx="4724400" cy="685800"/>
          </a:xfrm>
          <a:prstGeom prst="rect">
            <a:avLst/>
          </a:prstGeom>
          <a:solidFill>
            <a:srgbClr val="CCFFFF"/>
          </a:solidFill>
          <a:ln w="9525">
            <a:solidFill>
              <a:schemeClr val="tx1"/>
            </a:solidFill>
            <a:miter lim="800000"/>
            <a:headEnd/>
            <a:tailEnd/>
          </a:ln>
        </p:spPr>
        <p:txBody>
          <a:bodyPr wrap="none" anchor="ctr"/>
          <a:lstStyle/>
          <a:p>
            <a:pPr algn="ctr"/>
            <a:r>
              <a:rPr lang="en-US" sz="3600"/>
              <a:t>Trang phục trẻ em</a:t>
            </a:r>
          </a:p>
        </p:txBody>
      </p:sp>
      <p:sp>
        <p:nvSpPr>
          <p:cNvPr id="89093" name="Rectangle 5"/>
          <p:cNvSpPr>
            <a:spLocks noChangeArrowheads="1"/>
          </p:cNvSpPr>
          <p:nvPr/>
        </p:nvSpPr>
        <p:spPr bwMode="auto">
          <a:xfrm>
            <a:off x="228600" y="3657600"/>
            <a:ext cx="5029200" cy="685800"/>
          </a:xfrm>
          <a:prstGeom prst="rect">
            <a:avLst/>
          </a:prstGeom>
          <a:solidFill>
            <a:srgbClr val="CCFFFF"/>
          </a:solidFill>
          <a:ln w="9525">
            <a:solidFill>
              <a:schemeClr val="tx1"/>
            </a:solidFill>
            <a:miter lim="800000"/>
            <a:headEnd/>
            <a:tailEnd/>
          </a:ln>
        </p:spPr>
        <p:txBody>
          <a:bodyPr wrap="none" anchor="ctr"/>
          <a:lstStyle/>
          <a:p>
            <a:pPr algn="ctr"/>
            <a:r>
              <a:rPr lang="en-US" sz="3600"/>
              <a:t>Trang phục thanh niên</a:t>
            </a:r>
          </a:p>
        </p:txBody>
      </p:sp>
      <p:sp>
        <p:nvSpPr>
          <p:cNvPr id="89094" name="Rectangle 6"/>
          <p:cNvSpPr>
            <a:spLocks noChangeArrowheads="1"/>
          </p:cNvSpPr>
          <p:nvPr/>
        </p:nvSpPr>
        <p:spPr bwMode="auto">
          <a:xfrm>
            <a:off x="190500" y="5276850"/>
            <a:ext cx="5257800" cy="838200"/>
          </a:xfrm>
          <a:prstGeom prst="rect">
            <a:avLst/>
          </a:prstGeom>
          <a:solidFill>
            <a:srgbClr val="CCFFFF"/>
          </a:solidFill>
          <a:ln w="9525">
            <a:solidFill>
              <a:schemeClr val="tx1"/>
            </a:solidFill>
            <a:miter lim="800000"/>
            <a:headEnd/>
            <a:tailEnd/>
          </a:ln>
        </p:spPr>
        <p:txBody>
          <a:bodyPr wrap="none" anchor="ctr"/>
          <a:lstStyle/>
          <a:p>
            <a:pPr algn="ctr"/>
            <a:r>
              <a:rPr lang="en-US" sz="3600"/>
              <a:t>Trang phục trung niên</a:t>
            </a:r>
          </a:p>
        </p:txBody>
      </p:sp>
      <p:sp>
        <p:nvSpPr>
          <p:cNvPr id="89095" name="Rectangle 7"/>
          <p:cNvSpPr>
            <a:spLocks noChangeArrowheads="1"/>
          </p:cNvSpPr>
          <p:nvPr/>
        </p:nvSpPr>
        <p:spPr bwMode="auto">
          <a:xfrm>
            <a:off x="193675" y="7010400"/>
            <a:ext cx="5638800" cy="990600"/>
          </a:xfrm>
          <a:prstGeom prst="rect">
            <a:avLst/>
          </a:prstGeom>
          <a:solidFill>
            <a:srgbClr val="CCFFFF"/>
          </a:solidFill>
          <a:ln w="9525">
            <a:solidFill>
              <a:schemeClr val="tx1"/>
            </a:solidFill>
            <a:miter lim="800000"/>
            <a:headEnd/>
            <a:tailEnd/>
          </a:ln>
        </p:spPr>
        <p:txBody>
          <a:bodyPr wrap="none" anchor="ctr"/>
          <a:lstStyle/>
          <a:p>
            <a:pPr algn="ctr"/>
            <a:r>
              <a:rPr lang="en-US" sz="3600"/>
              <a:t>Trang phục người cao tuổi</a:t>
            </a:r>
          </a:p>
        </p:txBody>
      </p:sp>
      <p:sp>
        <p:nvSpPr>
          <p:cNvPr id="89096" name="Rectangle 8"/>
          <p:cNvSpPr>
            <a:spLocks noChangeArrowheads="1"/>
          </p:cNvSpPr>
          <p:nvPr/>
        </p:nvSpPr>
        <p:spPr bwMode="auto">
          <a:xfrm>
            <a:off x="8229600" y="3429000"/>
            <a:ext cx="5867400" cy="1828800"/>
          </a:xfrm>
          <a:prstGeom prst="rect">
            <a:avLst/>
          </a:prstGeom>
          <a:solidFill>
            <a:srgbClr val="FFCCFF"/>
          </a:solidFill>
          <a:ln w="9525">
            <a:solidFill>
              <a:schemeClr val="tx1"/>
            </a:solidFill>
            <a:miter lim="800000"/>
            <a:headEnd/>
            <a:tailEnd/>
          </a:ln>
        </p:spPr>
        <p:txBody>
          <a:bodyPr wrap="none" anchor="ctr"/>
          <a:lstStyle/>
          <a:p>
            <a:pPr algn="ctr"/>
            <a:r>
              <a:rPr lang="en-US" sz="2800"/>
              <a:t>vải mềm, dễ thấm mồ hôi, màu sắc </a:t>
            </a:r>
          </a:p>
          <a:p>
            <a:pPr algn="ctr"/>
            <a:r>
              <a:rPr lang="en-US" sz="2800"/>
              <a:t>tươi sáng, trang trí sinh động, </a:t>
            </a:r>
          </a:p>
          <a:p>
            <a:pPr algn="ctr"/>
            <a:r>
              <a:rPr lang="en-US" sz="2800"/>
              <a:t>kiểu may đẹp, rộng rãi</a:t>
            </a:r>
            <a:r>
              <a:rPr lang="en-US"/>
              <a:t>. </a:t>
            </a:r>
          </a:p>
        </p:txBody>
      </p:sp>
      <p:sp>
        <p:nvSpPr>
          <p:cNvPr id="89097" name="Rectangle 9"/>
          <p:cNvSpPr>
            <a:spLocks noChangeArrowheads="1"/>
          </p:cNvSpPr>
          <p:nvPr/>
        </p:nvSpPr>
        <p:spPr bwMode="auto">
          <a:xfrm>
            <a:off x="8229600" y="1981200"/>
            <a:ext cx="5410200" cy="1066800"/>
          </a:xfrm>
          <a:prstGeom prst="rect">
            <a:avLst/>
          </a:prstGeom>
          <a:solidFill>
            <a:srgbClr val="FFCCFF"/>
          </a:solidFill>
          <a:ln w="9525">
            <a:solidFill>
              <a:schemeClr val="tx1"/>
            </a:solidFill>
            <a:miter lim="800000"/>
            <a:headEnd/>
            <a:tailEnd/>
          </a:ln>
        </p:spPr>
        <p:txBody>
          <a:bodyPr wrap="none" anchor="ctr"/>
          <a:lstStyle/>
          <a:p>
            <a:pPr algn="ctr"/>
            <a:r>
              <a:rPr lang="en-US" sz="2800"/>
              <a:t>kiểu dáng, màu sắc, </a:t>
            </a:r>
          </a:p>
          <a:p>
            <a:pPr algn="ctr"/>
            <a:r>
              <a:rPr lang="en-US" sz="2800"/>
              <a:t>chất liệu trang nhã, lịch sự.</a:t>
            </a:r>
            <a:r>
              <a:rPr lang="en-US"/>
              <a:t> </a:t>
            </a:r>
          </a:p>
        </p:txBody>
      </p:sp>
      <p:sp>
        <p:nvSpPr>
          <p:cNvPr id="89098" name="Rectangle 10"/>
          <p:cNvSpPr>
            <a:spLocks noChangeArrowheads="1"/>
          </p:cNvSpPr>
          <p:nvPr/>
        </p:nvSpPr>
        <p:spPr bwMode="auto">
          <a:xfrm>
            <a:off x="8077200" y="5562600"/>
            <a:ext cx="5867400" cy="914400"/>
          </a:xfrm>
          <a:prstGeom prst="rect">
            <a:avLst/>
          </a:prstGeom>
          <a:solidFill>
            <a:srgbClr val="FFCCFF"/>
          </a:solidFill>
          <a:ln w="9525">
            <a:solidFill>
              <a:schemeClr val="tx1"/>
            </a:solidFill>
            <a:miter lim="800000"/>
            <a:headEnd/>
            <a:tailEnd/>
          </a:ln>
        </p:spPr>
        <p:txBody>
          <a:bodyPr wrap="none" anchor="ctr"/>
          <a:lstStyle/>
          <a:p>
            <a:pPr algn="ctr"/>
            <a:r>
              <a:rPr lang="en-US" sz="2800"/>
              <a:t>kiểu dáng rộng, hoạ tiết đơn giản, </a:t>
            </a:r>
          </a:p>
          <a:p>
            <a:pPr algn="ctr"/>
            <a:r>
              <a:rPr lang="en-US" sz="2800"/>
              <a:t>thường dùng màu trầm. </a:t>
            </a:r>
          </a:p>
        </p:txBody>
      </p:sp>
      <p:sp>
        <p:nvSpPr>
          <p:cNvPr id="89099" name="Rectangle 11"/>
          <p:cNvSpPr>
            <a:spLocks noChangeArrowheads="1"/>
          </p:cNvSpPr>
          <p:nvPr/>
        </p:nvSpPr>
        <p:spPr bwMode="auto">
          <a:xfrm>
            <a:off x="7924800" y="6858000"/>
            <a:ext cx="6248400" cy="1066800"/>
          </a:xfrm>
          <a:prstGeom prst="rect">
            <a:avLst/>
          </a:prstGeom>
          <a:solidFill>
            <a:srgbClr val="FFCCFF"/>
          </a:solidFill>
          <a:ln w="9525">
            <a:solidFill>
              <a:schemeClr val="tx1"/>
            </a:solidFill>
            <a:miter lim="800000"/>
            <a:headEnd/>
            <a:tailEnd/>
          </a:ln>
        </p:spPr>
        <p:txBody>
          <a:bodyPr wrap="none" anchor="ctr"/>
          <a:lstStyle/>
          <a:p>
            <a:pPr algn="ctr"/>
            <a:r>
              <a:rPr lang="en-US" sz="2800"/>
              <a:t>đa dạng về loại vải, kiểu trang phục,</a:t>
            </a:r>
          </a:p>
          <a:p>
            <a:pPr algn="ctr"/>
            <a:r>
              <a:rPr lang="en-US" sz="2800"/>
              <a:t> màu sắc tươi sáng.</a:t>
            </a:r>
          </a:p>
        </p:txBody>
      </p:sp>
      <p:sp>
        <p:nvSpPr>
          <p:cNvPr id="89100" name="Line 12"/>
          <p:cNvSpPr>
            <a:spLocks noChangeShapeType="1"/>
          </p:cNvSpPr>
          <p:nvPr/>
        </p:nvSpPr>
        <p:spPr bwMode="auto">
          <a:xfrm>
            <a:off x="4953000" y="2438400"/>
            <a:ext cx="3276600" cy="1828800"/>
          </a:xfrm>
          <a:prstGeom prst="line">
            <a:avLst/>
          </a:prstGeom>
          <a:noFill/>
          <a:ln w="9525">
            <a:solidFill>
              <a:schemeClr val="tx1"/>
            </a:solidFill>
            <a:round/>
            <a:headEnd/>
            <a:tailEnd type="triangle" w="med" len="med"/>
          </a:ln>
        </p:spPr>
        <p:txBody>
          <a:bodyPr/>
          <a:lstStyle/>
          <a:p>
            <a:endParaRPr lang="en-US"/>
          </a:p>
        </p:txBody>
      </p:sp>
      <p:sp>
        <p:nvSpPr>
          <p:cNvPr id="89101" name="Line 13"/>
          <p:cNvSpPr>
            <a:spLocks noChangeShapeType="1"/>
          </p:cNvSpPr>
          <p:nvPr/>
        </p:nvSpPr>
        <p:spPr bwMode="auto">
          <a:xfrm>
            <a:off x="5257800" y="4038600"/>
            <a:ext cx="2743200" cy="3429000"/>
          </a:xfrm>
          <a:prstGeom prst="line">
            <a:avLst/>
          </a:prstGeom>
          <a:noFill/>
          <a:ln w="9525">
            <a:solidFill>
              <a:schemeClr val="tx1"/>
            </a:solidFill>
            <a:round/>
            <a:headEnd/>
            <a:tailEnd type="triangle" w="med" len="med"/>
          </a:ln>
        </p:spPr>
        <p:txBody>
          <a:bodyPr/>
          <a:lstStyle/>
          <a:p>
            <a:endParaRPr lang="en-US"/>
          </a:p>
        </p:txBody>
      </p:sp>
      <p:sp>
        <p:nvSpPr>
          <p:cNvPr id="89103" name="Line 15"/>
          <p:cNvSpPr>
            <a:spLocks noChangeShapeType="1"/>
          </p:cNvSpPr>
          <p:nvPr/>
        </p:nvSpPr>
        <p:spPr bwMode="auto">
          <a:xfrm flipV="1">
            <a:off x="5410200" y="2590800"/>
            <a:ext cx="2819400" cy="3124200"/>
          </a:xfrm>
          <a:prstGeom prst="line">
            <a:avLst/>
          </a:prstGeom>
          <a:noFill/>
          <a:ln w="9525">
            <a:solidFill>
              <a:schemeClr val="tx1"/>
            </a:solidFill>
            <a:round/>
            <a:headEnd/>
            <a:tailEnd type="triangle" w="med" len="med"/>
          </a:ln>
        </p:spPr>
        <p:txBody>
          <a:bodyPr/>
          <a:lstStyle/>
          <a:p>
            <a:endParaRPr lang="en-US"/>
          </a:p>
        </p:txBody>
      </p:sp>
      <p:sp>
        <p:nvSpPr>
          <p:cNvPr id="89104" name="Line 16"/>
          <p:cNvSpPr>
            <a:spLocks noChangeShapeType="1"/>
          </p:cNvSpPr>
          <p:nvPr/>
        </p:nvSpPr>
        <p:spPr bwMode="auto">
          <a:xfrm flipV="1">
            <a:off x="5791200" y="6172200"/>
            <a:ext cx="2286000" cy="1371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ppt_x"/>
                                          </p:val>
                                        </p:tav>
                                        <p:tav tm="100000">
                                          <p:val>
                                            <p:strVal val="#ppt_x"/>
                                          </p:val>
                                        </p:tav>
                                      </p:tavLst>
                                    </p:anim>
                                    <p:anim calcmode="lin" valueType="num">
                                      <p:cBhvr additive="base">
                                        <p:cTn id="8" dur="500" fill="hold"/>
                                        <p:tgtEl>
                                          <p:spTgt spid="890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2"/>
                                        </p:tgtEl>
                                        <p:attrNameLst>
                                          <p:attrName>style.visibility</p:attrName>
                                        </p:attrNameLst>
                                      </p:cBhvr>
                                      <p:to>
                                        <p:strVal val="visible"/>
                                      </p:to>
                                    </p:set>
                                    <p:anim calcmode="lin" valueType="num">
                                      <p:cBhvr additive="base">
                                        <p:cTn id="13" dur="500" fill="hold"/>
                                        <p:tgtEl>
                                          <p:spTgt spid="89092"/>
                                        </p:tgtEl>
                                        <p:attrNameLst>
                                          <p:attrName>ppt_x</p:attrName>
                                        </p:attrNameLst>
                                      </p:cBhvr>
                                      <p:tavLst>
                                        <p:tav tm="0">
                                          <p:val>
                                            <p:strVal val="#ppt_x"/>
                                          </p:val>
                                        </p:tav>
                                        <p:tav tm="100000">
                                          <p:val>
                                            <p:strVal val="#ppt_x"/>
                                          </p:val>
                                        </p:tav>
                                      </p:tavLst>
                                    </p:anim>
                                    <p:anim calcmode="lin" valueType="num">
                                      <p:cBhvr additive="base">
                                        <p:cTn id="14"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3"/>
                                        </p:tgtEl>
                                        <p:attrNameLst>
                                          <p:attrName>style.visibility</p:attrName>
                                        </p:attrNameLst>
                                      </p:cBhvr>
                                      <p:to>
                                        <p:strVal val="visible"/>
                                      </p:to>
                                    </p:set>
                                    <p:anim calcmode="lin" valueType="num">
                                      <p:cBhvr additive="base">
                                        <p:cTn id="19" dur="500" fill="hold"/>
                                        <p:tgtEl>
                                          <p:spTgt spid="89093"/>
                                        </p:tgtEl>
                                        <p:attrNameLst>
                                          <p:attrName>ppt_x</p:attrName>
                                        </p:attrNameLst>
                                      </p:cBhvr>
                                      <p:tavLst>
                                        <p:tav tm="0">
                                          <p:val>
                                            <p:strVal val="#ppt_x"/>
                                          </p:val>
                                        </p:tav>
                                        <p:tav tm="100000">
                                          <p:val>
                                            <p:strVal val="#ppt_x"/>
                                          </p:val>
                                        </p:tav>
                                      </p:tavLst>
                                    </p:anim>
                                    <p:anim calcmode="lin" valueType="num">
                                      <p:cBhvr additive="base">
                                        <p:cTn id="20"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4"/>
                                        </p:tgtEl>
                                        <p:attrNameLst>
                                          <p:attrName>style.visibility</p:attrName>
                                        </p:attrNameLst>
                                      </p:cBhvr>
                                      <p:to>
                                        <p:strVal val="visible"/>
                                      </p:to>
                                    </p:set>
                                    <p:anim calcmode="lin" valueType="num">
                                      <p:cBhvr additive="base">
                                        <p:cTn id="25" dur="500" fill="hold"/>
                                        <p:tgtEl>
                                          <p:spTgt spid="89094"/>
                                        </p:tgtEl>
                                        <p:attrNameLst>
                                          <p:attrName>ppt_x</p:attrName>
                                        </p:attrNameLst>
                                      </p:cBhvr>
                                      <p:tavLst>
                                        <p:tav tm="0">
                                          <p:val>
                                            <p:strVal val="#ppt_x"/>
                                          </p:val>
                                        </p:tav>
                                        <p:tav tm="100000">
                                          <p:val>
                                            <p:strVal val="#ppt_x"/>
                                          </p:val>
                                        </p:tav>
                                      </p:tavLst>
                                    </p:anim>
                                    <p:anim calcmode="lin" valueType="num">
                                      <p:cBhvr additive="base">
                                        <p:cTn id="26"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5"/>
                                        </p:tgtEl>
                                        <p:attrNameLst>
                                          <p:attrName>style.visibility</p:attrName>
                                        </p:attrNameLst>
                                      </p:cBhvr>
                                      <p:to>
                                        <p:strVal val="visible"/>
                                      </p:to>
                                    </p:set>
                                    <p:anim calcmode="lin" valueType="num">
                                      <p:cBhvr additive="base">
                                        <p:cTn id="31" dur="500" fill="hold"/>
                                        <p:tgtEl>
                                          <p:spTgt spid="89095"/>
                                        </p:tgtEl>
                                        <p:attrNameLst>
                                          <p:attrName>ppt_x</p:attrName>
                                        </p:attrNameLst>
                                      </p:cBhvr>
                                      <p:tavLst>
                                        <p:tav tm="0">
                                          <p:val>
                                            <p:strVal val="#ppt_x"/>
                                          </p:val>
                                        </p:tav>
                                        <p:tav tm="100000">
                                          <p:val>
                                            <p:strVal val="#ppt_x"/>
                                          </p:val>
                                        </p:tav>
                                      </p:tavLst>
                                    </p:anim>
                                    <p:anim calcmode="lin" valueType="num">
                                      <p:cBhvr additive="base">
                                        <p:cTn id="32" dur="500" fill="hold"/>
                                        <p:tgtEl>
                                          <p:spTgt spid="8909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9097"/>
                                        </p:tgtEl>
                                        <p:attrNameLst>
                                          <p:attrName>style.visibility</p:attrName>
                                        </p:attrNameLst>
                                      </p:cBhvr>
                                      <p:to>
                                        <p:strVal val="visible"/>
                                      </p:to>
                                    </p:set>
                                    <p:anim calcmode="lin" valueType="num">
                                      <p:cBhvr additive="base">
                                        <p:cTn id="37" dur="500" fill="hold"/>
                                        <p:tgtEl>
                                          <p:spTgt spid="89097"/>
                                        </p:tgtEl>
                                        <p:attrNameLst>
                                          <p:attrName>ppt_x</p:attrName>
                                        </p:attrNameLst>
                                      </p:cBhvr>
                                      <p:tavLst>
                                        <p:tav tm="0">
                                          <p:val>
                                            <p:strVal val="#ppt_x"/>
                                          </p:val>
                                        </p:tav>
                                        <p:tav tm="100000">
                                          <p:val>
                                            <p:strVal val="#ppt_x"/>
                                          </p:val>
                                        </p:tav>
                                      </p:tavLst>
                                    </p:anim>
                                    <p:anim calcmode="lin" valueType="num">
                                      <p:cBhvr additive="base">
                                        <p:cTn id="38" dur="500" fill="hold"/>
                                        <p:tgtEl>
                                          <p:spTgt spid="8909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9096"/>
                                        </p:tgtEl>
                                        <p:attrNameLst>
                                          <p:attrName>style.visibility</p:attrName>
                                        </p:attrNameLst>
                                      </p:cBhvr>
                                      <p:to>
                                        <p:strVal val="visible"/>
                                      </p:to>
                                    </p:set>
                                    <p:anim calcmode="lin" valueType="num">
                                      <p:cBhvr additive="base">
                                        <p:cTn id="43" dur="500" fill="hold"/>
                                        <p:tgtEl>
                                          <p:spTgt spid="89096"/>
                                        </p:tgtEl>
                                        <p:attrNameLst>
                                          <p:attrName>ppt_x</p:attrName>
                                        </p:attrNameLst>
                                      </p:cBhvr>
                                      <p:tavLst>
                                        <p:tav tm="0">
                                          <p:val>
                                            <p:strVal val="#ppt_x"/>
                                          </p:val>
                                        </p:tav>
                                        <p:tav tm="100000">
                                          <p:val>
                                            <p:strVal val="#ppt_x"/>
                                          </p:val>
                                        </p:tav>
                                      </p:tavLst>
                                    </p:anim>
                                    <p:anim calcmode="lin" valueType="num">
                                      <p:cBhvr additive="base">
                                        <p:cTn id="44" dur="500" fill="hold"/>
                                        <p:tgtEl>
                                          <p:spTgt spid="8909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9098"/>
                                        </p:tgtEl>
                                        <p:attrNameLst>
                                          <p:attrName>style.visibility</p:attrName>
                                        </p:attrNameLst>
                                      </p:cBhvr>
                                      <p:to>
                                        <p:strVal val="visible"/>
                                      </p:to>
                                    </p:set>
                                    <p:anim calcmode="lin" valueType="num">
                                      <p:cBhvr additive="base">
                                        <p:cTn id="49" dur="500" fill="hold"/>
                                        <p:tgtEl>
                                          <p:spTgt spid="89098"/>
                                        </p:tgtEl>
                                        <p:attrNameLst>
                                          <p:attrName>ppt_x</p:attrName>
                                        </p:attrNameLst>
                                      </p:cBhvr>
                                      <p:tavLst>
                                        <p:tav tm="0">
                                          <p:val>
                                            <p:strVal val="#ppt_x"/>
                                          </p:val>
                                        </p:tav>
                                        <p:tav tm="100000">
                                          <p:val>
                                            <p:strVal val="#ppt_x"/>
                                          </p:val>
                                        </p:tav>
                                      </p:tavLst>
                                    </p:anim>
                                    <p:anim calcmode="lin" valueType="num">
                                      <p:cBhvr additive="base">
                                        <p:cTn id="50" dur="500" fill="hold"/>
                                        <p:tgtEl>
                                          <p:spTgt spid="8909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9099"/>
                                        </p:tgtEl>
                                        <p:attrNameLst>
                                          <p:attrName>style.visibility</p:attrName>
                                        </p:attrNameLst>
                                      </p:cBhvr>
                                      <p:to>
                                        <p:strVal val="visible"/>
                                      </p:to>
                                    </p:set>
                                    <p:anim calcmode="lin" valueType="num">
                                      <p:cBhvr additive="base">
                                        <p:cTn id="55" dur="500" fill="hold"/>
                                        <p:tgtEl>
                                          <p:spTgt spid="89099"/>
                                        </p:tgtEl>
                                        <p:attrNameLst>
                                          <p:attrName>ppt_x</p:attrName>
                                        </p:attrNameLst>
                                      </p:cBhvr>
                                      <p:tavLst>
                                        <p:tav tm="0">
                                          <p:val>
                                            <p:strVal val="#ppt_x"/>
                                          </p:val>
                                        </p:tav>
                                        <p:tav tm="100000">
                                          <p:val>
                                            <p:strVal val="#ppt_x"/>
                                          </p:val>
                                        </p:tav>
                                      </p:tavLst>
                                    </p:anim>
                                    <p:anim calcmode="lin" valueType="num">
                                      <p:cBhvr additive="base">
                                        <p:cTn id="56" dur="500" fill="hold"/>
                                        <p:tgtEl>
                                          <p:spTgt spid="8909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9100"/>
                                        </p:tgtEl>
                                        <p:attrNameLst>
                                          <p:attrName>style.visibility</p:attrName>
                                        </p:attrNameLst>
                                      </p:cBhvr>
                                      <p:to>
                                        <p:strVal val="visible"/>
                                      </p:to>
                                    </p:set>
                                    <p:anim calcmode="lin" valueType="num">
                                      <p:cBhvr additive="base">
                                        <p:cTn id="61" dur="500" fill="hold"/>
                                        <p:tgtEl>
                                          <p:spTgt spid="89100"/>
                                        </p:tgtEl>
                                        <p:attrNameLst>
                                          <p:attrName>ppt_x</p:attrName>
                                        </p:attrNameLst>
                                      </p:cBhvr>
                                      <p:tavLst>
                                        <p:tav tm="0">
                                          <p:val>
                                            <p:strVal val="#ppt_x"/>
                                          </p:val>
                                        </p:tav>
                                        <p:tav tm="100000">
                                          <p:val>
                                            <p:strVal val="#ppt_x"/>
                                          </p:val>
                                        </p:tav>
                                      </p:tavLst>
                                    </p:anim>
                                    <p:anim calcmode="lin" valueType="num">
                                      <p:cBhvr additive="base">
                                        <p:cTn id="62" dur="500" fill="hold"/>
                                        <p:tgtEl>
                                          <p:spTgt spid="8910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9101"/>
                                        </p:tgtEl>
                                        <p:attrNameLst>
                                          <p:attrName>style.visibility</p:attrName>
                                        </p:attrNameLst>
                                      </p:cBhvr>
                                      <p:to>
                                        <p:strVal val="visible"/>
                                      </p:to>
                                    </p:set>
                                    <p:anim calcmode="lin" valueType="num">
                                      <p:cBhvr additive="base">
                                        <p:cTn id="67" dur="500" fill="hold"/>
                                        <p:tgtEl>
                                          <p:spTgt spid="89101"/>
                                        </p:tgtEl>
                                        <p:attrNameLst>
                                          <p:attrName>ppt_x</p:attrName>
                                        </p:attrNameLst>
                                      </p:cBhvr>
                                      <p:tavLst>
                                        <p:tav tm="0">
                                          <p:val>
                                            <p:strVal val="#ppt_x"/>
                                          </p:val>
                                        </p:tav>
                                        <p:tav tm="100000">
                                          <p:val>
                                            <p:strVal val="#ppt_x"/>
                                          </p:val>
                                        </p:tav>
                                      </p:tavLst>
                                    </p:anim>
                                    <p:anim calcmode="lin" valueType="num">
                                      <p:cBhvr additive="base">
                                        <p:cTn id="68" dur="500" fill="hold"/>
                                        <p:tgtEl>
                                          <p:spTgt spid="8910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9103"/>
                                        </p:tgtEl>
                                        <p:attrNameLst>
                                          <p:attrName>style.visibility</p:attrName>
                                        </p:attrNameLst>
                                      </p:cBhvr>
                                      <p:to>
                                        <p:strVal val="visible"/>
                                      </p:to>
                                    </p:set>
                                    <p:anim calcmode="lin" valueType="num">
                                      <p:cBhvr additive="base">
                                        <p:cTn id="73" dur="500" fill="hold"/>
                                        <p:tgtEl>
                                          <p:spTgt spid="89103"/>
                                        </p:tgtEl>
                                        <p:attrNameLst>
                                          <p:attrName>ppt_x</p:attrName>
                                        </p:attrNameLst>
                                      </p:cBhvr>
                                      <p:tavLst>
                                        <p:tav tm="0">
                                          <p:val>
                                            <p:strVal val="#ppt_x"/>
                                          </p:val>
                                        </p:tav>
                                        <p:tav tm="100000">
                                          <p:val>
                                            <p:strVal val="#ppt_x"/>
                                          </p:val>
                                        </p:tav>
                                      </p:tavLst>
                                    </p:anim>
                                    <p:anim calcmode="lin" valueType="num">
                                      <p:cBhvr additive="base">
                                        <p:cTn id="74" dur="500" fill="hold"/>
                                        <p:tgtEl>
                                          <p:spTgt spid="8910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9104"/>
                                        </p:tgtEl>
                                        <p:attrNameLst>
                                          <p:attrName>style.visibility</p:attrName>
                                        </p:attrNameLst>
                                      </p:cBhvr>
                                      <p:to>
                                        <p:strVal val="visible"/>
                                      </p:to>
                                    </p:set>
                                    <p:anim calcmode="lin" valueType="num">
                                      <p:cBhvr additive="base">
                                        <p:cTn id="79" dur="500" fill="hold"/>
                                        <p:tgtEl>
                                          <p:spTgt spid="89104"/>
                                        </p:tgtEl>
                                        <p:attrNameLst>
                                          <p:attrName>ppt_x</p:attrName>
                                        </p:attrNameLst>
                                      </p:cBhvr>
                                      <p:tavLst>
                                        <p:tav tm="0">
                                          <p:val>
                                            <p:strVal val="#ppt_x"/>
                                          </p:val>
                                        </p:tav>
                                        <p:tav tm="100000">
                                          <p:val>
                                            <p:strVal val="#ppt_x"/>
                                          </p:val>
                                        </p:tav>
                                      </p:tavLst>
                                    </p:anim>
                                    <p:anim calcmode="lin" valueType="num">
                                      <p:cBhvr additive="base">
                                        <p:cTn id="80" dur="500" fill="hold"/>
                                        <p:tgtEl>
                                          <p:spTgt spid="89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p:bldP spid="89092" grpId="0" animBg="1"/>
      <p:bldP spid="89093" grpId="0" animBg="1"/>
      <p:bldP spid="89094" grpId="0" animBg="1"/>
      <p:bldP spid="89095" grpId="0" animBg="1"/>
      <p:bldP spid="89096" grpId="0" animBg="1"/>
      <p:bldP spid="89097" grpId="0" animBg="1"/>
      <p:bldP spid="89098" grpId="0" animBg="1"/>
      <p:bldP spid="89099" grpId="0" animBg="1"/>
      <p:bldP spid="89100" grpId="0" animBg="1"/>
      <p:bldP spid="89101" grpId="0" animBg="1"/>
      <p:bldP spid="89103" grpId="0" animBg="1"/>
      <p:bldP spid="891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en-US" b="1" u="sng" smtClean="0"/>
              <a:t>Kết nối</a:t>
            </a:r>
          </a:p>
        </p:txBody>
      </p:sp>
      <p:sp>
        <p:nvSpPr>
          <p:cNvPr id="22530" name="Rectangle 3"/>
          <p:cNvSpPr>
            <a:spLocks noGrp="1"/>
          </p:cNvSpPr>
          <p:nvPr>
            <p:ph type="body" idx="1"/>
          </p:nvPr>
        </p:nvSpPr>
        <p:spPr/>
        <p:txBody>
          <a:bodyPr/>
          <a:lstStyle/>
          <a:p>
            <a:r>
              <a:rPr lang="en-US" sz="4800" b="1" smtClean="0"/>
              <a:t>Đề xuất đặc điểm của bộ trang phục phù hợp với vóc dáng của em</a:t>
            </a:r>
          </a:p>
        </p:txBody>
      </p:sp>
      <p:pic>
        <p:nvPicPr>
          <p:cNvPr id="22531" name="Picture 3"/>
          <p:cNvPicPr>
            <a:picLocks noChangeAspect="1"/>
          </p:cNvPicPr>
          <p:nvPr/>
        </p:nvPicPr>
        <p:blipFill>
          <a:blip r:embed="rId2"/>
          <a:srcRect/>
          <a:stretch>
            <a:fillRect/>
          </a:stretch>
        </p:blipFill>
        <p:spPr bwMode="auto">
          <a:xfrm>
            <a:off x="4953000" y="609600"/>
            <a:ext cx="1355725" cy="84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1164</TotalTime>
  <Words>1480</Words>
  <Application>Microsoft Office PowerPoint</Application>
  <PresentationFormat>Custom</PresentationFormat>
  <Paragraphs>201</Paragraphs>
  <Slides>28</Slides>
  <Notes>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28</vt:i4>
      </vt:variant>
    </vt:vector>
  </HeadingPairs>
  <TitlesOfParts>
    <vt:vector size="36" baseType="lpstr">
      <vt:lpstr>Arial</vt:lpstr>
      <vt:lpstr>Calibri</vt:lpstr>
      <vt:lpstr>Times New Roman</vt:lpstr>
      <vt:lpstr>#9Slide03 Roboto Mono Medium</vt:lpstr>
      <vt:lpstr>#9Slide05 Garris</vt:lpstr>
      <vt:lpstr>#9Slide04 AdrianeSwash</vt:lpstr>
      <vt:lpstr>#9Slide04 HLT Aquus</vt:lpstr>
      <vt:lpstr>Office Theme</vt:lpstr>
      <vt:lpstr>Slide 1</vt:lpstr>
      <vt:lpstr>Em hãy quan sát các bộ trang phục sau và cho biết chúng đã được phối hợp và sử dụng hợp lí hay chưa ? </vt:lpstr>
      <vt:lpstr>Slide 3</vt:lpstr>
      <vt:lpstr>I. Lựa chọn trang phục</vt:lpstr>
      <vt:lpstr>Slide 5</vt:lpstr>
      <vt:lpstr>Quan sát hình 8.1 để đưa ra nhận xét về ảnh hưởng của trang phục đến vóc dáng người mặc </vt:lpstr>
      <vt:lpstr>Hình 8.1</vt:lpstr>
      <vt:lpstr>Liên hệ với thực tiễn và cho biết một số đặc điểm của trang phục theo lứa tuổi</vt:lpstr>
      <vt:lpstr>Kết nối</vt:lpstr>
      <vt:lpstr>II. Sử dụng trang phục</vt:lpstr>
      <vt:lpstr>Thảo luận nhóm: </vt:lpstr>
      <vt:lpstr>Slide 12</vt:lpstr>
      <vt:lpstr>Slide 13</vt:lpstr>
      <vt:lpstr>LUYỆN TẬP</vt:lpstr>
      <vt:lpstr>Slide 15</vt:lpstr>
      <vt:lpstr>Slide 16</vt:lpstr>
      <vt:lpstr>Slide 17</vt:lpstr>
      <vt:lpstr>PHIẾU HỌC TẬP 2</vt:lpstr>
      <vt:lpstr>Slide 19</vt:lpstr>
      <vt:lpstr>Slide 20</vt:lpstr>
      <vt:lpstr>Slide 21</vt:lpstr>
      <vt:lpstr>Slide 22</vt:lpstr>
      <vt:lpstr>PHIẾU HỌC TẬP 4 Các bước là quần áo</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The Gioi Computer</cp:lastModifiedBy>
  <cp:revision>78</cp:revision>
  <dcterms:created xsi:type="dcterms:W3CDTF">2013-08-28T08:21:51Z</dcterms:created>
  <dcterms:modified xsi:type="dcterms:W3CDTF">2024-01-18T06:56:44Z</dcterms:modified>
</cp:coreProperties>
</file>