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2" r:id="rId2"/>
    <p:sldId id="351" r:id="rId3"/>
    <p:sldId id="271" r:id="rId4"/>
    <p:sldId id="275" r:id="rId5"/>
    <p:sldId id="261" r:id="rId6"/>
    <p:sldId id="303" r:id="rId7"/>
    <p:sldId id="296" r:id="rId8"/>
    <p:sldId id="347" r:id="rId9"/>
    <p:sldId id="348" r:id="rId10"/>
    <p:sldId id="349" r:id="rId11"/>
    <p:sldId id="350" r:id="rId12"/>
  </p:sldIdLst>
  <p:sldSz cx="12192000" cy="6858000"/>
  <p:notesSz cx="6761163" cy="9942513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E7"/>
    <a:srgbClr val="F68F3F"/>
    <a:srgbClr val="DCD68A"/>
    <a:srgbClr val="7B9939"/>
    <a:srgbClr val="A7AC38"/>
    <a:srgbClr val="E2D6C3"/>
    <a:srgbClr val="C2CB1E"/>
    <a:srgbClr val="B0B336"/>
    <a:srgbClr val="F9F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40" y="28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4BBC-166F-44DA-AFF0-27F82D1D5CE6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0E06-D727-4E47-8865-EF477F1BA7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43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08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93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6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5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1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0E06-D727-4E47-8865-EF477F1BA7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08500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 viện stem-steam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79FE-F62E-49E3-AB35-F12F59700CD9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CAF7-C5C7-4E7A-90E9-DA8DA54EC1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gif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3058974"/>
            <a:ext cx="943235" cy="35889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291"/>
            <a:ext cx="1044236" cy="2595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9" y="2509180"/>
            <a:ext cx="1091383" cy="41526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55172" y="147105"/>
            <a:ext cx="10515919" cy="4838551"/>
            <a:chOff x="2439478" y="1122592"/>
            <a:chExt cx="8317424" cy="15118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478" y="1122592"/>
              <a:ext cx="8317424" cy="151189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758045" y="1465814"/>
              <a:ext cx="7671427" cy="894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6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CHÀO MỪNG CÁC EM ĐẾN VỚI TIẾT HỌC HÔM NAY </a:t>
              </a:r>
            </a:p>
          </p:txBody>
        </p:sp>
      </p:grpSp>
      <p:pic>
        <p:nvPicPr>
          <p:cNvPr id="1026" name="Picture 2" descr="Hình dán trang trại California của AssemblyDems">
            <a:extLst>
              <a:ext uri="{FF2B5EF4-FFF2-40B4-BE49-F238E27FC236}">
                <a16:creationId xmlns:a16="http://schemas.microsoft.com/office/drawing/2014/main" id="{E160F3C8-5749-1AC5-8F7B-2B95BFE2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99" y="2812211"/>
            <a:ext cx="3835694" cy="38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nchanted-chimes-177906">
            <a:hlinkClick r:id="" action="ppaction://media"/>
            <a:extLst>
              <a:ext uri="{FF2B5EF4-FFF2-40B4-BE49-F238E27FC236}">
                <a16:creationId xmlns:a16="http://schemas.microsoft.com/office/drawing/2014/main" id="{C8DB8E51-748D-AC7D-12EE-8607615B5A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enchanted-chimes-177906">
            <a:hlinkClick r:id="" action="ppaction://media"/>
            <a:extLst>
              <a:ext uri="{FF2B5EF4-FFF2-40B4-BE49-F238E27FC236}">
                <a16:creationId xmlns:a16="http://schemas.microsoft.com/office/drawing/2014/main" id="{1BB81F21-F5DA-A745-0FE0-24EA48F04C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95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8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4368" y="2841913"/>
            <a:ext cx="392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Vận</a:t>
            </a:r>
            <a:r>
              <a:rPr lang="en-US" altLang="zh-CN" sz="4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dụng</a:t>
            </a:r>
            <a:endParaRPr lang="zh-CN" altLang="en-US" sz="48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786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2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6" y="261080"/>
            <a:ext cx="7017204" cy="470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514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2403" y="118268"/>
            <a:ext cx="46120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04" y="4354221"/>
            <a:ext cx="1113342" cy="2541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423" y="4993318"/>
            <a:ext cx="767372" cy="18646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8" y="4089400"/>
            <a:ext cx="1081498" cy="2768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00" y="4368122"/>
            <a:ext cx="885617" cy="2514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92" y="2581643"/>
            <a:ext cx="855722" cy="1582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92" y="3075618"/>
            <a:ext cx="1008011" cy="38354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266700" y="5987274"/>
            <a:ext cx="12458700" cy="1103808"/>
            <a:chOff x="-266700" y="6096001"/>
            <a:chExt cx="12458700" cy="11038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322888" y="1139043"/>
            <a:ext cx="6286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BÀI 4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THU HOẠCH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SẢN PHẨM </a:t>
            </a:r>
          </a:p>
          <a:p>
            <a:pPr algn="ctr"/>
            <a:r>
              <a:rPr lang="en-US" altLang="zh-CN" sz="4400" spc="600" dirty="0">
                <a:solidFill>
                  <a:srgbClr val="C2CB1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  <a:sym typeface="微软雅黑" pitchFamily="34" charset="-122"/>
              </a:rPr>
              <a:t>TRỒNG TRỌT</a:t>
            </a:r>
            <a:endParaRPr lang="zh-CN" altLang="en-US" sz="4400" spc="600" dirty="0">
              <a:solidFill>
                <a:srgbClr val="C2CB1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0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9" y="3058974"/>
            <a:ext cx="943235" cy="35889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291"/>
            <a:ext cx="1044236" cy="2595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9" y="2509180"/>
            <a:ext cx="1091383" cy="41526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14329" y="147106"/>
            <a:ext cx="6885215" cy="2128951"/>
            <a:chOff x="5412733" y="1122592"/>
            <a:chExt cx="5445768" cy="1724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33" y="1122592"/>
              <a:ext cx="5344168" cy="151189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133" y="1335762"/>
              <a:ext cx="988067" cy="108555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6705601" y="1462413"/>
              <a:ext cx="4152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I.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Mục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đích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yêu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cầu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của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sản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phẩm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trồng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trọt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41184" y="2076595"/>
            <a:ext cx="6756760" cy="1866144"/>
            <a:chOff x="5412733" y="3002192"/>
            <a:chExt cx="5344168" cy="151189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733" y="3002192"/>
              <a:ext cx="5344168" cy="15118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133" y="3309841"/>
              <a:ext cx="988067" cy="108555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6642552" y="3395254"/>
              <a:ext cx="39369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II.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số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phương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pháp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phổ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biến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trong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thu</a:t>
              </a:r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hoạch</a:t>
              </a:r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TypeLand 康熙字典體試用版" pitchFamily="50" charset="-120"/>
                  <a:cs typeface="Times New Roman" panose="02020603050405020304" pitchFamily="18" charset="0"/>
                  <a:sym typeface="微软雅黑" pitchFamily="34" charset="-122"/>
                </a:rPr>
                <a:t>.</a:t>
              </a:r>
            </a:p>
          </p:txBody>
        </p:sp>
      </p:grpSp>
      <p:pic>
        <p:nvPicPr>
          <p:cNvPr id="1026" name="Picture 2" descr="Hình dán trang trại California của AssemblyDems">
            <a:extLst>
              <a:ext uri="{FF2B5EF4-FFF2-40B4-BE49-F238E27FC236}">
                <a16:creationId xmlns:a16="http://schemas.microsoft.com/office/drawing/2014/main" id="{E160F3C8-5749-1AC5-8F7B-2B95BFE2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99" y="2812211"/>
            <a:ext cx="3835694" cy="38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94857" y="1994742"/>
            <a:ext cx="3929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Mục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đích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yêu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cầu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của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trồng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trọt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7" y="5590256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222171" y="2044005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Summer Health Sticker by Bianca Bosso">
            <a:extLst>
              <a:ext uri="{FF2B5EF4-FFF2-40B4-BE49-F238E27FC236}">
                <a16:creationId xmlns:a16="http://schemas.microsoft.com/office/drawing/2014/main" id="{DCC0D0FE-46C2-C806-0B86-AA682342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3" y="-276265"/>
            <a:ext cx="1616527" cy="16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ummer Health Sticker by Bianca Bosso">
            <a:extLst>
              <a:ext uri="{FF2B5EF4-FFF2-40B4-BE49-F238E27FC236}">
                <a16:creationId xmlns:a16="http://schemas.microsoft.com/office/drawing/2014/main" id="{FB7A3C9E-596D-3800-9B9B-D9F8A26E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44" y="-162897"/>
            <a:ext cx="1197186" cy="11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Nhãn dán Wink Smile của Anne Jotun">
            <a:extLst>
              <a:ext uri="{FF2B5EF4-FFF2-40B4-BE49-F238E27FC236}">
                <a16:creationId xmlns:a16="http://schemas.microsoft.com/office/drawing/2014/main" id="{48204F36-F947-1E53-5FC7-AE6B627D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4" y="-776293"/>
            <a:ext cx="2470693" cy="23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94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8" y="533078"/>
            <a:ext cx="5842000" cy="564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63027"/>
          <a:stretch>
            <a:fillRect/>
          </a:stretch>
        </p:blipFill>
        <p:spPr>
          <a:xfrm rot="3868764">
            <a:off x="-368302" y="-139702"/>
            <a:ext cx="2146301" cy="1750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27028" y="1524794"/>
            <a:ext cx="3929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II.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phương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pháp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phổ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biến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40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000" b="1" spc="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hoạch</a:t>
            </a:r>
            <a:endParaRPr lang="zh-CN" altLang="en-US" sz="4000" b="1" spc="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788">
            <a:off x="6102474" y="-375749"/>
            <a:ext cx="7023111" cy="31182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6" y="5486570"/>
            <a:ext cx="828673" cy="1011489"/>
          </a:xfrm>
          <a:prstGeom prst="rect">
            <a:avLst/>
          </a:prstGeom>
        </p:spPr>
      </p:pic>
      <p:pic>
        <p:nvPicPr>
          <p:cNvPr id="14" name="Picture 2" descr="Hình dán trang trại California của AssemblyDems">
            <a:extLst>
              <a:ext uri="{FF2B5EF4-FFF2-40B4-BE49-F238E27FC236}">
                <a16:creationId xmlns:a16="http://schemas.microsoft.com/office/drawing/2014/main" id="{954BD335-8941-064A-49B1-3879A723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2050300"/>
            <a:ext cx="4807700" cy="4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015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lang…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81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66700" y="6096001"/>
            <a:ext cx="12458700" cy="1103808"/>
            <a:chOff x="-266700" y="6096001"/>
            <a:chExt cx="12458700" cy="11038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700" y="6096001"/>
              <a:ext cx="5664200" cy="11038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6096001"/>
              <a:ext cx="5664200" cy="11038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39"/>
            <a:stretch>
              <a:fillRect/>
            </a:stretch>
          </p:blipFill>
          <p:spPr>
            <a:xfrm>
              <a:off x="10744200" y="6096001"/>
              <a:ext cx="1447800" cy="1103808"/>
            </a:xfrm>
            <a:prstGeom prst="rect">
              <a:avLst/>
            </a:prstGeom>
          </p:spPr>
        </p:pic>
      </p:grpSp>
      <p:pic>
        <p:nvPicPr>
          <p:cNvPr id="1026" name="Picture 2" descr="Summer Health Sticker by Bianca Bosso">
            <a:extLst>
              <a:ext uri="{FF2B5EF4-FFF2-40B4-BE49-F238E27FC236}">
                <a16:creationId xmlns:a16="http://schemas.microsoft.com/office/drawing/2014/main" id="{B3FC0980-B7DD-3725-92A3-BC33BDC4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103" y="-389632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dán nấu ăn thực phẩm của erma fiend">
            <a:extLst>
              <a:ext uri="{FF2B5EF4-FFF2-40B4-BE49-F238E27FC236}">
                <a16:creationId xmlns:a16="http://schemas.microsoft.com/office/drawing/2014/main" id="{0E728351-1394-6761-D298-FEB57EF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49" y="4836407"/>
            <a:ext cx="2021593" cy="20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ãn dán Wink Smile của Anne Jotun">
            <a:extLst>
              <a:ext uri="{FF2B5EF4-FFF2-40B4-BE49-F238E27FC236}">
                <a16:creationId xmlns:a16="http://schemas.microsoft.com/office/drawing/2014/main" id="{D3EA83C7-AB62-096A-3031-A7272EE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65"/>
            <a:ext cx="3064329" cy="28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dán Happy Feliz của BE Fresh Produce">
            <a:extLst>
              <a:ext uri="{FF2B5EF4-FFF2-40B4-BE49-F238E27FC236}">
                <a16:creationId xmlns:a16="http://schemas.microsoft.com/office/drawing/2014/main" id="{2B980B78-EAAE-B5A9-FE0E-79E5ECD3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4672813"/>
            <a:ext cx="1640114" cy="20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97072F-9129-6409-865C-31187FBB2663}"/>
              </a:ext>
            </a:extLst>
          </p:cNvPr>
          <p:cNvSpPr txBox="1"/>
          <p:nvPr/>
        </p:nvSpPr>
        <p:spPr>
          <a:xfrm>
            <a:off x="3145971" y="2174633"/>
            <a:ext cx="64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Summer Health Sticker by Bianca Bosso">
            <a:extLst>
              <a:ext uri="{FF2B5EF4-FFF2-40B4-BE49-F238E27FC236}">
                <a16:creationId xmlns:a16="http://schemas.microsoft.com/office/drawing/2014/main" id="{2F68B1E4-4BBF-08CC-AFE6-96E3CB52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72" y="-276265"/>
            <a:ext cx="1443931" cy="14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mmer Health Sticker by Bianca Bosso">
            <a:extLst>
              <a:ext uri="{FF2B5EF4-FFF2-40B4-BE49-F238E27FC236}">
                <a16:creationId xmlns:a16="http://schemas.microsoft.com/office/drawing/2014/main" id="{65776834-0875-A81F-629F-56E02C67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14" y="-252366"/>
            <a:ext cx="1113730" cy="11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ình dán Happy Feliz của BE Fresh Produce">
            <a:extLst>
              <a:ext uri="{FF2B5EF4-FFF2-40B4-BE49-F238E27FC236}">
                <a16:creationId xmlns:a16="http://schemas.microsoft.com/office/drawing/2014/main" id="{E04CA691-E35B-4140-97AB-5B3D9D6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5283902"/>
            <a:ext cx="1303563" cy="16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dán Happy Feliz của BE Fresh Produce">
            <a:extLst>
              <a:ext uri="{FF2B5EF4-FFF2-40B4-BE49-F238E27FC236}">
                <a16:creationId xmlns:a16="http://schemas.microsoft.com/office/drawing/2014/main" id="{93CFDD7A-4552-FCCB-6AA0-5908C66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8" y="5811737"/>
            <a:ext cx="879928" cy="10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SPRING_QUIZ_SHAPE0">
            <a:extLst>
              <a:ext uri="{FF2B5EF4-FFF2-40B4-BE49-F238E27FC236}">
                <a16:creationId xmlns:a16="http://schemas.microsoft.com/office/drawing/2014/main" id="{63581BD6-4F5D-62C6-108D-DA15DD0C59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SPRING_QUIZ_SHAPE1">
            <a:extLst>
              <a:ext uri="{FF2B5EF4-FFF2-40B4-BE49-F238E27FC236}">
                <a16:creationId xmlns:a16="http://schemas.microsoft.com/office/drawing/2014/main" id="{33A7B903-4F42-2023-060B-27340F90DB2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8" name="ISPRING_QUIZ_SHAPE2">
            <a:extLst>
              <a:ext uri="{FF2B5EF4-FFF2-40B4-BE49-F238E27FC236}">
                <a16:creationId xmlns:a16="http://schemas.microsoft.com/office/drawing/2014/main" id="{40195D09-092C-D36F-7BB0-7B6C5D92DD6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</a:p>
        </p:txBody>
      </p:sp>
      <p:pic>
        <p:nvPicPr>
          <p:cNvPr id="30" name="ISPRING_QUIZ_SHAPE3">
            <a:extLst>
              <a:ext uri="{FF2B5EF4-FFF2-40B4-BE49-F238E27FC236}">
                <a16:creationId xmlns:a16="http://schemas.microsoft.com/office/drawing/2014/main" id="{DF2590C5-7C94-FAC3-5369-80E3B3B936D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4080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1" name="ISPRING_QUIZ_SHAPE4">
            <a:extLst>
              <a:ext uri="{FF2B5EF4-FFF2-40B4-BE49-F238E27FC236}">
                <a16:creationId xmlns:a16="http://schemas.microsoft.com/office/drawing/2014/main" id="{B086D927-7E5C-DF78-87A9-A691B43C6A59}"/>
              </a:ext>
            </a:extLst>
          </p:cNvPr>
          <p:cNvSpPr txBox="1"/>
          <p:nvPr/>
        </p:nvSpPr>
        <p:spPr>
          <a:xfrm>
            <a:off x="731520" y="1097280"/>
            <a:ext cx="10728960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29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8E411FF-3437-42A2-8086-7920C83DE85F}"/>
  <p:tag name="ISPRING_RESOURCE_FOLDER" val="D:\GIÁO ÁN\GA CN7\KHBD CN 7\Bài 4. CN7 Thu hoạch sản phẩm trồng trọt\"/>
  <p:tag name="ISPRING_PRESENTATION_PATH" val="D:\GIÁO ÁN\GA CN7\KHBD CN 7\Bài 4. CN7 Thu hoạch sản phẩm trồng trọt.pptx"/>
  <p:tag name="ISPRING_PROJECT_VERSION" val="9"/>
  <p:tag name="ISPRING_PROJECT_FOLDER_UPDATED" val="1"/>
  <p:tag name="ISPRING_SCREEN_RECS_UPDATED" val="D:\GIÁO ÁN\GA CN7\KHBD CN 7\Bài 4. CN7 Thu hoạch sản phẩm trồng trọt\"/>
  <p:tag name="FLASHSPRING_ZOOM_TAG" val="50"/>
  <p:tag name="ISPRING_ULTRA_SCORM_COURCE_TITLE" val="BAI 4 CONG NGHE 7 SAN PHAM TRONG TROT"/>
  <p:tag name="ISPRING_ULTRA_SCORM_COURSE_ID" val="5717F68F-C0B6-4427-AC18-79AE7247BF7C"/>
  <p:tag name="ISPRING_CMI5_LAUNCH_METHOD" val="any window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CURRENT_PLAYER_ID" val="videolecture"/>
  <p:tag name="ISPRING_PRESENTATION_TITLE" val="BAI 4 CONG NGHE 7 SAN PHAM TRONG TROT"/>
  <p:tag name="ISPRING_FIRST_PUBLISH" val="1"/>
  <p:tag name="ISPRING_PRESENTATION_INFO_2" val="&lt;?xml version=&quot;1.0&quot; encoding=&quot;UTF-8&quot; standalone=&quot;no&quot; ?&gt;&#10;&lt;presentation2&gt;&#10;&#10;  &lt;slides&gt;&#10;    &lt;slide id=&quot;{EC8ABDAF-1540-40AA-993A-6D98B4E56CA0}&quot; pptId=&quot;352&quot;/&gt;&#10;    &lt;slide id=&quot;{FCC39D3D-3949-41DE-A033-4A9AE401FC42}&quot; pptId=&quot;351&quot;/&gt;&#10;    &lt;slide id=&quot;{ADF7CF5A-96F4-4E11-9729-F347E6FD0595}&quot; pptId=&quot;271&quot;/&gt;&#10;    &lt;slide id=&quot;{1D9FFDE6-94F3-4947-ACF1-3A82DB0509E7}&quot; pptId=&quot;275&quot;/&gt;&#10;    &lt;slide id=&quot;{D293B536-4AF6-491F-8343-06E4557808B6}&quot; pptId=&quot;299&quot;/&gt;&#10;    &lt;slide id=&quot;{9048C329-07D5-4047-9D1C-5121175A2A18}&quot; pptId=&quot;300&quot;/&gt;&#10;    &lt;slide id=&quot;{8210E806-6E68-47E2-BFCA-6FCC79B25EFD}&quot; pptId=&quot;261&quot;/&gt;&#10;    &lt;slide id=&quot;{6D35440E-6668-4C14-BDEE-43AFEC9EDB5E}&quot; pptId=&quot;303&quot;/&gt;&#10;    &lt;slide id=&quot;{95C9747F-731B-48B9-9B0A-3C732C5F2219}&quot; pptId=&quot;296&quot;/&gt;&#10;    &lt;slide id=&quot;{9955BC28-C265-48A4-8F6A-D92DF35ABEAF}&quot; pptId=&quot;264&quot;/&gt;&#10;    &lt;slide id=&quot;{D10A1B8B-BABF-4EFA-B360-6296D4BF1AF3}&quot; pptId=&quot;260&quot;/&gt;&#10;    &lt;slide id=&quot;{3F0A485F-C077-42E2-A546-11942A10E084}&quot; pptId=&quot;297&quot;/&gt;&#10;    &lt;slide id=&quot;{36A4BF24-7287-4E17-9B50-61BEEFC962BC}&quot; pptId=&quot;298&quot;/&gt;&#10;    &lt;slide id=&quot;{D6B1F8C6-C226-4D8C-B066-B818F52E6C89}&quot; pptId=&quot;304&quot;/&gt;&#10;    &lt;slide id=&quot;{CFA6666E-EEF1-41EA-AD48-A14A8C11090E}&quot; pptId=&quot;345&quot;/&gt;&#10;    &lt;slide id=&quot;{87DFCF5C-06D7-4270-B196-E031E19206A7}&quot; pptId=&quot;346&quot;/&gt;&#10;    &lt;slide id=&quot;{BBBC9683-C1B6-41E9-B5DE-DFC3B302A531}&quot; pptId=&quot;344&quot;/&gt;&#10;    &lt;slide id=&quot;{923DEE05-A033-4D87-8AF1-BB914576FB1F}&quot; pptId=&quot;347&quot;/&gt;&#10;    &lt;slide id=&quot;{1C2AB0FC-1FE0-4427-ADC1-EA033E06A6D9}&quot; pptId=&quot;348&quot;/&gt;&#10;    &lt;slide id=&quot;{45F6E5CB-E939-43F7-84ED-34B91DEA3F3E}&quot; pptId=&quot;349&quot;/&gt;&#10;    &lt;slide id=&quot;{FCE90F27-99A7-4E86-8B4E-8E8E76D720C2}&quot; pptId=&quot;350&quot;/&gt;&#10;  &lt;/slides&gt;&#10;&#10;  &lt;narration&gt;&#10;    &lt;audioTracks&gt;&#10;      &lt;audioTrack muted=&quot;false&quot; name=&quot;SL1&quot; resource=&quot;099e19a3&quot; slideId=&quot;{EC8ABDAF-1540-40AA-993A-6D98B4E56CA0}&quot; startTime=&quot;0&quot; stepIndex=&quot;0&quot; volume=&quot;1&quot;&gt;&#10;        &lt;audio channels=&quot;2&quot; format=&quot;s16p&quot; sampleRate=&quot;48000&quot;/&gt;&#10;      &lt;/audioTrack&gt;&#10;      &lt;audioTrack muted=&quot;false&quot; name=&quot;sl2&quot; resource=&quot;a9b58d9a&quot; slideId=&quot;{FCC39D3D-3949-41DE-A033-4A9AE401FC42}&quot; startTime=&quot;0&quot; stepIndex=&quot;0&quot; volume=&quot;1&quot;&gt;&#10;        &lt;audio channels=&quot;2&quot; format=&quot;s16p&quot; sampleRate=&quot;48000&quot;/&gt;&#10;      &lt;/audioTrack&gt;&#10;      &lt;audioTrack muted=&quot;false&quot; name=&quot;sl3&quot; resource=&quot;82b89520&quot; slideId=&quot;{ADF7CF5A-96F4-4E11-9729-F347E6FD0595}&quot; startTime=&quot;0&quot; stepIndex=&quot;0&quot; volume=&quot;1&quot;&gt;&#10;        &lt;audio channels=&quot;2&quot; format=&quot;s16p&quot; sampleRate=&quot;48000&quot;/&gt;&#10;      &lt;/audioTrack&gt;&#10;      &lt;audioTrack muted=&quot;false&quot; name=&quot;sl4&quot; resource=&quot;0d5e04de&quot; slideId=&quot;{1D9FFDE6-94F3-4947-ACF1-3A82DB0509E7}&quot; startTime=&quot;0&quot; stepIndex=&quot;0&quot; volume=&quot;1&quot;&gt;&#10;        &lt;audio channels=&quot;2&quot; format=&quot;s16p&quot; sampleRate=&quot;48000&quot;/&gt;&#10;      &lt;/audioTrack&gt;&#10;      &lt;audioTrack muted=&quot;false&quot; name=&quot;sl5&quot; resource=&quot;23b503c4&quot; slideId=&quot;{D293B536-4AF6-491F-8343-06E4557808B6}&quot; startTime=&quot;0&quot; stepIndex=&quot;0&quot; volume=&quot;1&quot;&gt;&#10;        &lt;audio channels=&quot;2&quot; format=&quot;s16p&quot; sampleRate=&quot;48000&quot;/&gt;&#10;      &lt;/audioTrack&gt;&#10;      &lt;audioTrack muted=&quot;false&quot; name=&quot;sl6&quot; resource=&quot;b6b4a022&quot; slideId=&quot;{9048C329-07D5-4047-9D1C-5121175A2A18}&quot; startTime=&quot;0&quot; stepIndex=&quot;0&quot; volume=&quot;1&quot;&gt;&#10;        &lt;audio channels=&quot;2&quot; format=&quot;s16p&quot; sampleRate=&quot;48000&quot;/&gt;&#10;      &lt;/audioTrack&gt;&#10;      &lt;audioTrack muted=&quot;false&quot; name=&quot;sl7&quot; resource=&quot;3440c66e&quot; slideId=&quot;{8210E806-6E68-47E2-BFCA-6FCC79B25EFD}&quot; startTime=&quot;0&quot; stepIndex=&quot;0&quot; volume=&quot;1&quot;&gt;&#10;        &lt;audio channels=&quot;2&quot; format=&quot;s16p&quot; sampleRate=&quot;48000&quot;/&gt;&#10;      &lt;/audioTrack&gt;&#10;      &lt;audioTrack muted=&quot;false&quot; name=&quot;sl8&quot; resource=&quot;31fd4561&quot; slideId=&quot;{6D35440E-6668-4C14-BDEE-43AFEC9EDB5E}&quot; startTime=&quot;0&quot; stepIndex=&quot;0&quot; volume=&quot;1&quot;&gt;&#10;        &lt;audio channels=&quot;2&quot; format=&quot;s16p&quot; sampleRate=&quot;48000&quot;/&gt;&#10;      &lt;/audioTrack&gt;&#10;      &lt;audioTrack muted=&quot;false&quot; name=&quot;sl9&quot; resource=&quot;52ebc4c9&quot; slideId=&quot;{95C9747F-731B-48B9-9B0A-3C732C5F2219}&quot; startTime=&quot;0&quot; stepIndex=&quot;0&quot; volume=&quot;1&quot;&gt;&#10;        &lt;audio channels=&quot;2&quot; format=&quot;s16p&quot; sampleRate=&quot;48000&quot;/&gt;&#10;      &lt;/audioTrack&gt;&#10;      &lt;audioTrack muted=&quot;false&quot; name=&quot;sl10&quot; resource=&quot;313f2294&quot; slideId=&quot;{9955BC28-C265-48A4-8F6A-D92DF35ABEAF}&quot; startTime=&quot;0&quot; stepIndex=&quot;0&quot; volume=&quot;1&quot;&gt;&#10;        &lt;audio channels=&quot;2&quot; format=&quot;s16p&quot; sampleRate=&quot;48000&quot;/&gt;&#10;      &lt;/audioTrack&gt;&#10;      &lt;audioTrack muted=&quot;false&quot; name=&quot;sl11&quot; resource=&quot;bcbd76d8&quot; slideId=&quot;{D10A1B8B-BABF-4EFA-B360-6296D4BF1AF3}&quot; startTime=&quot;0&quot; stepIndex=&quot;0&quot; volume=&quot;1&quot;&gt;&#10;        &lt;audio channels=&quot;2&quot; format=&quot;s16p&quot; sampleRate=&quot;48000&quot;/&gt;&#10;      &lt;/audioTrack&gt;&#10;      &lt;audioTrack muted=&quot;false&quot; name=&quot;sl12&quot; resource=&quot;4e8b81b3&quot; slideId=&quot;{3F0A485F-C077-42E2-A546-11942A10E084}&quot; startTime=&quot;0&quot; stepIndex=&quot;0&quot; volume=&quot;1&quot;&gt;&#10;        &lt;audio channels=&quot;2&quot; format=&quot;s16p&quot; sampleRate=&quot;48000&quot;/&gt;&#10;      &lt;/audioTrack&gt;&#10;      &lt;audioTrack muted=&quot;false&quot; name=&quot;sl13&quot; resource=&quot;081f9dde&quot; slideId=&quot;{36A4BF24-7287-4E17-9B50-61BEEFC962BC}&quot; startTime=&quot;0&quot; stepIndex=&quot;0&quot; volume=&quot;1&quot;&gt;&#10;        &lt;audio channels=&quot;2&quot; format=&quot;s16p&quot; sampleRate=&quot;48000&quot;/&gt;&#10;      &lt;/audioTrack&gt;&#10;      &lt;audioTrack muted=&quot;false&quot; name=&quot;sl15&quot; resource=&quot;d96f52ac&quot; slideId=&quot;{D6B1F8C6-C226-4D8C-B066-B818F52E6C89}&quot; startTime=&quot;0&quot; stepIndex=&quot;0&quot; volume=&quot;1&quot;&gt;&#10;        &lt;audio channels=&quot;2&quot; format=&quot;s16p&quot; sampleRate=&quot;48000&quot;/&gt;&#10;      &lt;/audioTrack&gt;&#10;      &lt;audioTrack muted=&quot;false&quot; name=&quot;sl15,16&quot; resource=&quot;28005362&quot; slideId=&quot;{CFA6666E-EEF1-41EA-AD48-A14A8C11090E}&quot; startTime=&quot;0&quot; stepIndex=&quot;0&quot; volume=&quot;1&quot;&gt;&#10;        &lt;audio channels=&quot;2&quot; format=&quot;s16p&quot; sampleRate=&quot;48000&quot;/&gt;&#10;      &lt;/audioTrack&gt;&#10;      &lt;audioTrack muted=&quot;false&quot; name=&quot;sl17&quot; resource=&quot;fbf2aa83&quot; slideId=&quot;{BBBC9683-C1B6-41E9-B5DE-DFC3B302A531}&quot; startTime=&quot;0&quot; stepIndex=&quot;0&quot; volume=&quot;1&quot;&gt;&#10;        &lt;audio channels=&quot;2&quot; format=&quot;s16p&quot; sampleRate=&quot;48000&quot;/&gt;&#10;      &lt;/audioTrack&gt;&#10;      &lt;audioTrack muted=&quot;false&quot; name=&quot;sl18,19&quot; resource=&quot;f0d0ed28&quot; slideId=&quot;{923DEE05-A033-4D87-8AF1-BB914576FB1F}&quot; startTime=&quot;0&quot; stepIndex=&quot;0&quot; volume=&quot;1&quot;&gt;&#10;        &lt;audio channels=&quot;2&quot; format=&quot;s16p&quot; sampleRate=&quot;48000&quot;/&gt;&#10;      &lt;/audioTrack&gt;&#10;      &lt;audioTrack muted=&quot;false&quot; name=&quot;sl21&quot; resource=&quot;26be58fd&quot; slideId=&quot;{FCE90F27-99A7-4E86-8B4E-8E8E76D720C2}&quot; startTime=&quot;0&quot; stepIndex=&quot;0&quot; volume=&quot;1&quot;&gt;&#10;        &lt;audio channels=&quot;2&quot; format=&quot;s16p&quot; sampleRate=&quot;48000&quot;/&gt;&#10;      &lt;/audioTrack&gt;&#10;    &lt;/audioTracks&gt;&#10;    &lt;videoTracks/&gt;&#10;  &lt;/narration&gt;&#10;&#10;&lt;/presentation2&gt;&#10;"/>
  <p:tag name="ISPRING_PLAYERS_CUSTOMIZATION_2" val="UEsDBBQAAgAIAPNWyUxE4LPBSwMAAK0KAAAXAAAAdmlkZW9sZWN0dXJlL3BsYXllci54bWytVl1P2zAUfZ/Ef4jyjt1SYB1KixgS2gNMSJW2vVVucpt4JLFnO4Ty6+ePpHGS0oG0SKD2+t5zv85xGl2/FHnwDEJSVi7CKZqEAZQxS2iZLsJKbU/n4fXy5FPEc7IDEdBkET7TBFgOsaoEhCefguZJQMaCcqWBHonKFqFnQDqL58oFZYKqnU54MfHs+zpmU88as4ITRTc5/GjPzy69c41dykWYKcWvMK7rGlGpM5SpZHllskukITAXIKFUILDrZYhwpf6Nof8KVmK14yBH8Vx9vIg3oF4k7WHVM8REis8mkyn+9XC/ijMoyCktpSJlDOHSxNsVbUj89MCSKge5dKCRq3kFSplqlm2qSF3R6bwMpIgXofNZFyAlSUGivEzDAPu+LXiL4+Ja65qUybokzzQlpte1bLzs3ns4MmNCxZVqAJ5gt2FEJOu9vRcS4YPVR9ucyKyDlcPmXKon2rRn3dfme78yr0XXZLXJqcz0uR/XWd+MjvCohKiwa7CK+WEUc+8Uc2cwvYW7R8CfigpI7Ome5tPJdORpC/MlaPtCso7HrvrgjsSKid2txtUaaTiJ9jREjobIYvioyK951QEZrnkz2wIxDv7ktdUCfSdCWDYslaggwgOjB4JHKBF209vTwF94lKkiv3j/9o37YPm/5T93b6P+7+q/acjQz0rLBF7uqHZVUOhNKNArMjakeI5MBYMyZbUpeuoe2jtZ6qWaLhURKeiLKSGKYM+OjwLkLH5CcSUG8Z35ePhGsFpqEleca1WP6xif97rEB9ocMaIjQYQP3XxRXEnFCvpq6Ta4E9WVJdT7Zdc63nC6d/s8GXqNtdkrolXqdhin5fhMoV4Nw0+bA8T1fXz45jafDlzXxvxoRN5etMaw5s4yorBWC6iKO89WKRU/4JfAllS5uvXb6r8SbPig7bekcxjvp5YAq1f0FYKaJuaXxHQ2nvWRJwOaZpprl/PZIJ0mMMn79VrTsRK3rGyHiBC239x/u8mge1U1pGo4+Sb9omapbZwT5VdN31SwqkzGLLLr7xLJXJ/dCCBBDlvd5vmXi/FwFON6bmfz8Ukz0/P5+N2yn9zscuoltG09uqpdJx94Xx1TRzOJThdNzgh3M4qaW0t//AtQSwMEFAACAAgACqGPVwQy+znABAAAahEAACAAAAB2aWRlb2xlY3R1cmUvY29tbW9uX21lc3NhZ2VzLmxuZ8VYwW7bRhC9B8g/bAnklijtrQdZBkWtHMLUriKSttwLIVOESFgkVYlyo2MaFEXgQ+tTEQQFLAg5uI3RBAlQVDzkQMP/wT/p7JKUJccJqdRpLpQW0My8nXnzZqjy5iO3jw6t4cjxvQ3hm9LXArI80+86Xm9D0LX6vW8FNAo6XrfT9z1rQ/B8AW1Wbt8q9zteb9zpWfD99i2Eyq41GsFxVGGnyzNyuhtCs2pItNEUyZ6h0C1qqA1RUYSK4vd8ZF5MkWdHJygYXryKw9+9Xvl+avshV3qrhYlmqIpcw4asGoRq3L+CNVwTKtV4PvXQwI7nMwc9slwU+NGJh/bj8BkEAdjo/DgOn6DAiefvBiiIwxdmXswabYgyMVpY1VqypMmUCJW246F+HP7m3AXfLOT5cTRjYY7QYfQW2U4c/jxGdvSmw1HsRycO6kHMGSAIhtEfHgrYw4XfPfaQF51MSvkwdolCxZohNptGA6uquIWFyvmv7DrvxWAe0WEcPnfQodO1/LuAZTaB+/K8jOPwGH4Uh6fw7EIO4MOhKofzE0tfdIYcdTAEIiATcjmd5IGDmuCW0RRVdZe2oA4ErM4GyIVngA7gcArZ8OP53yZyIVEjAJBW4ir0vEgykShwQNKWojU+FubAjt7yukfzIt7hHiIvcsqxXZlA5g0Nt7Ur9LI5tQLgr2ej4OLVxZQVN5qaKZ2fmxDbQUMgtsPAhb84KQcL1VsRdSI9MKoaga9VDD3TBD7lXyG1A8Z+iCjx/DWAWOYFJOpsQYSVwufCTAMYVdqGZhQq2zzd61jRbaFCt9ex2MNqERMi7shbIq8lKEXWv5cyATcMnyIzegNF5KIwHE+QyYnLpYPXKqtlab1oKn6oQ1PIonKNKJkJSbh72/J5+FMmRq9BDuP5i4D3xpFn5waluqbIBBuarCmYNQLoGROmfFVrQg/hmky2jIe6/J1RF2UF11bZnpQySU4J7UQvl7UubatDlp1ZgL4fd5I2PgANecKTx9RmmlH+TqrYpIbbd64R4dKaeFd0v3CTfjYoTIs+iuML5EmVMBFbMl2rtteU9fMBK1pEk+l4L57/9b8iW6umLkz9AdN4ltQbrqeaTFcMa4iSCPlRJxUvy3A7Tr+4D0IBSn0h06n4JVRwvGR68UFc3GUqPdonmO7iqipr+MqdfrD281zwvltrPnPJfa/xbmJOw22o3pKwmpPc4n4WGQW0sGhPYFMsYJwtpyuTMnOVoNiPpn6pVJIgJX7S718VcKw3cFazZLxdk3J2VZevlSvshuuPJ3AM2NL7kilwHP6ZJtdkP4fejv6BA0zFzf8CJb3mSugkItQ8d3tdtP36lFrp+5ugkybDHW/uXSORIpuDOT9OqF8MB6WKJjcNSWIrKFs+IatcwB4XNn0gEuAhe+0TKlLfMQ+Wdv5+9gII6ukV9VjXFUWVWhiTBJTG6+Gyh82q/Ql+aL2e+oLiTgO+9r7jOJ+lL4/ruyfAnJRLietk1UvZCRtfUUfZese9rLHcZfZNUVdT6xp0Xv5evjBUxL3ETir0/rewW2h7cvHCQ2HJwc5y6tqMKkvzNOuxov4uVTUFVFxTMxc7VGG6w+2jHwEOH/tXc7k4jfi/IuX7S3+S/AtQSwMEFAACAAgACqGPVx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KoY9Xh3EOoEgFAABaFwAAKgAAAHZpZGVvbGVjdHVyZS9mbGFzaF9wdWJsaXNoaW5nX3NldHRpbmdzLnhtbNVYzU/jRhS/81dMXe1xk/BZQElQCI42Il9NzHb3hCb2EE+xZ7z2GEhPVTlVe2g5VlUlENpK7W6lrdpLyWEPQfwf6V/SN3YwCSHBYWF3GykBz7zfe2/e9zi9dmBbaI+4HuUso8wmUgoiTOcGZa2MsqUVHi8ryBOYGdjijGQUxhW0lp1JO37Top7ZIEIAqYeADfNWHZFRTCGc1WRyf38/QT3Hlbvc8gXw9xI6t5OOSzzCBHGTjoXb8Ee0HeIpfQ4xGMDX5qwPy87MIJQOOZW54VsEUSOjPKUG4SWiC98lBQt7ppIMKZtY32253GdGnlvcRW6rmVE+nw8+lzQhtw1qEybN4mVhUS6LVWwYVCqCrQb9hiCT0JYJGoPR9qkhzIwyn0pJLkCdHOUS8A5PjyWXPAczMNFnbxOBDSxw+BjKc8kOccEfxMsK1yfAdGhtgFKQAxEthEtGm2Gb6hrsIGmsjLKhbdfVglpXK3l1e6teClWNjdCKWkmNhWmUihvT0NfqakOtaGp9e71YnRJxFylqOVcsTYn5Sl1vFLVpJVVy5WkhtSfVylSYnFasVqawQ75aruUqz6c60ZPnNbVeKlY2t7VqtaQVa1eoICoH4i+dHA7lNIQ8993BgBWmbzcZphbUj2tR6xEBFcjCbotovEAhu3aw5REFfe2Q1pc+tqhoQ6GCPEO7hDg5z4Esr8t8yigyR5QrdiFDUAySLMrVlbkoWWfnVobOngzFX53rRjXTUQGrmVzwD6z+bGox0n9lYbL6YxRNQwF1MGuXeOuDa7+4dFUql1OT1b9JzfSeLOwV7LpBBR1V/1bzzS1c+X9+aWmyCmOkpbEQWDehsovLwjy4cklFpe2xLugeNA1yTdcd37IavuNwV2QDIwfSB1cjLcbwSe9wNpQ98hk1uWVEbiN2kxgVbJN+R7TCjtjYpawAxLMK2oFUt8CnVYcw1MAMGjEV4Gc94uH5TU9QETTgQp8651JsoS1GYVIgqNwY8btuYtcbyu3IR7L36dm82Ts7aYcWD1fGUW70Oq9ZKw6l5mLWQoL2zt45SJiExwE9IzayQBeKRAh3L972Oj/rcbDd7wAryU/jKVjudV7pIA1+Y52ne0wRa/nt7u8sHv2Jjlpw/NM41Oc/9jovMdLNXud7RLZtKHNTw/ZJMw5m0+z+DabVu3+BW4J/YWhEYip1Nd49ZsiWP2b3DTNjYUzePRFS17N36Pyo1/kJiTuwWYfwYIH2tt/rHLEoxAJ3QpNowyP0SlcylKuv+7GkS3IKyH/g4YDYa/GlOaDzKUVmoC4Y7Rg469JgTRkUu7TXObSllChe0a5Jkdvr/AK74JsfLuOZdY/bifeTKy7eXpxIp0n5DyNvL8gigV74ePSEA9n5KJwsi5UN9dmjwKWHQ95435Pen5B+zAuwzWECPe2+Qc1A7PlR9xQsFmx+vFNDMPZToRlkRSBmlPEU2RHUgzDDAy6u30Z67+wPJ5Q1VFvvpq8ehl/ACIp7IOg3qeefiAHVKxEc4CUzY7FPzc7NLywufbG8sppI/vvtr48ngvozcc3CsnCFQ3F+4t0oNvLaPewW3Jib1S2osfer2Li7Sxy5a8VG3nA/iY29fu+KDRy5fcVDjrmD3QKecBO7BTnhPhaNsqNDWDopZ8SbR8Zgfv+EJ8ZPaniqbsbvAffHTxuaO8JxA/pGO94sFLScZveEJxKJPPQ7Hnakzz5YtXyY7LxDqN/H7ShMl4cJ9bjW/jhZ/r85efgUvZUaeg0VvR0ZfhMrd2zKqI2thgWWiV7fZhcXUunkzVszM8Bt+H14duY/UEsDBBQAAgAIAAqhj1e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CqGPV+x6KUwaBQAARxYAACkAAAB2aWRlb2xlY3R1cmUvaHRtbF9wdWJsaXNoaW5nX3NldHRpbmdzLnhtbM1YT0/jRhS/8ymmrva4SfhbQEkQhCAiQpIm3u3uCU3sIZ5iz3jtMZCeqnKq9tByrKpKILSV2t1KW7WXksMejPge6SfpGzuY/I/DAl0kAp6833u/efPem/ecXju2THRIHJdyllFmEykFEaZxnbJGRnmmbj1dVpArMNOxyRnJKIwraC07k7a9ukldo0aEAFEXgRrmrtoioxhC2KvJ5NHRUYK6tiO/5aYnQL+b0LiVtB3iEiaIk7RN3IQ/omkTV+loiKEAfi3OOrDszAxC6VDTLtc9kyCqZ5TnVCe8SDThOWRbWKaSDAXrWDtoONxjeo6b3EFOo55RPp8Pfm5kQmWb1CJMesXNwqJcFqtY16nkgc0a/YYgg9CGAYTBZ0dUF0ZGmU+lpBaQTg5qCXSHm8dSS46DF5joqLeIwDoWOHwM7TlknzhwHMTNCscjoLRnrUtSkGMRLYRLepNhi2oqfIOkrzLKprpXzW/lq/lSLr/3rFoMqcZGqAW1mI+FqRULm9PIV6r5Wr6k5qt7G4XylIi7WMnvrheKU2K+ym/UCuq0lkrru9NCKtvl0lSYdbVQLk3hh1x5t7JeejnVjrZfVvLVYqG0s6eWy0W1ULlFBVHZFX/pZG8opyHkued0B6wwPKvOMDWhfPRFrUsEFCATOw2i8i0K2bWPTZco6GubNL70sElFE+oU5Bk6IMRed21I8qrMp4wic0S5VRcqBGKQZFGursxFyTo7t9Kz92Ro/nZfQ2mmo/pVMbjgj0x/NrUY8V9ZGE9/BNE01E8bs2aRNx6d/eLSbalcTo2nP4xm+lDW9RJ2nKCCDtKf6L65hdvzn19aGk9hhLU0FgJrBlR2cVOYu1dupKj0PdYEPYRLg/Rx3fdMs+bZNndENnByYL17NWIxQk96n7Oe7JHPqM5NPTo2YtWJXsIW5HBliyloHxLbhBMs24ShGmZw61IBp6rdIPrdpxnYcXtyNPK1vMO0bM5oX543Q8+FK6MkN9utt6wRR1J1MGsgQduXH2wkDMLjgF4QC5nAhSIRwp3r9+3Wz1ocrP8dYKX4RTyCu+3WGw2swWes/fhnFLGG1/R/Z/HkzzXUgO1fxJG++rHdeo2RZrRb3yOyZ0G5mhp2ROpxMDuG/ze4VvP/gmMJ/oXeD4mp6KrcP2PIkh+G/44ZsTAG98+F5Hr5AV2dtls/IXEHNRsQHixgb3nt1imLQiw4Tij2TXiEO8+RCuXq204saVKcAvIfeDgm1lp8azZwvqDICOiC085AsyYdVpdBcUDbrRNLWoniFR0YFDnt1i/wLZzNDzfxzPyzZuLj7Irr99fn8tCk/YexdxhkkUCvPDy4w67sfBJ2iIXSZv7Fk+BIT3pO42N3en9GOjEvwDcnCfTcf4fqgdmrU/8CPBZ8+f/tGoKxkwr1ICsCM4OKp8iOoB6EGR5ocbwm0tqXf9ihrZ7aeje+Whh+gSIo7oGh3yTPPxEDqTci2MBrZsRSn5qdm19YXPpieWU1kfz321+fjgV1etuKiWXhCpvb3NgZJzayb56agBsxIU1AjZyTYuPubnFgZoqNHDJnxMb2z0+xgQNTVDzkiFlqAnjMRDUBOWauilrSwSYsnZS93vDWL+jD+zq/+kO0fp9UF1TeiV/M70+f2tNAhH0DXADNeE1NcHfU/XOeSCRycHHx8Gr57NHK3sOk2R1idui4QscG7dBxc2LMxnXbfeXdJ7+H8Cl6c9PzqiZ6g9D7tnIG1ntf/mZn/gNQSwMEFAACAAgACqGPV5NoQH6HAQAA2QQAACIAAAB2aWRlb2xlY3R1cmUvaHRtbF9za2luX3NldHRpbmdzLmpzlZTNjoIwEMfvPoVhrx52LWLYW1kgbrIfJvoCRUZtLLQpxWiM774UUSmW7G57oTO/aec/dHoaDKvhrJzh6/BUf9frtV4rWcLobttabNxiExabtNgO2rYmrIDadh41qYhOLnt2DTY41sFSWpCEQRqUSvFcO52nCfbQFDttEXwPso3E8Vs0cQ3kKEAymu8awAsCd9wGci4zwtqbhCj0Qr/N6GMWjKbwQQsVMcggVxd27Hs4MPYTZAPB5uJF9TC8jBwTsmqyiULsv4RdfyWpiX951tPwc1GKOcmB3c6YImwqujMzICnNGzDGerbBAhisFKTf/5B3jfkzX2EJkXOd00zX8V1BFlQV2Ehe5mnzZ8cTz+sN0xFLOKiv+k/1irFEaGHXi6HHb/yiEddU1kMY9cZcWZuex1tW6HIVn0TuQBZ9KakqhT55altmSU4o679bimZQ3XToZuMiF5tNoThnioouaNnyAi5viUVTPU1EBLxqnqoI8mFDH8Vu7BidrjqdziyPyd58IwbnH1BLAwQUAAIACAALoY9X2M4IakIdAAAMPQAAHQAAAHZpZGVvbGVjdHVyZS92aWRlb2xlY3R1cmUucG5n7Xt7WJNXl2+sFmwR0GoBBZJav2qrGETkIoGkioVarWi9oEIIggrKNWoSICShQxU1QHSs4gVJFfuhgATkEiCQgBJiRUmRQjAQoomBSkhiiLnfzhvamTkonjN/zPPMc87wB8/mffdl/dZvrb3W2snOme3bwh0/XvIxCARy3Pztph9AoDkyEOgD1Fw74M2yjz7fDzSzjv8QvhFU1e3xCniYk7Dh+w0gUA3FwXTgQ+D5o/Rv9x0HgVy+sP3N2vzDP16DQME3Nm/asCsjRiaQ0V6+QgozLSDwa3uvXnmT9Ir8wD9HqwaHnm1Onutvt87p8hezcmuWLZDF3Rv/14dLA5b77/sWtHDgH7D75+c1XNgbGLgjbhH43PkLGZHJn9c8XcngX1y9uGPnc33wnetpGBRHyDRE9UXieHeOI0dbwC1/lFUQy8aK5fe4eLi5opym76QTuYAiOfpWgzIiJYZkVrcauHcKf/NAQXiBTHgVOpsQLdYZGkc+h1gf4eHbwSp7ki58BcQd4ADkcqCOcU0sFS/h8Dh+hTRKkm1W8LiSZFpB2g/mudnGgGI/CYPZ2sv5PU62dnl83WygyfltstvlD0t8VbNTjnrx5NPButmBwnws8K/DWv6s6Hm2qTkngZFQu1JPEKhtI9DnmmtbKHZpGCyH3J5oDwJVzy/1bNP3W0jD//F0uA4WmkYadU4mviZAvGg2iVedU+FKCS+ARnjJIEvlb154tzAzzQ6s7TG4RQrr45EtNArhbjX3daL2FckSdU1oRBBJKpr1iSI5xqwr80doxJCVFJgDrWV0tkTS6vbbRiMhG7IUoqqWYyD6pALEA51vCgsAkIOMyzc8XeE9dgYiLkV6GF94Zx8a544tQwVfR/S6yZkm9pM84dFGcbsjBesDZT9clHCKTbNR1qy/40yoC9ZcFkkXew4TlUWo1vjk/FkpJ1671yvgBlqfTb222+pwBmqgRdOW8IuAmxggX0P6J53ZYKar1ghhrn0EClamRXciT1PEXi2BDC+7O0Kz1orG7zMSeqkHXIrYbRep4CXLYmGWBxDzrxe6VLIApbHxia7Z8tzZmmhMMhbr/IgQqiun8xCaih4imUkWlgyDZqGjmVRdo4CYnSLLb8ImWwzl7ceEhF2oJAS/fgeNRQL4HUCsIaSrznhnS14iJlhvTgIgA6gStYWbHGOccOcR9KsGy1JTKWRKRElYFoXr3aK9gDKNpbRaLsLs7jCqyDS8sa5nbLzWrZV5T98RbqC98H2V1OiX39qgvRyQzOLSYqxZxTKNZczYiPEfvise1h0P1Nc2mutbEEgSR6JviDtNpsGYNFoM3YpnEWChQo47j83rS5W+TErWcjN5YIg2hC/Z4FWVxKMvgHYyApdDybPKC3aiM/MJ6Ez3+6IJXYsbg3/5UwjdSOamUBdOxA6EVekazxjJg45omNKIhcn8Qy1DjcHd4Px4sVgXZJSKNCIxwBg17+FhIeElJdSDZ4mO+6VLSMom6fcCvlBp5kRjPEd7mT3QKjL6Vf/rhbm9d4XCZou8tsUwyLfqcXjFCta9THMXdXPugH1EWBlW8NtctQU14JRqtKuTqY/omo1JbutH+g8pvtfWmPdrsiFmaiiD6qaM+6xFNZEtfNFPTQp21FTkClqZ2vMK8TAJFT1P68evX/pVZ2PwfjYmJdtBVnlPY/ydeLkjpWN0VMqXMDqrLBrVwEVKxRt6rRQed4vcXol0FYZmU5To7G3zjsqafxf2V3WpbBpZ4HFeQxhg833NTcQpx8GpqVTlRftfs/dEYU4NhjMHCjbh4Swk9magJYbHNkt8pE70vHsWPEN8PKxwc5FzDCupjoH/c9CPL+kKY2p/VIhLAICLnNfx2W0/c9dK88p1gXa0xmCyVJR/z00mOnIzs4UsjXfr4tAXrIbL0xBQMsW41Kt7gDyrShA2FMFgsq6bmsyYG2bQYy1vFyeyaNT4EJKXzUBn4seSdxZcAzyx3QbUQ/box9XO3+Iom3FD/SEIAOIgc0PaKAafqtCcw/CkrZ/G8yzxwzpC8TPNycGIr1IiVhNyeuRVxsWLZacmmQQDQAO15jcDBB6bY75y5KKbNe72WYrYf+LZiX0YI3pf9pDzAR+XEd+RCbVZ9lIad+6xFiKOg/dWCVC9/86fleAGZIWcHWEM8mh7OAP7WLZ0VfbS1sOCh6MJMM4dAk/W1BpagKWzOLCSfj4l6/r6cEYAkWTEf2VlNqY7BfFPuon50kE2qB/enfAn+5Asb+u8FPSpaGZV64JQktE88GluFAMKTaMdcKUKqUd4VQ6Zm8jtUDmLQEBHMwTZpO+tfpIunCDcdJXVD9DEUtY3KNYTqdZKgKm1pQJ2rTG5Im6+1O6WOeGowKhS1KXlDKKR+T/A0hRflwo8OZH083BFg9Fd1txFJ4Xp8Z76YU4YwwyQs07rIRN5Vfu3FES7sig/rgy783v352R0FdJlYh/aByuR8lM0dAiEPkg+v0q4hynUBGFkcP63/akwlKvIf1CNdk/5uktbRHmC2lmrgJfT/ISp8/JkBuxWBhDgP/PlI4ONp4oboTGqSsdomVZm0KbmlUZRrixnxb9qhbPorZYurTZsESP89uwCbEpiMqrXXYuXeu7t5T1tMhqH/PgCiwqxXqOh7gh4KjDigZwlV2vZ7GNcW/7IyayznqNVibOb/T7ByN3OM48d03tGlJkeugagmpMam/3AEp8jo6NFw4GWC3SUb6p01bWIW0vHWqnZYngvhiYLSRoH2HFnCQsPy4h0xYDhigjPTXXGo00a7jFtIm7tByXZET4PBYTDAouC8NzoZjCKPk+kHPorjfFJj3fzNrjEo/w2stsOzblKYXkvsfWAiuMHfd8YfEflWSH+h18oyJ22mA8a3Z81Ji1KMxt+9Sb1gNatJqGG7hHmtUxmPxDowhr+LKBpO/hX4jxq9YlE2rcZ/j2NFqdNptEPF/8n0ig71pad957ucXpuylKLqXwLKdt09D/erbWJ8hpztrymbDvFGL+ozX5eKC6Pv5ddKVaMAHVCp1KNLvi3kkAWOCntc6bsOmK7xX4YYv2NOoxJxkS/M9JWPPDRKBUGpcW4T1YN4P9T1QCKXfv/Xfe8AizKWI9yAOxYnirdTbUHtT0rb74bEMwnmHmkEMDMbgWtHnkg0OMbYw0lwOTYDaU1ReL5oJz1uwT9voBdvBLXaY55fABak1c+mAVIyfmwoDOmMBQEGtmOieICJq7+pWegCz0X1OYBSLAVXC7rluDXO80CXQ7tSwkBbNX2L2Hx3pylINDx2813EwBge39PHJcEzgHFOu2mq20O5bBkBsQMiBkQMyBmQMyAmAExA2IGxAyI/3kg2j+HIpvrmrL1EyM94RBBsLJjYXS6MvA0JzQYWs5xSLdMRXThrM+IkgMRRjOwKSqTipsWQ9RLYC36J2kjHyRRcl1R2ejjZoP6SV9FZAAlRDMwcj4c/BUkok3vOwX31uXdJVkjVxL8vVvf/LC+vw0akDY81PL6vsO1MiqRvzgjfVb+VLGnfW+JKpvdYgxL/3l9x6e5W0/7Kkrw8vXQas3e05xvMCOH8pkRcP1B/d7Z3XlTKIv9QGk46MN8U7olWKZ0Z75wj/02OGYixzU3LVr+VW06fKp6CV52DNOuAZ3uWQK1NencjzvQy2PACpHyYGOuKmGKrQJD07J6r8ndIuOS74S5ZczXjz/JuN4x5jO3MmnquGXKsFlK/gmf2x29bo7Y4lP+Q+z48TMrSr6EkNuuTjFeru8x9djuXM9wtLizQBa/2i444sJJVfzU5WbbWP1t8XY72Lao4E5RjUtxiv0oZ4rN0+34+7DeLa83rr/XdqOety2/7GAkZXNsyFS7n2cz2A2+1HL0h9tC8eaOjPLkllnfqQfm9K+dYimPZxci4E2Eo8m3Oz8NdOTCjePYOoeSzx1GH0yVeTACYX6jebKiCsWKKVyVvl+Edi0V1CfxHnGWV1+aYpHnpwGPOzGRhUWP7PSrbDtyhJbkmotW64JXKTu9IkLUf2giFakO4qnULDvL+wQPOEzDg81+5W1HjpYibWh1wQ4UhEWHRJXNcu6c6jHhJ/aXIoMl/jFlXtHM7CvHPxuu/ocFLvabLx5/PKYwE1vfPN2yswCrJLDdD+5CJS0UktRNObbtcegvfTblgWVV0U33CI9SMKhib5+X7MCoEKewetzqkgN1SVZYosirze21oayAo40mwG0fNuzd9xdhPUvDGRmGWAykOM3njz2UvB0BqUMDhfF9KZAt2Z6Z1VI2b2AY+SzRnlHwFuDbPdAYVUUzAXoqL7M5eR4W3YnEMMpWx5RWXZe58te4FrE5Mj/tBCYMNpAy1SluhhZgSz7B17B3HqrgsG/XusniqsllkoYdqbykZ+ze+MFqN1YAvz11vcZyLRyapobQC2eDYqF3+zQ+/PYFnnF1vnHzq5CMPXB42G565v4we8ZZDmz8UrwiRWEavmsR96OB+PFrPR8+KSsfqyy82ZdyvKaDUb6HQtnRl1JyKsN1KKM8KXgkbbilqYloztKrx+PqcgXHxm1Bq//p/hQIwMz5nsLQM5wNap3bbsHIDXasa9rKHjuG5mee8cC0Y68Q6si4AOJAO9RNFkv3wNsiZH3dnkEOwNbBOvH2w2CZKIl8AwoeVRZW95kpaydVtAW9pCN3Gyg9ToUPEzk3HgfxkU3HDhl18I5Y13xsdVThZODcv79CFg841lo++kvfQmwkLSZk8XhM1qtfJ4iKoh4nbFfNZDjdklRPsLlDGMzpUEMP1BmrTK3pI8DnlnoC/EyG6Ev9R41ugFfnYz0ebS0V1HLh+JW5yDXTY1nLR7KI5oPVeIt+tMuY5QbYcjVnMiyv/tsai2WBP9eCZbY9Mva+ZYolia4UsWtMxgFjIDNTNTLSNFqySiGeP712CX58dnzg8GKN23vXYydq/yylpNqCuUys7SxwL4MPfDi9ijXhjOABNg0wut30A3zCGasiq5KpH+PH32e4Qj++pF3OdkV5pUnXLZ5+iA8fCAU7E4Leh+MIBasMDJG+T8S2pDr8y/Ph28ClL/SjVG+Ede/05JT58AGmj+AFXu8jxyOrjtwuBxgehPuLj9Qo0epMzuFp/XX9y0ScfkLyxMG7ZY3gfb6Wt0Q2Eaud6PKO8HufakvDGBwwfrywvSpIXjk9PWBsHZlLuZE68j79wYfr8Eq2a4QdQ9cYdNhlej+z95Tx99Lvvw+qcxDfFiYHOaiWS0iMOfm9o05KebSiIu5DIKhJBmyFTeXfweLzUs+8iTWlgu+mnxoG++wdUItKPc+9Q8nZHqeH7+xHdqL9y3ekxdXNftcwPvxZ79rVTZbzLm352K//+2BmDvRAwXl9klqfaR0xeDyRByb3YXzf2+1KR796+qut+OqSJkwfU9d3JLqCM1+ev5MHm975boQx1qjSE97n4K5xjeQfK4M0XtP7pVMI3y+yKvorCmLV9C7Xu0R2f+uD69MGWMm6cMaarvfJlvVAgzUD8ZJR8IXpZ7uVIgOlL7qndcJjlT3QYsn7lh5JdIWimC2E8T10zNXpXZUDlm3Em/bQcfvfE2R9+CfjnXHviedLZBuDC2lAhh2W35ieuO5jdQ6U4ImHI2N9FZIUyL9Or2JlOCM9/z0qrn2Q6LoN3+j7vsQzaRfF6IG/5EfAzY5RZs5dMQh0+a0cV9w5ydNbBdjfefLF75PGc59yqPi3PHsyz8xfC7iV/9QScjKXZwL6hWj2ZrK0Xe/WPgADB9jxXz6G80+GzsNNV+DkY33iOmS76Fy9K8n6gl+fJBHH78IMli09xch4HIl6MPddsT1AHC1CEZ+l4zYAIf7VwboKsLu2tNnc+xSs7eOhvacR49/c8XqP46JlouNir4rA3DvNzt20riLvNAjC+fjI/p0Cy5Gs3yfpfwu/y4Mtftvys4CkHuDN1IlGHl1cJZEdJ4boX14YXCA1qKWSeDFxF53EBx+cNNBbpXgIsHVTgcopU/Ms4XoK7seO55/O7geySLVnKlDPmW/LxW62PTu5sWl34t41DgzY1aXft0BjioFCWkwp0j7Q95Ts8UzYC3+8s6J2jFgoIZ6CvcvQM4Ch+bO3zcPZStQSjLZjYURy2jXVFyWfuC9LKUYuBo5YTRPKdFY5Z8SnwGkau9zLuBrvty34dEb5wXm4YpJPN/hoNZl3sQJ8jePyQLAzImQ3kaC8WkCBGxL1mW2rp6q9+M/ws3kLEp6x9+HQLnv8NNUNOnwBusHAIG2vvd7qMvv6DSe58K2TjXz0pE4RXnyGrf/BHIKozHiUom58+8hS/GNg6e0lO5+7tUjXFDu/JfN0zy1bl0iQWMH54u2TybwOh9eR8R8XN2Qcxaovz+mfemgtXhBxXuKVcdSrGPLWomfKvtxT+nHxpSRe1UXKN7Hfv9V9FqestJ2euu/lqg69dYpU8rHKJfF9bR/kvXnTG1FE2RCLfGs2vvfacF0mcPZ5dONDp6WnXridruBAqqveOuWegm0jtzt106a+/sSnsmOnW8WLD8EdgDEOVeceT54i//LWln1ft3Ql+N1vO51hCjb8WSoROwQipnrXZnaGa8J3u0vn7RIpRZ5xL0RTv79zSbfVPGIKgpkpOrPiuZOy8TQnXN04q5s+8ynODIgZEDMgZkDMgJgBMQNiBsQMiP9pIFpfAGvmNAFrVcCdQTm1uzFRaYmTN+VAhZy/rz36/O/XHkFrFk9eoARt7fx/p5s5YvumwBEEkhprnC31T7zNj6zN5vpmMCgHY7su2P2RzRb6A4DigStsa43mAbQ8L7Zd+CyG2Eg9fh9YMp34fx+MUhWkmUscJ+E4/5cpU82JsKhZDP0AjZitGmWKjV3SJpJQW0RMVrlbx1EG3w9zNpqy8zU6mTAzRUUyC62KkXqrjpVGSu3kcscyur1tmJ18Br7xyou0virrim8kKSEQZcISq09c4+wcWH2NXGWV4wIg5ibUsOkCyljwJMn6gjRoGibpERT/IfNre0uebLvuGUk9eI2l1VqLJi6TV1q27odoRM1jx8F/tIcxNN+MeqcLA556GNwfiX5UR8J1AY+kIJDmt1zkJlUUS3ZxIlAuZLCshDRTHkeRZk12xIHSy3R6XYBFY23J1F8brmnSrxY2NSmfKIZa1DJasjeiM0dTFUl8eevHq4EqWpDGbf+F3bzrJ/vXMHZRVb84+fN3o2KZydRsWN4fqYhTG8rOfwAqNbTLV6cZS55cE04IJDVDrACSlOGvIHIpbnLQL/MR7iTNKEld2DVsuqTgxxDze6AlyN+Dbp+pNZXHR0Sl3hsz1L6eCCBwztBbZBdTVo0gKv5WzwWpTCI9g+t1oVLFKnBGwoKfhJpuyIBJ5M1qzpy8wnuVhpeEQAZiwMSxUEiruDlZiC6l7zjDNV+hmvdmIjUJTJnR3yqIML0ZWWHlCwXABKNKYdgy2PXAmanIxUUXyYKgqcbZCM3OFTw2R68CPb982G1cNKpSMDVUf8SbUsSOGNaWdeHZMRikC6ILoVnFwoqMFpHSiq6FyEVf1VrOfwpKTVmcUkwuu9N5Jc0sKXtVSzWaNjscUtbv4lAvDR28ETRSWV+2dtRcESTf4Jlcx1A+EaJvNv/FoaXt3t48ivIzrkXqrjW+IimbZLc1kz/NQRR2Lau06iIsbw6mk8XlPSk21Wq2ZIcsKxUgiGpeAMQQhaB79sFNPSg+0aOI81xzh2SJWpEb5RHpiDMWks9Xme1Do7URCKW3ppAESt8PKGZ5RCElGlUm2y3nBkgkZ/wTa+BAUDxVt94iIL0Ip1t/cZkdY8qvKoSlmNNxj3ljs3L2sbkdDVHjBt0688ioRaZhZnE8ZIZ26C7O9V+xYXEnHgP+ZS6bwJRIA24mkmIv6nhD8S3DSJND5k84I8H9mUgMr4xPTrIGgTn124W4IaY0rIP3iXY3krfpD87DfqLQrlEXuJHlmLG0s4FqtLf++bJR4601Fkrr0dXNTqBtXULTFVL6048S9D8PaChpLC2VZGWGMxILjSEw72wNHY6KIc47BQM17jQFDwXwJV3bQluU3wyFA767PWx44Q1P99yYh1RScko1+XA2B2dmXyjzHqWp5ner3Xfs0vLIRsSTNckJbZKu/T9F+lgMUloaqaBrsJGuaCTwBFuKD7gm8HfzDsnGG7P3wXyrsr773sHa2FKABwDu1tqDyu58mB7Y1Q5lCHuqrHn3d+gh4u6zL5xAzJVElxJJojYUYWiXEQ6ylK+4lzjg70iki9hxrsVESyaR9qQF87s/yD+cHzD3TDsUqmB1hzbOT9vkc9NgCs34vQcKu9uT+gZhBz5R1xVGIZe96iAFdtDMGMCQcCvMarn1keU3mtlwxRl74M3oiYUJw1radby3zwCb+6dFfZR7n2pWCekFQo32dQDCpO0Sg563kKm5Cev5AlM/LoWohDCbW6nzrbc1rYjXRV3xzr8KeHDZQEaAIPGUUJdgnSgcDLwEbGRcilAQ4IxdaineCNccQN4OuHm7w8yBYNX6vDXSRFfvdE/axZ1IHqw/0TXiQUE7lPikaHbbETwQr/70zN0RLLkRJL8sx9W5Z/5Gjmkxsecl0DnuJ+tdjzn5FA/rLuEucT5oy3RFOHCP1Tn45LPNP0GyhBSqAZHYYOSvgFifcc2aOyHHfVPpLFniRdNVok/ySDu0Dvfzk6KQSgdt2KJ9wRGwSz1A4LkuGYVsVC/6w60rbp1UOCeOd65B0dgz+OfueBFUGbZAObJQfy+j9nSgOxTKVWiWFLEx+oF0mliEMogRHi3HvUAJS0tKFkecuX6kkUEFiP/C+57u2ZA1G+HQF6ud+EqzFPQYSgSXqBO1DyC6ikHjR8pmVp9P3h/yJCo22eire8VSqXBDnTfqjGTfMZG2aXehMuE88mHAzdOfWdu1Zu21vYUR+NWpacE9FgksJu2fBUeVG3sXvAQY/26LgzyQ2XruDVOsQdIj3J0qpFmy+lQRT0co/ohnR88IPRNIrvJ0j6Adsc6az6HXjsgx0ZjlYJDHznXtWx8IzPlY5fJdMkevsDqAfo1/gvLpIjtgP0SZtj4ORbacP4wX5/aCZSI1X+RV20jxIsZwMMpahqElz29i6xPsuLd5jJYScb8Z/d2K2HojuQdK/26diGrWRDEe1kQD9k6MOEkAMgX63mVw6KYTLWtOdOCsVanohihmVQF+wStZwZcaTxxNuhI9iE7GCKA+zewr6T5VbJr+q0pl3dVspLtWhABNOEQpgqDD3/iXrBxMotqDOGt7011pOwImtlUrj1uJw+vhxFMcrmi4hotV2DOczXepfgOz2txFo3HuEqLqOBWh37d42GiJSmjzPFZHDiCdTVk+PHelkAdFj98QzrkZUl93Z7i9wdM9XnCk5Kc+uXdMGuC0aQQjI8LcQRs+mbnsbHzwp5pzE1ewFY8S+LPaVh6GieXBY/YMqg5C4icBslKUtTUFx2oOvPRZFfQFijQXvRxlvBK80o451uD0RVgTsbGiEOYos/DdL17vi3XtNrvv6IDIa0o+dgAVO/ela2tQ5oxMLy0NMp66ZBz0fJMpe0jdfRt9KiraeoFkTngkhWwyXslmlQ8G3bIttd5Rjw8G4kYxEDUb6zdBtHeqgQrnXB5DF97Jei0sbHXx0mp6qMYB/58csaB0OsqUR0slbetMd41AFnQNqx9RkoVzlnank6F6X6GlFUcYzjVUWHuFRHGCyjuNaO5lNemfcM2DraLLgf7wsua7oV0PkBjzkcRc5BeWFz4WaDkX5jhqKPgSBAKHzcN5E3rpaTGGTnqa8EBD0CkjThw1XGP2tdlAIJpzy01enuDdeUiZfD+AJUlfsUKQXYoWHWn0OSfQjeCGHsDonM7RXXTMEhFczL3VLF+3iyR/hmNOPJCMXp/8WQ6o7R9x58jnx1an4SUvvRrnxyOjXZbtUWd6dJIDhMzMF53UwZY3BUKicXExLmhk56GCyXps4ZkDt0kLz8r2pXabWNv/S8rVi4pnJuvRJKbrPF58l+3N5m+2baraGPsv/wtQSwMEFAACAAgAC6GPV1NA1dJPAAAAawAAACEAAAB2aWRlb2xlY3R1cmUvdmlkZW9sZWN0dXJlLnBuZy54bWyzsa/IzVEoSy0qzszPs1Uy1DNQsrfj5bIpKEoty0wtV6iwVTIzNtMzgAAlhUpbJXNjBLc8M6UkA6jE0BwhlpGamZ5RYqtkYmYEF9QHmgkAUEsBAgAAFAACAAgA81bJTETgs8FLAwAArQoAABcAAAAAAAAAAQAAAAAAAAAAAHZpZGVvbGVjdHVyZS9wbGF5ZXIueG1sUEsBAgAAFAACAAgACqGPVwQy+znABAAAahEAACAAAAAAAAAAAQAAAAAAgAMAAHZpZGVvbGVjdHVyZS9jb21tb25fbWVzc2FnZXMubG5nUEsBAgAAFAACAAgACqGPVxUeYBujAAAAfwEAADEAAAAAAAAAAQAAAAAAfggAAHZpZGVvbGVjdHVyZS9wbGF5YmFja19hbmRfbmF2aWdhdGlvbl9zZXR0aW5ncy54bWxQSwECAAAUAAIACAAKoY9Xh3EOoEgFAABaFwAAKgAAAAAAAAABAAAAAABwCQAAdmlkZW9sZWN0dXJlL2ZsYXNoX3B1Ymxpc2hpbmdfc2V0dGluZ3MueG1sUEsBAgAAFAACAAgACqGPV492Vf5vAgAAhwgAACQAAAAAAAAAAQAAAAAAAA8AAHZpZGVvbGVjdHVyZS9mbGFzaF9za2luX3NldHRpbmdzLnhtbFBLAQIAABQAAgAIAAqhj1fseilMGgUAAEcWAAApAAAAAAAAAAEAAAAAALERAAB2aWRlb2xlY3R1cmUvaHRtbF9wdWJsaXNoaW5nX3NldHRpbmdzLnhtbFBLAQIAABQAAgAIAAqhj1eTaEB+hwEAANkEAAAiAAAAAAAAAAEAAAAAABIXAAB2aWRlb2xlY3R1cmUvaHRtbF9za2luX3NldHRpbmdzLmpzUEsBAgAAFAACAAgAC6GPV9jOCGpCHQAADD0AAB0AAAAAAAAAAAAAAAAA2RgAAHZpZGVvbGVjdHVyZS92aWRlb2xlY3R1cmUucG5nUEsBAgAAFAACAAgAC6GPV1NA1dJPAAAAawAAACEAAAAAAAAAAQAAAAAAVjYAAHZpZGVvbGVjdHVyZS92aWRlb2xlY3R1cmUucG5nLnhtbFBLBQYAAAAACQAJAN0CAADkNgAAAAA="/>
  <p:tag name="ISPRING_LMS_API_VERSION" val="SCORM 1.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GIÁO ÁN\GA CN7\KHBD CN 7\Bài 4. CN7 Thu hoạch sản phẩm trồng trọt\quiz\quiz1.quiz"/>
  <p:tag name="ISPRING_QUIZ_RELATIVE_PATH" val="Bài 4. CN7 Thu hoạch sản phẩm trồng trọt\quiz\quiz1.quiz"/>
  <p:tag name="ISPRING_SLIDE_ID_2" val="{1C2AB0FC-1FE0-4427-ADC1-EA033E06A6D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45F6E5CB-E939-43F7-84ED-34B91DEA3F3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765"/>
  <p:tag name="TIMING" val="|6.884"/>
  <p:tag name="ISPRING_SLIDE_ID_2" val="{FCE90F27-99A7-4E86-8B4E-8E8E76D720C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C8ABDAF-1540-40AA-993A-6D98B4E56CA0}"/>
  <p:tag name="GENSWF_ADVANCE_TIME" val="80.681"/>
  <p:tag name="TIMING" val="|2.6|78.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6.32"/>
  <p:tag name="TIMING" val="|12.292"/>
  <p:tag name="ISPRING_SLIDE_ID_2" val="{FCC39D3D-3949-41DE-A033-4A9AE401FC4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724"/>
  <p:tag name="ISPRING_SLIDE_ID_2" val="{ADF7CF5A-96F4-4E11-9729-F347E6FD059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881"/>
  <p:tag name="TIMING" val="|17.88"/>
  <p:tag name="ISPRING_SLIDE_ID_2" val="{1D9FFDE6-94F3-4947-ACF1-3A82DB0509E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957"/>
  <p:tag name="TIMING" val="|13.096"/>
  <p:tag name="ISPRING_SLIDE_ID_2" val="{8210E806-6E68-47E2-BFCA-6FCC79B25EF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451"/>
  <p:tag name="TIMING" val="|18.852"/>
  <p:tag name="ISPRING_SLIDE_ID_2" val="{6D35440E-6668-4C14-BDEE-43AFEC9EDB5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929"/>
  <p:tag name="TIMING" val="|13.643"/>
  <p:tag name="ISPRING_SLIDE_ID_2" val="{95C9747F-731B-48B9-9B0A-3C732C5F221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574"/>
  <p:tag name="TIMING" val="|11.568"/>
  <p:tag name="ISPRING_SLIDE_ID_2" val="{923DEE05-A033-4D87-8AF1-BB914576FB1F}"/>
</p:tagLst>
</file>

<file path=ppt/theme/theme1.xml><?xml version="1.0" encoding="utf-8"?>
<a:theme xmlns:a="http://schemas.openxmlformats.org/drawingml/2006/main" name="​https://www.freeppt7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21883</TotalTime>
  <Words>232</Words>
  <Application>Microsoft Office PowerPoint</Application>
  <PresentationFormat>Widescreen</PresentationFormat>
  <Paragraphs>37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Segoe UI</vt:lpstr>
      <vt:lpstr>Times New Roman</vt:lpstr>
      <vt:lpstr>​https://www.freeppt7.com​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 CONG NGHE 7 SAN PHAM TRONG TROT</dc:title>
  <dc:subject>RP</dc:subject>
  <dc:creator>Administrator</dc:creator>
  <cp:keywords>RP</cp:keywords>
  <dc:description>RP</dc:description>
  <cp:lastModifiedBy>Windows</cp:lastModifiedBy>
  <cp:revision>88</cp:revision>
  <cp:lastPrinted>2016-11-02T12:20:00Z</cp:lastPrinted>
  <dcterms:created xsi:type="dcterms:W3CDTF">2016-11-02T11:56:00Z</dcterms:created>
  <dcterms:modified xsi:type="dcterms:W3CDTF">2026-04-14T08:43:00Z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