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92" r:id="rId3"/>
  </p:sldMasterIdLst>
  <p:notesMasterIdLst>
    <p:notesMasterId r:id="rId43"/>
  </p:notesMasterIdLst>
  <p:sldIdLst>
    <p:sldId id="292" r:id="rId4"/>
    <p:sldId id="293" r:id="rId5"/>
    <p:sldId id="260" r:id="rId6"/>
    <p:sldId id="295" r:id="rId7"/>
    <p:sldId id="294" r:id="rId8"/>
    <p:sldId id="264" r:id="rId9"/>
    <p:sldId id="263" r:id="rId10"/>
    <p:sldId id="265" r:id="rId11"/>
    <p:sldId id="316" r:id="rId12"/>
    <p:sldId id="328" r:id="rId13"/>
    <p:sldId id="329" r:id="rId14"/>
    <p:sldId id="301" r:id="rId15"/>
    <p:sldId id="302" r:id="rId16"/>
    <p:sldId id="312" r:id="rId17"/>
    <p:sldId id="330" r:id="rId18"/>
    <p:sldId id="331" r:id="rId19"/>
    <p:sldId id="332" r:id="rId20"/>
    <p:sldId id="333" r:id="rId21"/>
    <p:sldId id="271" r:id="rId22"/>
    <p:sldId id="272" r:id="rId23"/>
    <p:sldId id="334" r:id="rId24"/>
    <p:sldId id="335" r:id="rId25"/>
    <p:sldId id="340" r:id="rId26"/>
    <p:sldId id="345" r:id="rId27"/>
    <p:sldId id="336" r:id="rId28"/>
    <p:sldId id="337" r:id="rId29"/>
    <p:sldId id="342" r:id="rId30"/>
    <p:sldId id="338" r:id="rId31"/>
    <p:sldId id="343" r:id="rId32"/>
    <p:sldId id="341" r:id="rId33"/>
    <p:sldId id="320" r:id="rId34"/>
    <p:sldId id="259" r:id="rId35"/>
    <p:sldId id="321" r:id="rId36"/>
    <p:sldId id="322" r:id="rId37"/>
    <p:sldId id="323" r:id="rId38"/>
    <p:sldId id="344" r:id="rId39"/>
    <p:sldId id="325" r:id="rId40"/>
    <p:sldId id="327" r:id="rId41"/>
    <p:sldId id="285" r:id="rId42"/>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FA"/>
    <a:srgbClr val="CCFFFF"/>
    <a:srgbClr val="FDCDCD"/>
    <a:srgbClr val="DDDDDD"/>
    <a:srgbClr val="FB996D"/>
    <a:srgbClr val="86B8EE"/>
    <a:srgbClr val="F496CE"/>
    <a:srgbClr val="FA98C4"/>
    <a:srgbClr val="F89D80"/>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smtClean="0"/>
          </a:p>
        </p:txBody>
      </p:sp>
    </p:spTree>
    <p:extLst>
      <p:ext uri="{BB962C8B-B14F-4D97-AF65-F5344CB8AC3E}">
        <p14:creationId xmlns:p14="http://schemas.microsoft.com/office/powerpoint/2010/main" val="27579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32</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27533" y="4070167"/>
            <a:ext cx="4930800" cy="727600"/>
          </a:xfrm>
          <a:prstGeom prst="rect">
            <a:avLst/>
          </a:prstGeom>
        </p:spPr>
        <p:txBody>
          <a:bodyPr spcFirstLastPara="1" wrap="square" lIns="121892" tIns="121892" rIns="121892" bIns="121892" anchor="ctr" anchorCtr="0">
            <a:noAutofit/>
          </a:bodyPr>
          <a:lstStyle>
            <a:lvl1pPr lvl="0" algn="ctr">
              <a:spcBef>
                <a:spcPts val="0"/>
              </a:spcBef>
              <a:spcAft>
                <a:spcPts val="0"/>
              </a:spcAft>
              <a:buSzPts val="6000"/>
              <a:buNone/>
              <a:defRPr sz="5300"/>
            </a:lvl1pPr>
            <a:lvl2pPr lvl="1" algn="ctr">
              <a:spcBef>
                <a:spcPts val="0"/>
              </a:spcBef>
              <a:spcAft>
                <a:spcPts val="0"/>
              </a:spcAft>
              <a:buSzPts val="6000"/>
              <a:buNone/>
              <a:defRPr sz="8000" b="1"/>
            </a:lvl2pPr>
            <a:lvl3pPr lvl="2" algn="ctr">
              <a:spcBef>
                <a:spcPts val="0"/>
              </a:spcBef>
              <a:spcAft>
                <a:spcPts val="0"/>
              </a:spcAft>
              <a:buSzPts val="6000"/>
              <a:buNone/>
              <a:defRPr sz="8000" b="1"/>
            </a:lvl3pPr>
            <a:lvl4pPr lvl="3" algn="ctr">
              <a:spcBef>
                <a:spcPts val="0"/>
              </a:spcBef>
              <a:spcAft>
                <a:spcPts val="0"/>
              </a:spcAft>
              <a:buSzPts val="6000"/>
              <a:buNone/>
              <a:defRPr sz="8000" b="1"/>
            </a:lvl4pPr>
            <a:lvl5pPr lvl="4" algn="ctr">
              <a:spcBef>
                <a:spcPts val="0"/>
              </a:spcBef>
              <a:spcAft>
                <a:spcPts val="0"/>
              </a:spcAft>
              <a:buSzPts val="6000"/>
              <a:buNone/>
              <a:defRPr sz="8000" b="1"/>
            </a:lvl5pPr>
            <a:lvl6pPr lvl="5" algn="ctr">
              <a:spcBef>
                <a:spcPts val="0"/>
              </a:spcBef>
              <a:spcAft>
                <a:spcPts val="0"/>
              </a:spcAft>
              <a:buSzPts val="6000"/>
              <a:buNone/>
              <a:defRPr sz="8000" b="1"/>
            </a:lvl6pPr>
            <a:lvl7pPr lvl="6" algn="ctr">
              <a:spcBef>
                <a:spcPts val="0"/>
              </a:spcBef>
              <a:spcAft>
                <a:spcPts val="0"/>
              </a:spcAft>
              <a:buSzPts val="6000"/>
              <a:buNone/>
              <a:defRPr sz="8000" b="1"/>
            </a:lvl7pPr>
            <a:lvl8pPr lvl="7" algn="ctr">
              <a:spcBef>
                <a:spcPts val="0"/>
              </a:spcBef>
              <a:spcAft>
                <a:spcPts val="0"/>
              </a:spcAft>
              <a:buSzPts val="6000"/>
              <a:buNone/>
              <a:defRPr sz="8000" b="1"/>
            </a:lvl8pPr>
            <a:lvl9pPr lvl="8" algn="ctr">
              <a:spcBef>
                <a:spcPts val="0"/>
              </a:spcBef>
              <a:spcAft>
                <a:spcPts val="0"/>
              </a:spcAft>
              <a:buSzPts val="6000"/>
              <a:buNone/>
              <a:defRPr sz="8000" b="1"/>
            </a:lvl9pPr>
          </a:lstStyle>
          <a:p>
            <a:endParaRPr/>
          </a:p>
        </p:txBody>
      </p:sp>
      <p:sp>
        <p:nvSpPr>
          <p:cNvPr id="18" name="Google Shape;18;p3"/>
          <p:cNvSpPr txBox="1">
            <a:spLocks noGrp="1"/>
          </p:cNvSpPr>
          <p:nvPr>
            <p:ph type="title" idx="2"/>
          </p:nvPr>
        </p:nvSpPr>
        <p:spPr>
          <a:xfrm>
            <a:off x="6127533" y="4852600"/>
            <a:ext cx="4930800" cy="1416800"/>
          </a:xfrm>
          <a:prstGeom prst="rect">
            <a:avLst/>
          </a:prstGeom>
        </p:spPr>
        <p:txBody>
          <a:bodyPr spcFirstLastPara="1" wrap="square" lIns="121892" tIns="121892" rIns="121892" bIns="121892" anchor="ctr" anchorCtr="0">
            <a:noAutofit/>
          </a:bodyPr>
          <a:lstStyle>
            <a:lvl1pPr lvl="0">
              <a:lnSpc>
                <a:spcPct val="50000"/>
              </a:lnSpc>
              <a:spcBef>
                <a:spcPts val="0"/>
              </a:spcBef>
              <a:spcAft>
                <a:spcPts val="0"/>
              </a:spcAft>
              <a:buNone/>
              <a:defRPr sz="9300">
                <a:solidFill>
                  <a:schemeClr val="lt1"/>
                </a:solidFill>
              </a:defRPr>
            </a:lvl1pPr>
            <a:lvl2pPr lvl="1">
              <a:lnSpc>
                <a:spcPct val="50000"/>
              </a:lnSpc>
              <a:spcBef>
                <a:spcPts val="0"/>
              </a:spcBef>
              <a:spcAft>
                <a:spcPts val="0"/>
              </a:spcAft>
              <a:buNone/>
              <a:defRPr sz="9300"/>
            </a:lvl2pPr>
            <a:lvl3pPr lvl="2">
              <a:lnSpc>
                <a:spcPct val="50000"/>
              </a:lnSpc>
              <a:spcBef>
                <a:spcPts val="0"/>
              </a:spcBef>
              <a:spcAft>
                <a:spcPts val="0"/>
              </a:spcAft>
              <a:buNone/>
              <a:defRPr sz="9300"/>
            </a:lvl3pPr>
            <a:lvl4pPr lvl="3">
              <a:lnSpc>
                <a:spcPct val="50000"/>
              </a:lnSpc>
              <a:spcBef>
                <a:spcPts val="0"/>
              </a:spcBef>
              <a:spcAft>
                <a:spcPts val="0"/>
              </a:spcAft>
              <a:buNone/>
              <a:defRPr sz="9300"/>
            </a:lvl4pPr>
            <a:lvl5pPr lvl="4">
              <a:lnSpc>
                <a:spcPct val="50000"/>
              </a:lnSpc>
              <a:spcBef>
                <a:spcPts val="0"/>
              </a:spcBef>
              <a:spcAft>
                <a:spcPts val="0"/>
              </a:spcAft>
              <a:buNone/>
              <a:defRPr sz="9300"/>
            </a:lvl5pPr>
            <a:lvl6pPr lvl="5">
              <a:lnSpc>
                <a:spcPct val="50000"/>
              </a:lnSpc>
              <a:spcBef>
                <a:spcPts val="0"/>
              </a:spcBef>
              <a:spcAft>
                <a:spcPts val="0"/>
              </a:spcAft>
              <a:buNone/>
              <a:defRPr sz="9300"/>
            </a:lvl6pPr>
            <a:lvl7pPr lvl="6">
              <a:lnSpc>
                <a:spcPct val="50000"/>
              </a:lnSpc>
              <a:spcBef>
                <a:spcPts val="0"/>
              </a:spcBef>
              <a:spcAft>
                <a:spcPts val="0"/>
              </a:spcAft>
              <a:buNone/>
              <a:defRPr sz="9300"/>
            </a:lvl7pPr>
            <a:lvl8pPr lvl="7">
              <a:lnSpc>
                <a:spcPct val="50000"/>
              </a:lnSpc>
              <a:spcBef>
                <a:spcPts val="0"/>
              </a:spcBef>
              <a:spcAft>
                <a:spcPts val="0"/>
              </a:spcAft>
              <a:buNone/>
              <a:defRPr sz="9300"/>
            </a:lvl8pPr>
            <a:lvl9pPr lvl="8">
              <a:lnSpc>
                <a:spcPct val="50000"/>
              </a:lnSpc>
              <a:spcBef>
                <a:spcPts val="0"/>
              </a:spcBef>
              <a:spcAft>
                <a:spcPts val="0"/>
              </a:spcAft>
              <a:buNone/>
              <a:defRPr sz="9300"/>
            </a:lvl9pPr>
          </a:lstStyle>
          <a:p>
            <a:endParaRPr/>
          </a:p>
        </p:txBody>
      </p:sp>
      <p:sp>
        <p:nvSpPr>
          <p:cNvPr id="19" name="Google Shape;19;p3"/>
          <p:cNvSpPr txBox="1">
            <a:spLocks noGrp="1"/>
          </p:cNvSpPr>
          <p:nvPr>
            <p:ph type="subTitle" idx="1"/>
          </p:nvPr>
        </p:nvSpPr>
        <p:spPr>
          <a:xfrm>
            <a:off x="1654717" y="1646316"/>
            <a:ext cx="4061200" cy="2967200"/>
          </a:xfrm>
          <a:prstGeom prst="rect">
            <a:avLst/>
          </a:prstGeom>
        </p:spPr>
        <p:txBody>
          <a:bodyPr spcFirstLastPara="1" wrap="square" lIns="121892" tIns="121892" rIns="121892" bIns="121892" anchor="ctr" anchorCtr="0">
            <a:noAutofit/>
          </a:bodyPr>
          <a:lstStyle>
            <a:lvl1pPr lvl="0" algn="ctr">
              <a:spcBef>
                <a:spcPts val="0"/>
              </a:spcBef>
              <a:spcAft>
                <a:spcPts val="0"/>
              </a:spcAft>
              <a:buNone/>
              <a:defRPr sz="2100"/>
            </a:lvl1pPr>
            <a:lvl2pPr lvl="1" algn="ctr">
              <a:spcBef>
                <a:spcPts val="2133"/>
              </a:spcBef>
              <a:spcAft>
                <a:spcPts val="0"/>
              </a:spcAft>
              <a:buNone/>
              <a:defRPr sz="2100"/>
            </a:lvl2pPr>
            <a:lvl3pPr lvl="2" algn="ctr">
              <a:spcBef>
                <a:spcPts val="2133"/>
              </a:spcBef>
              <a:spcAft>
                <a:spcPts val="0"/>
              </a:spcAft>
              <a:buNone/>
              <a:defRPr sz="2100"/>
            </a:lvl3pPr>
            <a:lvl4pPr lvl="3" algn="ctr">
              <a:spcBef>
                <a:spcPts val="2133"/>
              </a:spcBef>
              <a:spcAft>
                <a:spcPts val="0"/>
              </a:spcAft>
              <a:buNone/>
              <a:defRPr sz="2100"/>
            </a:lvl4pPr>
            <a:lvl5pPr lvl="4" algn="ctr">
              <a:spcBef>
                <a:spcPts val="2133"/>
              </a:spcBef>
              <a:spcAft>
                <a:spcPts val="0"/>
              </a:spcAft>
              <a:buNone/>
              <a:defRPr sz="2100"/>
            </a:lvl5pPr>
            <a:lvl6pPr lvl="5" algn="ctr">
              <a:spcBef>
                <a:spcPts val="2133"/>
              </a:spcBef>
              <a:spcAft>
                <a:spcPts val="0"/>
              </a:spcAft>
              <a:buNone/>
              <a:defRPr sz="2100"/>
            </a:lvl6pPr>
            <a:lvl7pPr lvl="6" algn="ctr">
              <a:spcBef>
                <a:spcPts val="2133"/>
              </a:spcBef>
              <a:spcAft>
                <a:spcPts val="0"/>
              </a:spcAft>
              <a:buNone/>
              <a:defRPr sz="2100"/>
            </a:lvl7pPr>
            <a:lvl8pPr lvl="7" algn="ctr">
              <a:spcBef>
                <a:spcPts val="2133"/>
              </a:spcBef>
              <a:spcAft>
                <a:spcPts val="0"/>
              </a:spcAft>
              <a:buNone/>
              <a:defRPr sz="2100"/>
            </a:lvl8pPr>
            <a:lvl9pPr lvl="8" algn="ctr">
              <a:spcBef>
                <a:spcPts val="2133"/>
              </a:spcBef>
              <a:spcAft>
                <a:spcPts val="2133"/>
              </a:spcAft>
              <a:buNone/>
              <a:defRPr sz="2100"/>
            </a:lvl9pPr>
          </a:lstStyle>
          <a:p>
            <a:endParaRPr/>
          </a:p>
        </p:txBody>
      </p:sp>
      <p:sp>
        <p:nvSpPr>
          <p:cNvPr id="20" name="Google Shape;20;p3"/>
          <p:cNvSpPr/>
          <p:nvPr/>
        </p:nvSpPr>
        <p:spPr>
          <a:xfrm flipH="1">
            <a:off x="3612842" y="5955848"/>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1" name="Google Shape;21;p3"/>
          <p:cNvSpPr/>
          <p:nvPr/>
        </p:nvSpPr>
        <p:spPr>
          <a:xfrm>
            <a:off x="86282" y="4256815"/>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2" name="Google Shape;22;p3"/>
          <p:cNvSpPr/>
          <p:nvPr/>
        </p:nvSpPr>
        <p:spPr>
          <a:xfrm flipH="1">
            <a:off x="10759655" y="3098059"/>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23" name="Google Shape;23;p3"/>
          <p:cNvSpPr/>
          <p:nvPr/>
        </p:nvSpPr>
        <p:spPr>
          <a:xfrm flipH="1">
            <a:off x="4952931" y="241555"/>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6871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27533" y="4070167"/>
            <a:ext cx="4930800" cy="7276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6000"/>
              <a:buNone/>
              <a:defRPr sz="5300"/>
            </a:lvl1pPr>
            <a:lvl2pPr lvl="1" algn="ctr">
              <a:spcBef>
                <a:spcPts val="0"/>
              </a:spcBef>
              <a:spcAft>
                <a:spcPts val="0"/>
              </a:spcAft>
              <a:buSzPts val="6000"/>
              <a:buNone/>
              <a:defRPr sz="8000" b="1"/>
            </a:lvl2pPr>
            <a:lvl3pPr lvl="2" algn="ctr">
              <a:spcBef>
                <a:spcPts val="0"/>
              </a:spcBef>
              <a:spcAft>
                <a:spcPts val="0"/>
              </a:spcAft>
              <a:buSzPts val="6000"/>
              <a:buNone/>
              <a:defRPr sz="8000" b="1"/>
            </a:lvl3pPr>
            <a:lvl4pPr lvl="3" algn="ctr">
              <a:spcBef>
                <a:spcPts val="0"/>
              </a:spcBef>
              <a:spcAft>
                <a:spcPts val="0"/>
              </a:spcAft>
              <a:buSzPts val="6000"/>
              <a:buNone/>
              <a:defRPr sz="8000" b="1"/>
            </a:lvl4pPr>
            <a:lvl5pPr lvl="4" algn="ctr">
              <a:spcBef>
                <a:spcPts val="0"/>
              </a:spcBef>
              <a:spcAft>
                <a:spcPts val="0"/>
              </a:spcAft>
              <a:buSzPts val="6000"/>
              <a:buNone/>
              <a:defRPr sz="8000" b="1"/>
            </a:lvl5pPr>
            <a:lvl6pPr lvl="5" algn="ctr">
              <a:spcBef>
                <a:spcPts val="0"/>
              </a:spcBef>
              <a:spcAft>
                <a:spcPts val="0"/>
              </a:spcAft>
              <a:buSzPts val="6000"/>
              <a:buNone/>
              <a:defRPr sz="8000" b="1"/>
            </a:lvl6pPr>
            <a:lvl7pPr lvl="6" algn="ctr">
              <a:spcBef>
                <a:spcPts val="0"/>
              </a:spcBef>
              <a:spcAft>
                <a:spcPts val="0"/>
              </a:spcAft>
              <a:buSzPts val="6000"/>
              <a:buNone/>
              <a:defRPr sz="8000" b="1"/>
            </a:lvl7pPr>
            <a:lvl8pPr lvl="7" algn="ctr">
              <a:spcBef>
                <a:spcPts val="0"/>
              </a:spcBef>
              <a:spcAft>
                <a:spcPts val="0"/>
              </a:spcAft>
              <a:buSzPts val="6000"/>
              <a:buNone/>
              <a:defRPr sz="8000" b="1"/>
            </a:lvl8pPr>
            <a:lvl9pPr lvl="8" algn="ctr">
              <a:spcBef>
                <a:spcPts val="0"/>
              </a:spcBef>
              <a:spcAft>
                <a:spcPts val="0"/>
              </a:spcAft>
              <a:buSzPts val="6000"/>
              <a:buNone/>
              <a:defRPr sz="8000" b="1"/>
            </a:lvl9pPr>
          </a:lstStyle>
          <a:p>
            <a:endParaRPr/>
          </a:p>
        </p:txBody>
      </p:sp>
      <p:sp>
        <p:nvSpPr>
          <p:cNvPr id="18" name="Google Shape;18;p3"/>
          <p:cNvSpPr txBox="1">
            <a:spLocks noGrp="1"/>
          </p:cNvSpPr>
          <p:nvPr>
            <p:ph type="title" idx="2"/>
          </p:nvPr>
        </p:nvSpPr>
        <p:spPr>
          <a:xfrm>
            <a:off x="6127533" y="4852600"/>
            <a:ext cx="4930800" cy="1416800"/>
          </a:xfrm>
          <a:prstGeom prst="rect">
            <a:avLst/>
          </a:prstGeom>
        </p:spPr>
        <p:txBody>
          <a:bodyPr spcFirstLastPara="1" wrap="square" lIns="121897" tIns="121897" rIns="121897" bIns="121897" anchor="ctr" anchorCtr="0">
            <a:noAutofit/>
          </a:bodyPr>
          <a:lstStyle>
            <a:lvl1pPr lvl="0">
              <a:lnSpc>
                <a:spcPct val="50000"/>
              </a:lnSpc>
              <a:spcBef>
                <a:spcPts val="0"/>
              </a:spcBef>
              <a:spcAft>
                <a:spcPts val="0"/>
              </a:spcAft>
              <a:buNone/>
              <a:defRPr sz="9300">
                <a:solidFill>
                  <a:schemeClr val="lt1"/>
                </a:solidFill>
              </a:defRPr>
            </a:lvl1pPr>
            <a:lvl2pPr lvl="1">
              <a:lnSpc>
                <a:spcPct val="50000"/>
              </a:lnSpc>
              <a:spcBef>
                <a:spcPts val="0"/>
              </a:spcBef>
              <a:spcAft>
                <a:spcPts val="0"/>
              </a:spcAft>
              <a:buNone/>
              <a:defRPr sz="9300"/>
            </a:lvl2pPr>
            <a:lvl3pPr lvl="2">
              <a:lnSpc>
                <a:spcPct val="50000"/>
              </a:lnSpc>
              <a:spcBef>
                <a:spcPts val="0"/>
              </a:spcBef>
              <a:spcAft>
                <a:spcPts val="0"/>
              </a:spcAft>
              <a:buNone/>
              <a:defRPr sz="9300"/>
            </a:lvl3pPr>
            <a:lvl4pPr lvl="3">
              <a:lnSpc>
                <a:spcPct val="50000"/>
              </a:lnSpc>
              <a:spcBef>
                <a:spcPts val="0"/>
              </a:spcBef>
              <a:spcAft>
                <a:spcPts val="0"/>
              </a:spcAft>
              <a:buNone/>
              <a:defRPr sz="9300"/>
            </a:lvl4pPr>
            <a:lvl5pPr lvl="4">
              <a:lnSpc>
                <a:spcPct val="50000"/>
              </a:lnSpc>
              <a:spcBef>
                <a:spcPts val="0"/>
              </a:spcBef>
              <a:spcAft>
                <a:spcPts val="0"/>
              </a:spcAft>
              <a:buNone/>
              <a:defRPr sz="9300"/>
            </a:lvl5pPr>
            <a:lvl6pPr lvl="5">
              <a:lnSpc>
                <a:spcPct val="50000"/>
              </a:lnSpc>
              <a:spcBef>
                <a:spcPts val="0"/>
              </a:spcBef>
              <a:spcAft>
                <a:spcPts val="0"/>
              </a:spcAft>
              <a:buNone/>
              <a:defRPr sz="9300"/>
            </a:lvl6pPr>
            <a:lvl7pPr lvl="6">
              <a:lnSpc>
                <a:spcPct val="50000"/>
              </a:lnSpc>
              <a:spcBef>
                <a:spcPts val="0"/>
              </a:spcBef>
              <a:spcAft>
                <a:spcPts val="0"/>
              </a:spcAft>
              <a:buNone/>
              <a:defRPr sz="9300"/>
            </a:lvl7pPr>
            <a:lvl8pPr lvl="7">
              <a:lnSpc>
                <a:spcPct val="50000"/>
              </a:lnSpc>
              <a:spcBef>
                <a:spcPts val="0"/>
              </a:spcBef>
              <a:spcAft>
                <a:spcPts val="0"/>
              </a:spcAft>
              <a:buNone/>
              <a:defRPr sz="9300"/>
            </a:lvl8pPr>
            <a:lvl9pPr lvl="8">
              <a:lnSpc>
                <a:spcPct val="50000"/>
              </a:lnSpc>
              <a:spcBef>
                <a:spcPts val="0"/>
              </a:spcBef>
              <a:spcAft>
                <a:spcPts val="0"/>
              </a:spcAft>
              <a:buNone/>
              <a:defRPr sz="9300"/>
            </a:lvl9pPr>
          </a:lstStyle>
          <a:p>
            <a:endParaRPr/>
          </a:p>
        </p:txBody>
      </p:sp>
      <p:sp>
        <p:nvSpPr>
          <p:cNvPr id="19" name="Google Shape;19;p3"/>
          <p:cNvSpPr txBox="1">
            <a:spLocks noGrp="1"/>
          </p:cNvSpPr>
          <p:nvPr>
            <p:ph type="subTitle" idx="1"/>
          </p:nvPr>
        </p:nvSpPr>
        <p:spPr>
          <a:xfrm>
            <a:off x="1654717" y="1646316"/>
            <a:ext cx="4061200" cy="2967200"/>
          </a:xfrm>
          <a:prstGeom prst="rect">
            <a:avLst/>
          </a:prstGeom>
        </p:spPr>
        <p:txBody>
          <a:bodyPr spcFirstLastPara="1" wrap="square" lIns="121897" tIns="121897" rIns="121897" bIns="121897" anchor="ctr" anchorCtr="0">
            <a:noAutofit/>
          </a:bodyPr>
          <a:lstStyle>
            <a:lvl1pPr lvl="0" algn="ctr">
              <a:spcBef>
                <a:spcPts val="0"/>
              </a:spcBef>
              <a:spcAft>
                <a:spcPts val="0"/>
              </a:spcAft>
              <a:buNone/>
              <a:defRPr sz="2100"/>
            </a:lvl1pPr>
            <a:lvl2pPr lvl="1" algn="ctr">
              <a:spcBef>
                <a:spcPts val="2133"/>
              </a:spcBef>
              <a:spcAft>
                <a:spcPts val="0"/>
              </a:spcAft>
              <a:buNone/>
              <a:defRPr sz="2100"/>
            </a:lvl2pPr>
            <a:lvl3pPr lvl="2" algn="ctr">
              <a:spcBef>
                <a:spcPts val="2133"/>
              </a:spcBef>
              <a:spcAft>
                <a:spcPts val="0"/>
              </a:spcAft>
              <a:buNone/>
              <a:defRPr sz="2100"/>
            </a:lvl3pPr>
            <a:lvl4pPr lvl="3" algn="ctr">
              <a:spcBef>
                <a:spcPts val="2133"/>
              </a:spcBef>
              <a:spcAft>
                <a:spcPts val="0"/>
              </a:spcAft>
              <a:buNone/>
              <a:defRPr sz="2100"/>
            </a:lvl4pPr>
            <a:lvl5pPr lvl="4" algn="ctr">
              <a:spcBef>
                <a:spcPts val="2133"/>
              </a:spcBef>
              <a:spcAft>
                <a:spcPts val="0"/>
              </a:spcAft>
              <a:buNone/>
              <a:defRPr sz="2100"/>
            </a:lvl5pPr>
            <a:lvl6pPr lvl="5" algn="ctr">
              <a:spcBef>
                <a:spcPts val="2133"/>
              </a:spcBef>
              <a:spcAft>
                <a:spcPts val="0"/>
              </a:spcAft>
              <a:buNone/>
              <a:defRPr sz="2100"/>
            </a:lvl6pPr>
            <a:lvl7pPr lvl="6" algn="ctr">
              <a:spcBef>
                <a:spcPts val="2133"/>
              </a:spcBef>
              <a:spcAft>
                <a:spcPts val="0"/>
              </a:spcAft>
              <a:buNone/>
              <a:defRPr sz="2100"/>
            </a:lvl7pPr>
            <a:lvl8pPr lvl="7" algn="ctr">
              <a:spcBef>
                <a:spcPts val="2133"/>
              </a:spcBef>
              <a:spcAft>
                <a:spcPts val="0"/>
              </a:spcAft>
              <a:buNone/>
              <a:defRPr sz="2100"/>
            </a:lvl8pPr>
            <a:lvl9pPr lvl="8" algn="ctr">
              <a:spcBef>
                <a:spcPts val="2133"/>
              </a:spcBef>
              <a:spcAft>
                <a:spcPts val="2133"/>
              </a:spcAft>
              <a:buNone/>
              <a:defRPr sz="2100"/>
            </a:lvl9pPr>
          </a:lstStyle>
          <a:p>
            <a:endParaRPr/>
          </a:p>
        </p:txBody>
      </p:sp>
      <p:sp>
        <p:nvSpPr>
          <p:cNvPr id="20" name="Google Shape;20;p3"/>
          <p:cNvSpPr/>
          <p:nvPr/>
        </p:nvSpPr>
        <p:spPr>
          <a:xfrm flipH="1">
            <a:off x="3612839" y="5955845"/>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1" name="Google Shape;21;p3"/>
          <p:cNvSpPr/>
          <p:nvPr/>
        </p:nvSpPr>
        <p:spPr>
          <a:xfrm>
            <a:off x="86279" y="4256812"/>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2" name="Google Shape;22;p3"/>
          <p:cNvSpPr/>
          <p:nvPr/>
        </p:nvSpPr>
        <p:spPr>
          <a:xfrm flipH="1">
            <a:off x="10759654" y="3098059"/>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23" name="Google Shape;23;p3"/>
          <p:cNvSpPr/>
          <p:nvPr/>
        </p:nvSpPr>
        <p:spPr>
          <a:xfrm flipH="1">
            <a:off x="4952929" y="241555"/>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8434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121897" tIns="121897" rIns="121897" bIns="121897" anchor="ctr" anchorCtr="0">
            <a:noAutofit/>
          </a:bodyPr>
          <a:lstStyle>
            <a:lvl1pPr lvl="0">
              <a:spcBef>
                <a:spcPts val="0"/>
              </a:spcBef>
              <a:spcAft>
                <a:spcPts val="0"/>
              </a:spcAft>
              <a:buSzPts val="60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07566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kern="0">
              <a:solidFill>
                <a:srgbClr val="000000"/>
              </a:solidFill>
              <a:cs typeface="Arial" panose="020B0604020202020204"/>
              <a:sym typeface="Arial" panose="020B0604020202020204"/>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121897" tIns="121897" rIns="121897" bIns="121897"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3592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121897" tIns="121897" rIns="121897" bIns="121897"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5757767" y="4230433"/>
            <a:ext cx="5393600" cy="1976400"/>
          </a:xfrm>
          <a:prstGeom prst="rect">
            <a:avLst/>
          </a:prstGeom>
        </p:spPr>
        <p:txBody>
          <a:bodyPr spcFirstLastPara="1" wrap="square" lIns="121897" tIns="121897" rIns="121897" bIns="121897" anchor="b" anchorCtr="0">
            <a:noAutofit/>
          </a:bodyPr>
          <a:lstStyle>
            <a:lvl1pPr lvl="0" algn="r" rtl="0">
              <a:spcBef>
                <a:spcPts val="0"/>
              </a:spcBef>
              <a:spcAft>
                <a:spcPts val="0"/>
              </a:spcAft>
              <a:buSzPts val="4200"/>
              <a:buNone/>
              <a:defRPr sz="5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39795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0" name="Google Shape;50;p11"/>
          <p:cNvSpPr txBox="1">
            <a:spLocks noGrp="1"/>
          </p:cNvSpPr>
          <p:nvPr>
            <p:ph type="body" idx="1"/>
          </p:nvPr>
        </p:nvSpPr>
        <p:spPr>
          <a:xfrm>
            <a:off x="415600" y="4202967"/>
            <a:ext cx="11360800" cy="1734400"/>
          </a:xfrm>
          <a:prstGeom prst="rect">
            <a:avLst/>
          </a:prstGeom>
        </p:spPr>
        <p:txBody>
          <a:bodyPr spcFirstLastPara="1" wrap="square" lIns="121897" tIns="121897" rIns="121897" bIns="121897"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3484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96687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231193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6869133" y="2349448"/>
            <a:ext cx="4553600" cy="2586000"/>
          </a:xfrm>
          <a:prstGeom prst="rect">
            <a:avLst/>
          </a:prstGeom>
        </p:spPr>
        <p:txBody>
          <a:bodyPr spcFirstLastPara="1" wrap="square" lIns="121897" tIns="121897" rIns="121897" bIns="121897" anchor="b" anchorCtr="0">
            <a:noAutofit/>
          </a:bodyPr>
          <a:lstStyle>
            <a:lvl1pPr lvl="0" rtl="0">
              <a:lnSpc>
                <a:spcPct val="50000"/>
              </a:lnSpc>
              <a:spcBef>
                <a:spcPts val="0"/>
              </a:spcBef>
              <a:spcAft>
                <a:spcPts val="0"/>
              </a:spcAft>
              <a:buSzPts val="4800"/>
              <a:buNone/>
              <a:defRPr sz="13300">
                <a:solidFill>
                  <a:schemeClr val="accent6"/>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2250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grpSp>
      <p:grpSp>
        <p:nvGrpSpPr>
          <p:cNvPr id="7" name="Group 5"/>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buClr>
                  <a:srgbClr val="000000"/>
                </a:buClr>
                <a:buFont typeface="Arial" panose="020B0604020202020204"/>
                <a:buNone/>
                <a:defRPr/>
              </a:pPr>
              <a:endParaRPr lang="en-US" altLang="en-US" kern="0">
                <a:solidFill>
                  <a:srgbClr val="A4DAA1"/>
                </a:solidFill>
                <a:sym typeface="Arial" panose="020B0604020202020204"/>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buClr>
                  <a:srgbClr val="000000"/>
                </a:buClr>
                <a:buFont typeface="Arial" panose="020B0604020202020204"/>
                <a:buNone/>
                <a:defRPr/>
              </a:pPr>
              <a:endParaRPr lang="en-US" altLang="en-US" kern="0">
                <a:solidFill>
                  <a:srgbClr val="A4DAA1"/>
                </a:solidFill>
                <a:sym typeface="Arial" panose="020B0604020202020204"/>
              </a:endParaRPr>
            </a:p>
          </p:txBody>
        </p:sp>
      </p:grpSp>
      <p:sp>
        <p:nvSpPr>
          <p:cNvPr id="28680" name="Rectangle 8"/>
          <p:cNvSpPr>
            <a:spLocks noGrp="1" noChangeArrowheads="1"/>
          </p:cNvSpPr>
          <p:nvPr>
            <p:ph type="subTitle" idx="1"/>
          </p:nvPr>
        </p:nvSpPr>
        <p:spPr>
          <a:xfrm>
            <a:off x="6231468" y="2927351"/>
            <a:ext cx="5350933" cy="1822451"/>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28684"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p:cNvSpPr>
            <a:spLocks noGrp="1" noChangeArrowheads="1"/>
          </p:cNvSpPr>
          <p:nvPr>
            <p:ph type="dt" sz="quarter" idx="10"/>
          </p:nvPr>
        </p:nvSpPr>
        <p:spPr>
          <a:xfrm>
            <a:off x="3251227" y="6248547"/>
            <a:ext cx="2840567" cy="474663"/>
          </a:xfrm>
          <a:prstGeom prst="rect">
            <a:avLst/>
          </a:prstGeom>
        </p:spPr>
        <p:txBody>
          <a:bodyPr lIns="121917" tIns="60958" rIns="121917" bIns="60958"/>
          <a:lstStyle>
            <a:lvl1pPr>
              <a:defRPr>
                <a:solidFill>
                  <a:schemeClr val="bg1"/>
                </a:solidFill>
              </a:defRPr>
            </a:lvl1pPr>
          </a:lstStyle>
          <a:p>
            <a:pPr defTabSz="914400">
              <a:buClr>
                <a:srgbClr val="000000"/>
              </a:buClr>
              <a:buFont typeface="Arial" panose="020B0604020202020204"/>
              <a:buNone/>
              <a:defRPr/>
            </a:pPr>
            <a:endParaRPr lang="en-US" altLang="en-US" kern="0">
              <a:solidFill>
                <a:srgbClr val="70B16D"/>
              </a:solidFill>
              <a:cs typeface="Arial" panose="020B0604020202020204"/>
              <a:sym typeface="Arial" panose="020B0604020202020204"/>
            </a:endParaRPr>
          </a:p>
        </p:txBody>
      </p:sp>
      <p:sp>
        <p:nvSpPr>
          <p:cNvPr id="11" name="Footer Placeholder 10"/>
          <p:cNvSpPr>
            <a:spLocks noGrp="1" noChangeArrowheads="1"/>
          </p:cNvSpPr>
          <p:nvPr>
            <p:ph type="ftr" sz="quarter" idx="11"/>
          </p:nvPr>
        </p:nvSpPr>
        <p:spPr>
          <a:xfrm>
            <a:off x="7721600" y="6248547"/>
            <a:ext cx="3862917" cy="474663"/>
          </a:xfrm>
          <a:prstGeom prst="rect">
            <a:avLst/>
          </a:prstGeom>
        </p:spPr>
        <p:txBody>
          <a:bodyPr lIns="121917" tIns="60958" rIns="121917" bIns="60958"/>
          <a:lstStyle>
            <a:lvl1pPr algn="r">
              <a:defRPr/>
            </a:lvl1pPr>
          </a:lstStyle>
          <a:p>
            <a:pPr defTabSz="914400">
              <a:buClr>
                <a:srgbClr val="000000"/>
              </a:buClr>
              <a:buFont typeface="Arial" panose="020B0604020202020204"/>
              <a:buNone/>
              <a:defRPr/>
            </a:pPr>
            <a:endParaRPr lang="en-US" altLang="en-US" kern="0">
              <a:solidFill>
                <a:srgbClr val="000000"/>
              </a:solidFill>
              <a:cs typeface="Arial" panose="020B0604020202020204"/>
              <a:sym typeface="Arial" panose="020B0604020202020204"/>
            </a:endParaRPr>
          </a:p>
        </p:txBody>
      </p:sp>
      <p:sp>
        <p:nvSpPr>
          <p:cNvPr id="12" name="Slide Number Placeholder 11"/>
          <p:cNvSpPr>
            <a:spLocks noGrp="1" noChangeArrowheads="1"/>
          </p:cNvSpPr>
          <p:nvPr>
            <p:ph type="sldNum" sz="quarter" idx="12"/>
          </p:nvPr>
        </p:nvSpPr>
        <p:spPr>
          <a:xfrm>
            <a:off x="101627" y="6248545"/>
            <a:ext cx="783167" cy="488951"/>
          </a:xfrm>
          <a:prstGeom prst="rect">
            <a:avLst/>
          </a:prstGeom>
        </p:spPr>
        <p:txBody>
          <a:bodyPr lIns="121917" tIns="60958" rIns="121917" bIns="60958" anchorCtr="0"/>
          <a:lstStyle>
            <a:lvl1pPr>
              <a:defRPr/>
            </a:lvl1pPr>
          </a:lstStyle>
          <a:p>
            <a:pPr defTabSz="914400">
              <a:buClr>
                <a:srgbClr val="000000"/>
              </a:buClr>
              <a:buFont typeface="Arial" panose="020B0604020202020204"/>
              <a:buNone/>
              <a:defRPr/>
            </a:pPr>
            <a:fld id="{5CAB3962-E8FC-45C1-A79A-6732B159FB8E}" type="slidenum">
              <a:rPr lang="en-US" altLang="en-US" kern="0">
                <a:solidFill>
                  <a:srgbClr val="000000"/>
                </a:solidFill>
                <a:cs typeface="Arial" panose="020B0604020202020204"/>
                <a:sym typeface="Arial" panose="020B0604020202020204"/>
              </a:rPr>
              <a:pPr defTabSz="914400">
                <a:buClr>
                  <a:srgbClr val="000000"/>
                </a:buClr>
                <a:buFont typeface="Arial" panose="020B0604020202020204"/>
                <a:buNone/>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057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0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121892" tIns="121892" rIns="121892" bIns="121892" anchor="ctr" anchorCtr="0">
            <a:noAutofit/>
          </a:bodyPr>
          <a:lstStyle>
            <a:lvl1pPr lvl="0">
              <a:spcBef>
                <a:spcPts val="0"/>
              </a:spcBef>
              <a:spcAft>
                <a:spcPts val="0"/>
              </a:spcAft>
              <a:buSzPts val="60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16245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45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446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3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64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41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23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CF84-FC9B-436B-B33D-E79936BE977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1D7E9D-28B5-47BD-9F8D-10C82862A8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6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892" tIns="121892" rIns="121892" bIns="121892" anchor="ctr" anchorCtr="0">
            <a:noAutofit/>
          </a:bodyPr>
          <a:lstStyle/>
          <a:p>
            <a:pPr>
              <a:buClr>
                <a:srgbClr val="000000"/>
              </a:buClr>
              <a:buFont typeface="Arial" panose="020B0604020202020204"/>
              <a:buNone/>
            </a:pPr>
            <a:endParaRPr sz="1900" kern="0">
              <a:solidFill>
                <a:srgbClr val="000000"/>
              </a:solidFill>
              <a:cs typeface="Arial" panose="020B0604020202020204"/>
              <a:sym typeface="Arial" panose="020B0604020202020204"/>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121892" tIns="121892" rIns="121892" bIns="121892"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121892" tIns="121892" rIns="121892" bIns="121892" anchor="ctr" anchorCtr="0">
            <a:noAutofit/>
          </a:bodyPr>
          <a:lstStyle>
            <a:lvl1pPr marL="609555" lvl="0" indent="-457167">
              <a:spcBef>
                <a:spcPts val="0"/>
              </a:spcBef>
              <a:spcAft>
                <a:spcPts val="0"/>
              </a:spcAft>
              <a:buSzPts val="1800"/>
              <a:buChar char="●"/>
              <a:defRPr/>
            </a:lvl1pPr>
            <a:lvl2pPr marL="1219110" lvl="1" indent="-423301">
              <a:spcBef>
                <a:spcPts val="2133"/>
              </a:spcBef>
              <a:spcAft>
                <a:spcPts val="0"/>
              </a:spcAft>
              <a:buSzPts val="1400"/>
              <a:buChar char="○"/>
              <a:defRPr/>
            </a:lvl2pPr>
            <a:lvl3pPr marL="1828664" lvl="2" indent="-423301">
              <a:spcBef>
                <a:spcPts val="2133"/>
              </a:spcBef>
              <a:spcAft>
                <a:spcPts val="0"/>
              </a:spcAft>
              <a:buSzPts val="1400"/>
              <a:buChar char="■"/>
              <a:defRPr/>
            </a:lvl3pPr>
            <a:lvl4pPr marL="2438218" lvl="3" indent="-423301">
              <a:spcBef>
                <a:spcPts val="2133"/>
              </a:spcBef>
              <a:spcAft>
                <a:spcPts val="0"/>
              </a:spcAft>
              <a:buSzPts val="1400"/>
              <a:buChar char="●"/>
              <a:defRPr/>
            </a:lvl4pPr>
            <a:lvl5pPr marL="3047772" lvl="4" indent="-423301">
              <a:spcBef>
                <a:spcPts val="2133"/>
              </a:spcBef>
              <a:spcAft>
                <a:spcPts val="0"/>
              </a:spcAft>
              <a:buSzPts val="1400"/>
              <a:buChar char="○"/>
              <a:defRPr/>
            </a:lvl5pPr>
            <a:lvl6pPr marL="3657327" lvl="5" indent="-423301">
              <a:spcBef>
                <a:spcPts val="2133"/>
              </a:spcBef>
              <a:spcAft>
                <a:spcPts val="0"/>
              </a:spcAft>
              <a:buSzPts val="1400"/>
              <a:buChar char="■"/>
              <a:defRPr/>
            </a:lvl6pPr>
            <a:lvl7pPr marL="4266880" lvl="6" indent="-423301">
              <a:spcBef>
                <a:spcPts val="2133"/>
              </a:spcBef>
              <a:spcAft>
                <a:spcPts val="0"/>
              </a:spcAft>
              <a:buSzPts val="1400"/>
              <a:buChar char="●"/>
              <a:defRPr/>
            </a:lvl7pPr>
            <a:lvl8pPr marL="4876435" lvl="7" indent="-423301">
              <a:spcBef>
                <a:spcPts val="2133"/>
              </a:spcBef>
              <a:spcAft>
                <a:spcPts val="0"/>
              </a:spcAft>
              <a:buSzPts val="1400"/>
              <a:buChar char="○"/>
              <a:defRPr/>
            </a:lvl8pPr>
            <a:lvl9pPr marL="5485990" lvl="8" indent="-423301">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13126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121892" tIns="121892" rIns="121892" bIns="121892" anchor="ctr" anchorCtr="0">
            <a:noAutofit/>
          </a:bodyPr>
          <a:lstStyle>
            <a:lvl1pPr marL="609555" lvl="0" indent="-304776">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5757767" y="4230433"/>
            <a:ext cx="5393600" cy="1976400"/>
          </a:xfrm>
          <a:prstGeom prst="rect">
            <a:avLst/>
          </a:prstGeom>
        </p:spPr>
        <p:txBody>
          <a:bodyPr spcFirstLastPara="1" wrap="square" lIns="121892" tIns="121892" rIns="121892" bIns="121892" anchor="b" anchorCtr="0">
            <a:noAutofit/>
          </a:bodyPr>
          <a:lstStyle>
            <a:lvl1pPr lvl="0" algn="r" rtl="0">
              <a:spcBef>
                <a:spcPts val="0"/>
              </a:spcBef>
              <a:spcAft>
                <a:spcPts val="0"/>
              </a:spcAft>
              <a:buSzPts val="4200"/>
              <a:buNone/>
              <a:defRPr sz="5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1485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0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0" name="Google Shape;50;p11"/>
          <p:cNvSpPr txBox="1">
            <a:spLocks noGrp="1"/>
          </p:cNvSpPr>
          <p:nvPr>
            <p:ph type="body" idx="1"/>
          </p:nvPr>
        </p:nvSpPr>
        <p:spPr>
          <a:xfrm>
            <a:off x="415600" y="4202967"/>
            <a:ext cx="11360800" cy="1734400"/>
          </a:xfrm>
          <a:prstGeom prst="rect">
            <a:avLst/>
          </a:prstGeom>
        </p:spPr>
        <p:txBody>
          <a:bodyPr spcFirstLastPara="1" wrap="square" lIns="121892" tIns="121892" rIns="121892" bIns="121892" anchor="t" anchorCtr="0">
            <a:noAutofit/>
          </a:bodyPr>
          <a:lstStyle>
            <a:lvl1pPr marL="609555" lvl="0" indent="-457167" algn="ctr">
              <a:spcBef>
                <a:spcPts val="0"/>
              </a:spcBef>
              <a:spcAft>
                <a:spcPts val="0"/>
              </a:spcAft>
              <a:buSzPts val="1800"/>
              <a:buChar char="●"/>
              <a:defRPr/>
            </a:lvl1pPr>
            <a:lvl2pPr marL="1219110" lvl="1" indent="-423301" algn="ctr">
              <a:spcBef>
                <a:spcPts val="2133"/>
              </a:spcBef>
              <a:spcAft>
                <a:spcPts val="0"/>
              </a:spcAft>
              <a:buSzPts val="1400"/>
              <a:buChar char="○"/>
              <a:defRPr/>
            </a:lvl2pPr>
            <a:lvl3pPr marL="1828664" lvl="2" indent="-423301" algn="ctr">
              <a:spcBef>
                <a:spcPts val="2133"/>
              </a:spcBef>
              <a:spcAft>
                <a:spcPts val="0"/>
              </a:spcAft>
              <a:buSzPts val="1400"/>
              <a:buChar char="■"/>
              <a:defRPr/>
            </a:lvl3pPr>
            <a:lvl4pPr marL="2438218" lvl="3" indent="-423301" algn="ctr">
              <a:spcBef>
                <a:spcPts val="2133"/>
              </a:spcBef>
              <a:spcAft>
                <a:spcPts val="0"/>
              </a:spcAft>
              <a:buSzPts val="1400"/>
              <a:buChar char="●"/>
              <a:defRPr/>
            </a:lvl4pPr>
            <a:lvl5pPr marL="3047772" lvl="4" indent="-423301" algn="ctr">
              <a:spcBef>
                <a:spcPts val="2133"/>
              </a:spcBef>
              <a:spcAft>
                <a:spcPts val="0"/>
              </a:spcAft>
              <a:buSzPts val="1400"/>
              <a:buChar char="○"/>
              <a:defRPr/>
            </a:lvl5pPr>
            <a:lvl6pPr marL="3657327" lvl="5" indent="-423301" algn="ctr">
              <a:spcBef>
                <a:spcPts val="2133"/>
              </a:spcBef>
              <a:spcAft>
                <a:spcPts val="0"/>
              </a:spcAft>
              <a:buSzPts val="1400"/>
              <a:buChar char="■"/>
              <a:defRPr/>
            </a:lvl6pPr>
            <a:lvl7pPr marL="4266880" lvl="6" indent="-423301" algn="ctr">
              <a:spcBef>
                <a:spcPts val="2133"/>
              </a:spcBef>
              <a:spcAft>
                <a:spcPts val="0"/>
              </a:spcAft>
              <a:buSzPts val="1400"/>
              <a:buChar char="●"/>
              <a:defRPr/>
            </a:lvl7pPr>
            <a:lvl8pPr marL="4876435" lvl="7" indent="-423301" algn="ctr">
              <a:spcBef>
                <a:spcPts val="2133"/>
              </a:spcBef>
              <a:spcAft>
                <a:spcPts val="0"/>
              </a:spcAft>
              <a:buSzPts val="1400"/>
              <a:buChar char="○"/>
              <a:defRPr/>
            </a:lvl8pPr>
            <a:lvl9pPr marL="5485990" lvl="8" indent="-423301"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7921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81587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106126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6869133" y="2349448"/>
            <a:ext cx="4553600" cy="2586000"/>
          </a:xfrm>
          <a:prstGeom prst="rect">
            <a:avLst/>
          </a:prstGeom>
        </p:spPr>
        <p:txBody>
          <a:bodyPr spcFirstLastPara="1" wrap="square" lIns="121892" tIns="121892" rIns="121892" bIns="121892" anchor="b" anchorCtr="0">
            <a:noAutofit/>
          </a:bodyPr>
          <a:lstStyle>
            <a:lvl1pPr lvl="0" rtl="0">
              <a:lnSpc>
                <a:spcPct val="50000"/>
              </a:lnSpc>
              <a:spcBef>
                <a:spcPts val="0"/>
              </a:spcBef>
              <a:spcAft>
                <a:spcPts val="0"/>
              </a:spcAft>
              <a:buSzPts val="4800"/>
              <a:buNone/>
              <a:defRPr sz="13300">
                <a:solidFill>
                  <a:schemeClr val="accent6"/>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0978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a:buNone/>
                <a:defRPr/>
              </a:pPr>
              <a:endParaRPr kumimoji="1" lang="en-US" altLang="en-US" sz="3200" kern="0">
                <a:solidFill>
                  <a:srgbClr val="A4DAA1"/>
                </a:solidFill>
                <a:latin typeface="Times New Roman" panose="02020603050405020304" pitchFamily="18" charset="0"/>
                <a:sym typeface="Arial" panose="020B0604020202020204"/>
              </a:endParaRPr>
            </a:p>
          </p:txBody>
        </p:sp>
      </p:grpSp>
      <p:grpSp>
        <p:nvGrpSpPr>
          <p:cNvPr id="7" name="Group 5"/>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a:buNone/>
                <a:defRPr/>
              </a:pPr>
              <a:endParaRPr lang="en-US" altLang="en-US" sz="1900" kern="0">
                <a:solidFill>
                  <a:srgbClr val="A4DAA1"/>
                </a:solidFill>
                <a:sym typeface="Arial" panose="020B0604020202020204"/>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a:buNone/>
                <a:defRPr/>
              </a:pPr>
              <a:endParaRPr lang="en-US" altLang="en-US" sz="1900" kern="0">
                <a:solidFill>
                  <a:srgbClr val="A4DAA1"/>
                </a:solidFill>
                <a:sym typeface="Arial" panose="020B0604020202020204"/>
              </a:endParaRPr>
            </a:p>
          </p:txBody>
        </p:sp>
      </p:grpSp>
      <p:sp>
        <p:nvSpPr>
          <p:cNvPr id="28680" name="Rectangle 8"/>
          <p:cNvSpPr>
            <a:spLocks noGrp="1" noChangeArrowheads="1"/>
          </p:cNvSpPr>
          <p:nvPr>
            <p:ph type="subTitle" idx="1"/>
          </p:nvPr>
        </p:nvSpPr>
        <p:spPr>
          <a:xfrm>
            <a:off x="6231468" y="2927351"/>
            <a:ext cx="5350933" cy="1822451"/>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28684"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p:cNvSpPr>
            <a:spLocks noGrp="1" noChangeArrowheads="1"/>
          </p:cNvSpPr>
          <p:nvPr>
            <p:ph type="dt" sz="quarter" idx="10"/>
          </p:nvPr>
        </p:nvSpPr>
        <p:spPr>
          <a:xfrm>
            <a:off x="3251230" y="6248549"/>
            <a:ext cx="2840567" cy="474663"/>
          </a:xfrm>
          <a:prstGeom prst="rect">
            <a:avLst/>
          </a:prstGeom>
        </p:spPr>
        <p:txBody>
          <a:bodyPr lIns="121912" tIns="60956" rIns="121912" bIns="60956"/>
          <a:lstStyle>
            <a:lvl1pPr>
              <a:defRPr>
                <a:solidFill>
                  <a:schemeClr val="bg1"/>
                </a:solidFill>
              </a:defRPr>
            </a:lvl1pPr>
          </a:lstStyle>
          <a:p>
            <a:pPr>
              <a:buClr>
                <a:srgbClr val="000000"/>
              </a:buClr>
              <a:buFont typeface="Arial" panose="020B0604020202020204"/>
              <a:buNone/>
              <a:defRPr/>
            </a:pPr>
            <a:endParaRPr lang="en-US" altLang="en-US" sz="1900" kern="0">
              <a:solidFill>
                <a:srgbClr val="70B16D"/>
              </a:solidFill>
              <a:cs typeface="Arial" panose="020B0604020202020204"/>
              <a:sym typeface="Arial" panose="020B0604020202020204"/>
            </a:endParaRPr>
          </a:p>
        </p:txBody>
      </p:sp>
      <p:sp>
        <p:nvSpPr>
          <p:cNvPr id="11" name="Footer Placeholder 10"/>
          <p:cNvSpPr>
            <a:spLocks noGrp="1" noChangeArrowheads="1"/>
          </p:cNvSpPr>
          <p:nvPr>
            <p:ph type="ftr" sz="quarter" idx="11"/>
          </p:nvPr>
        </p:nvSpPr>
        <p:spPr>
          <a:xfrm>
            <a:off x="7721600" y="6248549"/>
            <a:ext cx="3862917" cy="474663"/>
          </a:xfrm>
          <a:prstGeom prst="rect">
            <a:avLst/>
          </a:prstGeom>
        </p:spPr>
        <p:txBody>
          <a:bodyPr lIns="121912" tIns="60956" rIns="121912" bIns="60956"/>
          <a:lstStyle>
            <a:lvl1pPr algn="r">
              <a:defRPr/>
            </a:lvl1pPr>
          </a:lstStyle>
          <a:p>
            <a:pPr>
              <a:buClr>
                <a:srgbClr val="000000"/>
              </a:buClr>
              <a:buFont typeface="Arial" panose="020B0604020202020204"/>
              <a:buNone/>
              <a:defRPr/>
            </a:pPr>
            <a:endParaRPr lang="en-US" altLang="en-US" sz="1900" kern="0">
              <a:solidFill>
                <a:srgbClr val="000000"/>
              </a:solidFill>
              <a:cs typeface="Arial" panose="020B0604020202020204"/>
              <a:sym typeface="Arial" panose="020B0604020202020204"/>
            </a:endParaRPr>
          </a:p>
        </p:txBody>
      </p:sp>
      <p:sp>
        <p:nvSpPr>
          <p:cNvPr id="12" name="Slide Number Placeholder 11"/>
          <p:cNvSpPr>
            <a:spLocks noGrp="1" noChangeArrowheads="1"/>
          </p:cNvSpPr>
          <p:nvPr>
            <p:ph type="sldNum" sz="quarter" idx="12"/>
          </p:nvPr>
        </p:nvSpPr>
        <p:spPr>
          <a:xfrm>
            <a:off x="101630" y="6248548"/>
            <a:ext cx="783167" cy="488951"/>
          </a:xfrm>
          <a:prstGeom prst="rect">
            <a:avLst/>
          </a:prstGeom>
        </p:spPr>
        <p:txBody>
          <a:bodyPr lIns="121912" tIns="60956" rIns="121912" bIns="60956" anchorCtr="0"/>
          <a:lstStyle>
            <a:lvl1pPr>
              <a:defRPr/>
            </a:lvl1pPr>
          </a:lstStyle>
          <a:p>
            <a:pPr>
              <a:buClr>
                <a:srgbClr val="000000"/>
              </a:buClr>
              <a:buFont typeface="Arial" panose="020B0604020202020204"/>
              <a:buNone/>
              <a:defRPr/>
            </a:pPr>
            <a:fld id="{5CAB3962-E8FC-45C1-A79A-6732B159FB8E}" type="slidenum">
              <a:rPr lang="en-US" altLang="en-US" sz="1900" kern="0">
                <a:solidFill>
                  <a:srgbClr val="000000"/>
                </a:solidFill>
                <a:cs typeface="Arial" panose="020B0604020202020204"/>
                <a:sym typeface="Arial" panose="020B0604020202020204"/>
              </a:rPr>
              <a:pPr>
                <a:buClr>
                  <a:srgbClr val="000000"/>
                </a:buClr>
                <a:buFont typeface="Arial" panose="020B0604020202020204"/>
                <a:buNone/>
                <a:defRPr/>
              </a:pPr>
              <a:t>‹#›</a:t>
            </a:fld>
            <a:endParaRPr lang="en-US" altLang="en-US" sz="19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8290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2" tIns="121892" rIns="121892" bIns="121892" anchor="ctr" anchorCtr="0">
            <a:noAutofit/>
          </a:bodyPr>
          <a:lstStyle>
            <a:lvl1pPr lvl="0" algn="ctr">
              <a:spcBef>
                <a:spcPts val="0"/>
              </a:spcBef>
              <a:spcAft>
                <a:spcPts val="0"/>
              </a:spcAft>
              <a:buClr>
                <a:schemeClr val="dk2"/>
              </a:buClr>
              <a:buSzPts val="6000"/>
              <a:buFont typeface="Nanum Pen Script" panose="03040600000000000000" charset="-127"/>
              <a:buNone/>
              <a:defRPr sz="6000" b="1">
                <a:solidFill>
                  <a:schemeClr val="dk2"/>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1pPr>
            <a:lvl2pPr lvl="1">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2pPr>
            <a:lvl3pPr lvl="2">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3pPr>
            <a:lvl4pPr lvl="3">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4pPr>
            <a:lvl5pPr lvl="4">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5pPr>
            <a:lvl6pPr lvl="5">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6pPr>
            <a:lvl7pPr lvl="6">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7pPr>
            <a:lvl8pPr lvl="7">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8pPr>
            <a:lvl9pPr lvl="8">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121892" tIns="121892" rIns="121892" bIns="121892"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49208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2"/>
              </a:buClr>
              <a:buSzPts val="6000"/>
              <a:buFont typeface="Nanum Pen Script" panose="03040600000000000000" charset="-127"/>
              <a:buNone/>
              <a:defRPr sz="6000" b="1">
                <a:solidFill>
                  <a:schemeClr val="dk2"/>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1pPr>
            <a:lvl2pPr lvl="1">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2pPr>
            <a:lvl3pPr lvl="2">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3pPr>
            <a:lvl4pPr lvl="3">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4pPr>
            <a:lvl5pPr lvl="4">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5pPr>
            <a:lvl6pPr lvl="5">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6pPr>
            <a:lvl7pPr lvl="6">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7pPr>
            <a:lvl8pPr lvl="7">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8pPr>
            <a:lvl9pPr lvl="8">
              <a:spcBef>
                <a:spcPts val="0"/>
              </a:spcBef>
              <a:spcAft>
                <a:spcPts val="0"/>
              </a:spcAft>
              <a:buClr>
                <a:schemeClr val="dk1"/>
              </a:buClr>
              <a:buSzPts val="2800"/>
              <a:buFont typeface="Nanum Pen Script" panose="03040600000000000000" charset="-127"/>
              <a:buNone/>
              <a:defRPr sz="2800">
                <a:solidFill>
                  <a:schemeClr val="dk1"/>
                </a:solidFill>
                <a:latin typeface="Nanum Pen Script" panose="03040600000000000000" charset="-127"/>
                <a:ea typeface="Nanum Pen Script" panose="03040600000000000000" charset="-127"/>
                <a:cs typeface="Nanum Pen Script" panose="03040600000000000000" charset="-127"/>
                <a:sym typeface="Nanum Pen Script" panose="03040600000000000000" charset="-127"/>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121897" tIns="121897" rIns="121897" bIns="121897"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3081738"/>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9306E-311E-40BC-971C-5CA1EC342045}" type="datetimeFigureOut">
              <a:rPr lang="en-US" smtClean="0"/>
              <a:t>4/6/2024</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FF32D-340D-4ADF-8B31-90C54DAF2D7D}" type="slidenum">
              <a:rPr lang="en-US" smtClean="0"/>
              <a:t>‹#›</a:t>
            </a:fld>
            <a:endParaRPr lang="en-US"/>
          </a:p>
        </p:txBody>
      </p:sp>
    </p:spTree>
    <p:extLst>
      <p:ext uri="{BB962C8B-B14F-4D97-AF65-F5344CB8AC3E}">
        <p14:creationId xmlns:p14="http://schemas.microsoft.com/office/powerpoint/2010/main" val="10625613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5.png"/><Relationship Id="rId1" Type="http://schemas.openxmlformats.org/officeDocument/2006/relationships/slideLayout" Target="../slideLayouts/slideLayout2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692400" y="366779"/>
            <a:ext cx="7112000" cy="1574800"/>
          </a:xfrm>
          <a:prstGeom prst="rect">
            <a:avLst/>
          </a:prstGeom>
        </p:spPr>
        <p:txBody>
          <a:bodyPr wrap="none" lIns="121909" tIns="60954" rIns="121909" bIns="60954" fromWordArt="1">
            <a:prstTxWarp prst="textPlain">
              <a:avLst>
                <a:gd name="adj" fmla="val 50000"/>
              </a:avLst>
            </a:prstTxWarp>
          </a:bodyPr>
          <a:lstStyle/>
          <a:p>
            <a:pPr algn="ctr">
              <a:buClr>
                <a:srgbClr val="000000"/>
              </a:buClr>
              <a:buFont typeface="Arial" panose="020B0604020202020204"/>
              <a:buNone/>
            </a:pPr>
            <a:r>
              <a:rPr lang="en-US" sz="48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sym typeface="Arial" panose="020B0604020202020204"/>
              </a:rPr>
              <a:t>CÔNG NGHỆ </a:t>
            </a:r>
            <a:r>
              <a:rPr lang="en-US" sz="48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sym typeface="Arial" panose="020B0604020202020204"/>
              </a:rPr>
              <a:t>7</a:t>
            </a:r>
            <a:endParaRPr lang="en-US" sz="48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sym typeface="Arial" panose="020B0604020202020204"/>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6646333" y="2895600"/>
            <a:ext cx="53848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194818" y="4155238"/>
            <a:ext cx="7804988"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3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0" y="1181437"/>
            <a:ext cx="7120991" cy="5676563"/>
          </a:xfrm>
          <a:prstGeom prst="rect">
            <a:avLst/>
          </a:prstGeom>
        </p:spPr>
      </p:pic>
      <p:sp>
        <p:nvSpPr>
          <p:cNvPr id="6" name="TextBox 5"/>
          <p:cNvSpPr txBox="1"/>
          <p:nvPr/>
        </p:nvSpPr>
        <p:spPr>
          <a:xfrm>
            <a:off x="178025" y="186117"/>
            <a:ext cx="5737253" cy="384721"/>
          </a:xfrm>
          <a:prstGeom prst="rect">
            <a:avLst/>
          </a:prstGeom>
          <a:noFill/>
        </p:spPr>
        <p:txBody>
          <a:bodyPr wrap="square" rtlCol="0">
            <a:spAutoFit/>
          </a:bodyPr>
          <a:lstStyle/>
          <a:p>
            <a:r>
              <a:rPr lang="en-US" dirty="0" err="1" smtClean="0"/>
              <a:t>Quan</a:t>
            </a:r>
            <a:r>
              <a:rPr lang="en-US" dirty="0" smtClean="0"/>
              <a:t> </a:t>
            </a:r>
            <a:r>
              <a:rPr lang="en-US" dirty="0" err="1" smtClean="0"/>
              <a:t>sát</a:t>
            </a:r>
            <a:r>
              <a:rPr lang="en-US" dirty="0" smtClean="0"/>
              <a:t> H12.1 SGK </a:t>
            </a:r>
            <a:r>
              <a:rPr lang="en-US" dirty="0" err="1" smtClean="0"/>
              <a:t>hoàn</a:t>
            </a:r>
            <a:r>
              <a:rPr lang="en-US" dirty="0" smtClean="0"/>
              <a:t> </a:t>
            </a:r>
            <a:r>
              <a:rPr lang="en-US" dirty="0" err="1" smtClean="0"/>
              <a:t>thành</a:t>
            </a:r>
            <a:r>
              <a:rPr lang="en-US" dirty="0" smtClean="0"/>
              <a:t> </a:t>
            </a:r>
            <a:r>
              <a:rPr lang="en-US" dirty="0" err="1" smtClean="0"/>
              <a:t>phiếu</a:t>
            </a:r>
            <a:r>
              <a:rPr lang="en-US" dirty="0" smtClean="0"/>
              <a:t> </a:t>
            </a:r>
            <a:r>
              <a:rPr lang="en-US" dirty="0" err="1" smtClean="0"/>
              <a:t>học</a:t>
            </a:r>
            <a:r>
              <a:rPr lang="en-US" dirty="0" smtClean="0"/>
              <a:t> </a:t>
            </a:r>
            <a:r>
              <a:rPr lang="en-US" dirty="0" err="1" smtClean="0"/>
              <a:t>tập</a:t>
            </a:r>
            <a:r>
              <a:rPr lang="en-US" dirty="0" smtClean="0"/>
              <a:t>:</a:t>
            </a:r>
            <a:endParaRPr lang="en-US" dirty="0"/>
          </a:p>
        </p:txBody>
      </p:sp>
      <p:sp>
        <p:nvSpPr>
          <p:cNvPr id="8" name="TextBox 7"/>
          <p:cNvSpPr txBox="1"/>
          <p:nvPr/>
        </p:nvSpPr>
        <p:spPr>
          <a:xfrm>
            <a:off x="7526507" y="890545"/>
            <a:ext cx="1478942" cy="384721"/>
          </a:xfrm>
          <a:prstGeom prst="rect">
            <a:avLst/>
          </a:prstGeom>
          <a:noFill/>
        </p:spPr>
        <p:txBody>
          <a:bodyPr wrap="square" rtlCol="0">
            <a:spAutoFit/>
          </a:bodyPr>
          <a:lstStyle/>
          <a:p>
            <a:r>
              <a:rPr lang="en-US" b="1" dirty="0" err="1" smtClean="0"/>
              <a:t>NHóm</a:t>
            </a:r>
            <a:r>
              <a:rPr lang="en-US" b="1" dirty="0" smtClean="0"/>
              <a:t>:...</a:t>
            </a:r>
            <a:endParaRPr lang="en-US" b="1" dirty="0"/>
          </a:p>
        </p:txBody>
      </p:sp>
      <p:sp>
        <p:nvSpPr>
          <p:cNvPr id="9" name="TextBox 8"/>
          <p:cNvSpPr txBox="1"/>
          <p:nvPr/>
        </p:nvSpPr>
        <p:spPr>
          <a:xfrm>
            <a:off x="7526507" y="1359674"/>
            <a:ext cx="4556097" cy="677108"/>
          </a:xfrm>
          <a:prstGeom prst="rect">
            <a:avLst/>
          </a:prstGeom>
          <a:noFill/>
        </p:spPr>
        <p:txBody>
          <a:bodyPr wrap="square" rtlCol="0">
            <a:spAutoFit/>
          </a:bodyPr>
          <a:lstStyle/>
          <a:p>
            <a:r>
              <a:rPr lang="en-US" dirty="0" err="1" smtClean="0"/>
              <a:t>Quan</a:t>
            </a:r>
            <a:r>
              <a:rPr lang="en-US" dirty="0" smtClean="0"/>
              <a:t> </a:t>
            </a:r>
            <a:r>
              <a:rPr lang="en-US" dirty="0" err="1" smtClean="0"/>
              <a:t>sát</a:t>
            </a:r>
            <a:r>
              <a:rPr lang="en-US" dirty="0" smtClean="0"/>
              <a:t> H14.1 , </a:t>
            </a:r>
            <a:r>
              <a:rPr lang="en-US" dirty="0" err="1" smtClean="0"/>
              <a:t>thảo</a:t>
            </a:r>
            <a:r>
              <a:rPr lang="en-US" dirty="0" smtClean="0"/>
              <a:t> </a:t>
            </a:r>
            <a:r>
              <a:rPr lang="en-US" dirty="0" err="1" smtClean="0"/>
              <a:t>luận</a:t>
            </a:r>
            <a:r>
              <a:rPr lang="en-US" dirty="0" smtClean="0"/>
              <a:t> </a:t>
            </a:r>
            <a:r>
              <a:rPr lang="en-US" dirty="0" err="1" smtClean="0"/>
              <a:t>nêu</a:t>
            </a:r>
            <a:r>
              <a:rPr lang="en-US" dirty="0" smtClean="0"/>
              <a:t> </a:t>
            </a:r>
            <a:r>
              <a:rPr lang="en-US" dirty="0" err="1" smtClean="0"/>
              <a:t>vai</a:t>
            </a:r>
            <a:r>
              <a:rPr lang="en-US" dirty="0" smtClean="0"/>
              <a:t> </a:t>
            </a:r>
            <a:r>
              <a:rPr lang="en-US" dirty="0" err="1" smtClean="0"/>
              <a:t>trò</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của</a:t>
            </a:r>
            <a:r>
              <a:rPr lang="en-US" dirty="0" smtClean="0"/>
              <a:t> </a:t>
            </a:r>
            <a:r>
              <a:rPr lang="en-US" dirty="0" err="1" smtClean="0"/>
              <a:t>từng</a:t>
            </a:r>
            <a:r>
              <a:rPr lang="en-US" dirty="0" smtClean="0"/>
              <a:t> </a:t>
            </a:r>
            <a:r>
              <a:rPr lang="en-US" dirty="0" err="1" smtClean="0"/>
              <a:t>hình</a:t>
            </a:r>
            <a:r>
              <a:rPr lang="en-US" dirty="0"/>
              <a:t>.</a:t>
            </a:r>
            <a:r>
              <a:rPr lang="en-US" dirty="0" smtClean="0"/>
              <a:t>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49317330"/>
              </p:ext>
            </p:extLst>
          </p:nvPr>
        </p:nvGraphicFramePr>
        <p:xfrm>
          <a:off x="7526507" y="2258806"/>
          <a:ext cx="4058543" cy="2750515"/>
        </p:xfrm>
        <a:graphic>
          <a:graphicData uri="http://schemas.openxmlformats.org/drawingml/2006/table">
            <a:tbl>
              <a:tblPr firstRow="1" firstCol="1" bandRow="1"/>
              <a:tblGrid>
                <a:gridCol w="1333621">
                  <a:extLst>
                    <a:ext uri="{9D8B030D-6E8A-4147-A177-3AD203B41FA5}">
                      <a16:colId xmlns:a16="http://schemas.microsoft.com/office/drawing/2014/main" xmlns="" val="387220489"/>
                    </a:ext>
                  </a:extLst>
                </a:gridCol>
                <a:gridCol w="2724922">
                  <a:extLst>
                    <a:ext uri="{9D8B030D-6E8A-4147-A177-3AD203B41FA5}">
                      <a16:colId xmlns:a16="http://schemas.microsoft.com/office/drawing/2014/main" xmlns="" val="4261588326"/>
                    </a:ext>
                  </a:extLst>
                </a:gridCol>
              </a:tblGrid>
              <a:tr h="550103">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Hình</a:t>
                      </a:r>
                      <a:r>
                        <a:rPr lang="en-US" sz="1400" b="1"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Vai</a:t>
                      </a:r>
                      <a:r>
                        <a:rPr lang="en-US" sz="1400" b="1" dirty="0">
                          <a:effectLst/>
                          <a:latin typeface="Times New Roman" panose="02020603050405020304" pitchFamily="18" charset="0"/>
                          <a:ea typeface="Calibri" panose="020F0502020204030204" pitchFamily="34" charset="0"/>
                        </a:rPr>
                        <a:t> </a:t>
                      </a:r>
                      <a:r>
                        <a:rPr lang="en-US" sz="1400" b="1" dirty="0" err="1">
                          <a:effectLst/>
                          <a:latin typeface="Times New Roman" panose="02020603050405020304" pitchFamily="18" charset="0"/>
                          <a:ea typeface="Calibri" panose="020F0502020204030204" pitchFamily="34" charset="0"/>
                        </a:rPr>
                        <a:t>trò</a:t>
                      </a:r>
                      <a:endParaRPr lang="en-US" sz="14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7353216"/>
                  </a:ext>
                </a:extLst>
              </a:tr>
              <a:tr h="550103">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a</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84245"/>
                  </a:ext>
                </a:extLst>
              </a:tr>
              <a:tr h="550103">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b</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1270465"/>
                  </a:ext>
                </a:extLst>
              </a:tr>
              <a:tr h="550103">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c</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7476114"/>
                  </a:ext>
                </a:extLst>
              </a:tr>
              <a:tr h="550103">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d</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4861520"/>
                  </a:ext>
                </a:extLst>
              </a:tr>
            </a:tbl>
          </a:graphicData>
        </a:graphic>
      </p:graphicFrame>
      <p:sp>
        <p:nvSpPr>
          <p:cNvPr id="13" name="TextBox 12"/>
          <p:cNvSpPr txBox="1"/>
          <p:nvPr/>
        </p:nvSpPr>
        <p:spPr>
          <a:xfrm>
            <a:off x="7649155" y="5184250"/>
            <a:ext cx="4142629" cy="677108"/>
          </a:xfrm>
          <a:prstGeom prst="rect">
            <a:avLst/>
          </a:prstGeom>
          <a:noFill/>
        </p:spPr>
        <p:txBody>
          <a:bodyPr wrap="square" rtlCol="0">
            <a:spAutoFit/>
          </a:bodyPr>
          <a:lstStyle/>
          <a:p>
            <a:r>
              <a:rPr lang="en-US" dirty="0" smtClean="0"/>
              <a:t>2 . </a:t>
            </a:r>
            <a:r>
              <a:rPr lang="en-US" dirty="0" err="1" smtClean="0"/>
              <a:t>Ngoài</a:t>
            </a:r>
            <a:r>
              <a:rPr lang="en-US" dirty="0" smtClean="0"/>
              <a:t> </a:t>
            </a:r>
            <a:r>
              <a:rPr lang="en-US" dirty="0" err="1" smtClean="0"/>
              <a:t>các</a:t>
            </a:r>
            <a:r>
              <a:rPr lang="en-US" dirty="0" smtClean="0"/>
              <a:t> </a:t>
            </a:r>
            <a:r>
              <a:rPr lang="en-US" dirty="0" err="1" smtClean="0"/>
              <a:t>vai</a:t>
            </a:r>
            <a:r>
              <a:rPr lang="en-US" dirty="0" smtClean="0"/>
              <a:t> </a:t>
            </a:r>
            <a:r>
              <a:rPr lang="en-US" dirty="0" err="1" smtClean="0"/>
              <a:t>trò</a:t>
            </a:r>
            <a:r>
              <a:rPr lang="en-US" dirty="0" smtClean="0"/>
              <a:t> </a:t>
            </a:r>
            <a:r>
              <a:rPr lang="en-US" dirty="0" err="1" smtClean="0"/>
              <a:t>đó</a:t>
            </a:r>
            <a:r>
              <a:rPr lang="en-US" dirty="0" smtClean="0"/>
              <a:t> , </a:t>
            </a:r>
            <a:r>
              <a:rPr lang="en-US" dirty="0" err="1" smtClean="0"/>
              <a:t>thuỷ</a:t>
            </a:r>
            <a:r>
              <a:rPr lang="en-US" dirty="0" smtClean="0"/>
              <a:t> </a:t>
            </a:r>
            <a:r>
              <a:rPr lang="en-US" dirty="0" err="1" smtClean="0"/>
              <a:t>sản</a:t>
            </a:r>
            <a:r>
              <a:rPr lang="en-US" dirty="0" smtClean="0"/>
              <a:t> </a:t>
            </a:r>
            <a:r>
              <a:rPr lang="en-US" dirty="0" err="1" smtClean="0"/>
              <a:t>còn</a:t>
            </a:r>
            <a:r>
              <a:rPr lang="en-US" dirty="0" smtClean="0"/>
              <a:t> </a:t>
            </a:r>
            <a:r>
              <a:rPr lang="en-US" dirty="0" err="1" smtClean="0"/>
              <a:t>vai</a:t>
            </a:r>
            <a:r>
              <a:rPr lang="en-US" dirty="0" smtClean="0"/>
              <a:t> </a:t>
            </a:r>
            <a:r>
              <a:rPr lang="en-US" dirty="0" err="1" smtClean="0"/>
              <a:t>trò</a:t>
            </a:r>
            <a:r>
              <a:rPr lang="en-US" dirty="0" smtClean="0"/>
              <a:t> </a:t>
            </a:r>
            <a:r>
              <a:rPr lang="en-US" dirty="0" err="1" smtClean="0"/>
              <a:t>nào</a:t>
            </a:r>
            <a:r>
              <a:rPr lang="en-US" dirty="0" smtClean="0"/>
              <a:t> </a:t>
            </a:r>
            <a:r>
              <a:rPr lang="en-US" dirty="0" err="1" smtClean="0"/>
              <a:t>khác</a:t>
            </a:r>
            <a:r>
              <a:rPr lang="en-US" dirty="0" smtClean="0"/>
              <a:t>?</a:t>
            </a:r>
            <a:endParaRPr lang="en-US" dirty="0"/>
          </a:p>
        </p:txBody>
      </p:sp>
    </p:spTree>
    <p:extLst>
      <p:ext uri="{BB962C8B-B14F-4D97-AF65-F5344CB8AC3E}">
        <p14:creationId xmlns:p14="http://schemas.microsoft.com/office/powerpoint/2010/main" val="35606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262" y="1808850"/>
            <a:ext cx="4509061" cy="790168"/>
          </a:xfrm>
          <a:prstGeom prst="rect">
            <a:avLst/>
          </a:prstGeom>
          <a:solidFill>
            <a:schemeClr val="accent1"/>
          </a:solidFill>
          <a:ln>
            <a:noFill/>
          </a:ln>
          <a:effec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7898" y="3379305"/>
            <a:ext cx="4651341" cy="70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779" y="4245629"/>
            <a:ext cx="4225635" cy="62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557" y="2808734"/>
            <a:ext cx="4476584" cy="63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69666" y="-57101"/>
            <a:ext cx="1467613" cy="384721"/>
          </a:xfrm>
          <a:prstGeom prst="rect">
            <a:avLst/>
          </a:prstGeom>
          <a:noFill/>
        </p:spPr>
        <p:txBody>
          <a:bodyPr wrap="square" rtlCol="0">
            <a:spAutoFit/>
          </a:bodyPr>
          <a:lstStyle/>
          <a:p>
            <a:r>
              <a:rPr lang="en-US" b="1" dirty="0" err="1" smtClean="0"/>
              <a:t>NHóm</a:t>
            </a:r>
            <a:r>
              <a:rPr lang="en-US" b="1" dirty="0" smtClean="0"/>
              <a:t>:...</a:t>
            </a:r>
            <a:endParaRPr lang="en-US" b="1" dirty="0"/>
          </a:p>
        </p:txBody>
      </p:sp>
      <p:sp>
        <p:nvSpPr>
          <p:cNvPr id="11" name="TextBox 10"/>
          <p:cNvSpPr txBox="1"/>
          <p:nvPr/>
        </p:nvSpPr>
        <p:spPr>
          <a:xfrm>
            <a:off x="6520069" y="168298"/>
            <a:ext cx="4556097" cy="677108"/>
          </a:xfrm>
          <a:prstGeom prst="rect">
            <a:avLst/>
          </a:prstGeom>
          <a:noFill/>
        </p:spPr>
        <p:txBody>
          <a:bodyPr wrap="square" rtlCol="0">
            <a:spAutoFit/>
          </a:bodyPr>
          <a:lstStyle/>
          <a:p>
            <a:r>
              <a:rPr lang="en-US" dirty="0" smtClean="0"/>
              <a:t>1.Quan </a:t>
            </a:r>
            <a:r>
              <a:rPr lang="en-US" dirty="0" err="1" smtClean="0"/>
              <a:t>sát</a:t>
            </a:r>
            <a:r>
              <a:rPr lang="en-US" dirty="0" smtClean="0"/>
              <a:t> H14.1 , </a:t>
            </a:r>
            <a:r>
              <a:rPr lang="en-US" dirty="0" err="1" smtClean="0"/>
              <a:t>thảo</a:t>
            </a:r>
            <a:r>
              <a:rPr lang="en-US" dirty="0" smtClean="0"/>
              <a:t> </a:t>
            </a:r>
            <a:r>
              <a:rPr lang="en-US" dirty="0" err="1" smtClean="0"/>
              <a:t>luận</a:t>
            </a:r>
            <a:r>
              <a:rPr lang="en-US" dirty="0" smtClean="0"/>
              <a:t> </a:t>
            </a:r>
            <a:r>
              <a:rPr lang="en-US" dirty="0" err="1" smtClean="0"/>
              <a:t>nêu</a:t>
            </a:r>
            <a:r>
              <a:rPr lang="en-US" dirty="0" smtClean="0"/>
              <a:t> </a:t>
            </a:r>
            <a:r>
              <a:rPr lang="en-US" dirty="0" err="1" smtClean="0"/>
              <a:t>vai</a:t>
            </a:r>
            <a:r>
              <a:rPr lang="en-US" dirty="0" smtClean="0"/>
              <a:t> </a:t>
            </a:r>
            <a:r>
              <a:rPr lang="en-US" dirty="0" err="1" smtClean="0"/>
              <a:t>trò</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của</a:t>
            </a:r>
            <a:r>
              <a:rPr lang="en-US" dirty="0" smtClean="0"/>
              <a:t> </a:t>
            </a:r>
            <a:r>
              <a:rPr lang="en-US" dirty="0" err="1" smtClean="0"/>
              <a:t>từng</a:t>
            </a:r>
            <a:r>
              <a:rPr lang="en-US" dirty="0" smtClean="0"/>
              <a:t> </a:t>
            </a:r>
            <a:r>
              <a:rPr lang="en-US" dirty="0" err="1" smtClean="0"/>
              <a:t>hình</a:t>
            </a:r>
            <a:r>
              <a:rPr lang="en-US" dirty="0"/>
              <a:t>.</a:t>
            </a:r>
            <a:r>
              <a:rPr lang="en-US" dirty="0" smtClean="0"/>
              <a:t>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93072225"/>
              </p:ext>
            </p:extLst>
          </p:nvPr>
        </p:nvGraphicFramePr>
        <p:xfrm>
          <a:off x="6162008" y="994864"/>
          <a:ext cx="5677231" cy="3909036"/>
        </p:xfrm>
        <a:graphic>
          <a:graphicData uri="http://schemas.openxmlformats.org/drawingml/2006/table">
            <a:tbl>
              <a:tblPr firstRow="1" firstCol="1" bandRow="1"/>
              <a:tblGrid>
                <a:gridCol w="1073426">
                  <a:extLst>
                    <a:ext uri="{9D8B030D-6E8A-4147-A177-3AD203B41FA5}">
                      <a16:colId xmlns:a16="http://schemas.microsoft.com/office/drawing/2014/main" xmlns="" val="387220489"/>
                    </a:ext>
                  </a:extLst>
                </a:gridCol>
                <a:gridCol w="4603805">
                  <a:extLst>
                    <a:ext uri="{9D8B030D-6E8A-4147-A177-3AD203B41FA5}">
                      <a16:colId xmlns:a16="http://schemas.microsoft.com/office/drawing/2014/main" xmlns="" val="4261588326"/>
                    </a:ext>
                  </a:extLst>
                </a:gridCol>
              </a:tblGrid>
              <a:tr h="755247">
                <a:tc>
                  <a:txBody>
                    <a:bodyPr/>
                    <a:lstStyle/>
                    <a:p>
                      <a:pPr algn="ctr">
                        <a:lnSpc>
                          <a:spcPct val="107000"/>
                        </a:lnSpc>
                        <a:spcAft>
                          <a:spcPts val="800"/>
                        </a:spcAft>
                      </a:pPr>
                      <a:r>
                        <a:rPr lang="en-US" sz="1400" b="1" dirty="0" err="1">
                          <a:effectLst/>
                          <a:latin typeface="Times New Roman" panose="02020603050405020304" pitchFamily="18" charset="0"/>
                          <a:ea typeface="Calibri" panose="020F0502020204030204" pitchFamily="34" charset="0"/>
                        </a:rPr>
                        <a:t>Hình</a:t>
                      </a:r>
                      <a:r>
                        <a:rPr lang="en-US" sz="1400" b="1"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b="1" dirty="0" err="1" smtClean="0">
                          <a:effectLst/>
                          <a:latin typeface="Times New Roman" panose="02020603050405020304" pitchFamily="18" charset="0"/>
                          <a:ea typeface="Calibri" panose="020F0502020204030204" pitchFamily="34" charset="0"/>
                        </a:rPr>
                        <a:t>Vai</a:t>
                      </a:r>
                      <a:r>
                        <a:rPr lang="en-US" sz="1400" b="1" dirty="0" smtClean="0">
                          <a:effectLst/>
                          <a:latin typeface="Times New Roman" panose="02020603050405020304" pitchFamily="18" charset="0"/>
                          <a:ea typeface="Calibri" panose="020F0502020204030204" pitchFamily="34" charset="0"/>
                        </a:rPr>
                        <a:t> </a:t>
                      </a:r>
                      <a:r>
                        <a:rPr lang="en-US" sz="1400" b="1" dirty="0" err="1">
                          <a:effectLst/>
                          <a:latin typeface="Times New Roman" panose="02020603050405020304" pitchFamily="18" charset="0"/>
                          <a:ea typeface="Calibri" panose="020F0502020204030204" pitchFamily="34" charset="0"/>
                        </a:rPr>
                        <a:t>trò</a:t>
                      </a:r>
                      <a:endParaRPr lang="en-US" sz="14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7353216"/>
                  </a:ext>
                </a:extLst>
              </a:tr>
              <a:tr h="755247">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a</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US" sz="1400" dirty="0" smtClean="0">
                        <a:effectLst/>
                        <a:latin typeface="Times New Roman" panose="02020603050405020304" pitchFamily="18" charset="0"/>
                        <a:ea typeface="Calibri" panose="020F0502020204030204" pitchFamily="34" charset="0"/>
                      </a:endParaRPr>
                    </a:p>
                    <a:p>
                      <a:pPr algn="ctr">
                        <a:lnSpc>
                          <a:spcPct val="107000"/>
                        </a:lnSpc>
                        <a:spcAft>
                          <a:spcPts val="800"/>
                        </a:spcAft>
                      </a:pPr>
                      <a:endParaRPr lang="en-US" sz="1400" dirty="0" smtClean="0">
                        <a:effectLst/>
                        <a:latin typeface="Times New Roman" panose="02020603050405020304" pitchFamily="18" charset="0"/>
                        <a:ea typeface="Calibri" panose="020F0502020204030204" pitchFamily="34" charset="0"/>
                      </a:endParaRPr>
                    </a:p>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84245"/>
                  </a:ext>
                </a:extLst>
              </a:tr>
              <a:tr h="755247">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b</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1270465"/>
                  </a:ext>
                </a:extLst>
              </a:tr>
              <a:tr h="755247">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c</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7476114"/>
                  </a:ext>
                </a:extLst>
              </a:tr>
              <a:tr h="755247">
                <a:tc>
                  <a:txBody>
                    <a:bodyPr/>
                    <a:lstStyle/>
                    <a:p>
                      <a:pPr algn="ctr">
                        <a:lnSpc>
                          <a:spcPct val="107000"/>
                        </a:lnSpc>
                        <a:spcAft>
                          <a:spcPts val="800"/>
                        </a:spcAft>
                      </a:pPr>
                      <a:r>
                        <a:rPr lang="en-US" sz="1400" dirty="0" smtClean="0">
                          <a:effectLst/>
                          <a:latin typeface="Times New Roman" panose="02020603050405020304" pitchFamily="18" charset="0"/>
                          <a:ea typeface="Calibri" panose="020F0502020204030204" pitchFamily="34" charset="0"/>
                        </a:rPr>
                        <a:t>d</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4861520"/>
                  </a:ext>
                </a:extLst>
              </a:tr>
            </a:tbl>
          </a:graphicData>
        </a:graphic>
      </p:graphicFrame>
      <p:sp>
        <p:nvSpPr>
          <p:cNvPr id="13" name="TextBox 12"/>
          <p:cNvSpPr txBox="1"/>
          <p:nvPr/>
        </p:nvSpPr>
        <p:spPr>
          <a:xfrm>
            <a:off x="6162009" y="4888596"/>
            <a:ext cx="5677230" cy="1846659"/>
          </a:xfrm>
          <a:prstGeom prst="rect">
            <a:avLst/>
          </a:prstGeom>
          <a:noFill/>
        </p:spPr>
        <p:txBody>
          <a:bodyPr wrap="square" rtlCol="0">
            <a:spAutoFit/>
          </a:bodyPr>
          <a:lstStyle/>
          <a:p>
            <a:r>
              <a:rPr lang="en-US" dirty="0" smtClean="0"/>
              <a:t>2 . </a:t>
            </a:r>
            <a:r>
              <a:rPr lang="en-US" dirty="0" err="1" smtClean="0"/>
              <a:t>Ngoài</a:t>
            </a:r>
            <a:r>
              <a:rPr lang="en-US" dirty="0" smtClean="0"/>
              <a:t> </a:t>
            </a:r>
            <a:r>
              <a:rPr lang="en-US" dirty="0" err="1" smtClean="0"/>
              <a:t>các</a:t>
            </a:r>
            <a:r>
              <a:rPr lang="en-US" dirty="0" smtClean="0"/>
              <a:t> </a:t>
            </a:r>
            <a:r>
              <a:rPr lang="en-US" dirty="0" err="1" smtClean="0"/>
              <a:t>vai</a:t>
            </a:r>
            <a:r>
              <a:rPr lang="en-US" dirty="0" smtClean="0"/>
              <a:t> </a:t>
            </a:r>
            <a:r>
              <a:rPr lang="en-US" dirty="0" err="1" smtClean="0"/>
              <a:t>trò</a:t>
            </a:r>
            <a:r>
              <a:rPr lang="en-US" dirty="0" smtClean="0"/>
              <a:t> </a:t>
            </a:r>
            <a:r>
              <a:rPr lang="en-US" dirty="0" err="1" smtClean="0"/>
              <a:t>đó</a:t>
            </a:r>
            <a:r>
              <a:rPr lang="en-US" dirty="0" smtClean="0"/>
              <a:t> , </a:t>
            </a:r>
            <a:r>
              <a:rPr lang="en-US" dirty="0" err="1" smtClean="0"/>
              <a:t>thuỷ</a:t>
            </a:r>
            <a:r>
              <a:rPr lang="en-US" dirty="0" smtClean="0"/>
              <a:t> </a:t>
            </a:r>
            <a:r>
              <a:rPr lang="en-US" dirty="0" err="1" smtClean="0"/>
              <a:t>sản</a:t>
            </a:r>
            <a:r>
              <a:rPr lang="en-US" dirty="0" smtClean="0"/>
              <a:t> </a:t>
            </a:r>
            <a:r>
              <a:rPr lang="en-US" dirty="0" err="1" smtClean="0"/>
              <a:t>còn</a:t>
            </a:r>
            <a:r>
              <a:rPr lang="en-US" dirty="0" smtClean="0"/>
              <a:t> </a:t>
            </a:r>
            <a:r>
              <a:rPr lang="en-US" dirty="0" err="1" smtClean="0"/>
              <a:t>vai</a:t>
            </a:r>
            <a:r>
              <a:rPr lang="en-US" dirty="0" smtClean="0"/>
              <a:t> </a:t>
            </a:r>
            <a:r>
              <a:rPr lang="en-US" dirty="0" err="1" smtClean="0"/>
              <a:t>trò</a:t>
            </a:r>
            <a:r>
              <a:rPr lang="en-US" dirty="0" smtClean="0"/>
              <a:t> </a:t>
            </a:r>
            <a:r>
              <a:rPr lang="en-US" dirty="0" err="1" smtClean="0"/>
              <a:t>nào</a:t>
            </a:r>
            <a:r>
              <a:rPr lang="en-US" dirty="0" smtClean="0"/>
              <a:t> </a:t>
            </a:r>
            <a:r>
              <a:rPr lang="en-US" dirty="0" err="1" smtClean="0"/>
              <a:t>khác</a:t>
            </a:r>
            <a:r>
              <a:rPr lang="en-US" dirty="0" smtClean="0"/>
              <a:t>?</a:t>
            </a:r>
          </a:p>
          <a:p>
            <a:r>
              <a:rPr lang="en-US" dirty="0" smtClean="0"/>
              <a:t>+ </a:t>
            </a:r>
            <a:r>
              <a:rPr lang="en-US" dirty="0" err="1" smtClean="0"/>
              <a:t>Tạo</a:t>
            </a:r>
            <a:r>
              <a:rPr lang="en-US" dirty="0" smtClean="0"/>
              <a:t> </a:t>
            </a:r>
            <a:r>
              <a:rPr lang="en-US" dirty="0" err="1" smtClean="0"/>
              <a:t>thêm</a:t>
            </a:r>
            <a:r>
              <a:rPr lang="en-US" dirty="0" smtClean="0"/>
              <a:t> </a:t>
            </a:r>
            <a:r>
              <a:rPr lang="en-US" dirty="0" err="1" smtClean="0"/>
              <a:t>công</a:t>
            </a:r>
            <a:r>
              <a:rPr lang="en-US" dirty="0" smtClean="0"/>
              <a:t> </a:t>
            </a:r>
            <a:r>
              <a:rPr lang="en-US" dirty="0" err="1" smtClean="0"/>
              <a:t>việc</a:t>
            </a:r>
            <a:r>
              <a:rPr lang="en-US" dirty="0" smtClean="0"/>
              <a:t> </a:t>
            </a:r>
            <a:r>
              <a:rPr lang="en-US" dirty="0" err="1" smtClean="0"/>
              <a:t>cho</a:t>
            </a:r>
            <a:r>
              <a:rPr lang="en-US" dirty="0" smtClean="0"/>
              <a:t> </a:t>
            </a:r>
            <a:r>
              <a:rPr lang="en-US" dirty="0" err="1" smtClean="0"/>
              <a:t>người</a:t>
            </a:r>
            <a:r>
              <a:rPr lang="en-US" dirty="0" smtClean="0"/>
              <a:t> </a:t>
            </a:r>
            <a:r>
              <a:rPr lang="en-US" dirty="0" err="1" smtClean="0"/>
              <a:t>lao</a:t>
            </a:r>
            <a:r>
              <a:rPr lang="en-US" dirty="0" smtClean="0"/>
              <a:t> </a:t>
            </a:r>
            <a:r>
              <a:rPr lang="en-US" dirty="0" err="1" smtClean="0"/>
              <a:t>động</a:t>
            </a:r>
            <a:endParaRPr lang="en-US" dirty="0" smtClean="0"/>
          </a:p>
          <a:p>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trên</a:t>
            </a:r>
            <a:r>
              <a:rPr lang="en-US" dirty="0" smtClean="0"/>
              <a:t> </a:t>
            </a:r>
            <a:r>
              <a:rPr lang="en-US" dirty="0" err="1" smtClean="0"/>
              <a:t>biển</a:t>
            </a:r>
            <a:r>
              <a:rPr lang="en-US" dirty="0" smtClean="0"/>
              <a:t> </a:t>
            </a:r>
            <a:r>
              <a:rPr lang="en-US" dirty="0" err="1" smtClean="0"/>
              <a:t>của</a:t>
            </a:r>
            <a:r>
              <a:rPr lang="en-US" dirty="0" smtClean="0"/>
              <a:t> </a:t>
            </a:r>
            <a:r>
              <a:rPr lang="en-US" dirty="0" err="1" smtClean="0"/>
              <a:t>ngư</a:t>
            </a:r>
            <a:r>
              <a:rPr lang="en-US" dirty="0" smtClean="0"/>
              <a:t> </a:t>
            </a:r>
            <a:r>
              <a:rPr lang="en-US" dirty="0" err="1" smtClean="0"/>
              <a:t>dân</a:t>
            </a:r>
            <a:r>
              <a:rPr lang="en-US" dirty="0" smtClean="0"/>
              <a:t> </a:t>
            </a:r>
            <a:r>
              <a:rPr lang="en-US" dirty="0" err="1" smtClean="0"/>
              <a:t>góp</a:t>
            </a:r>
            <a:r>
              <a:rPr lang="en-US" dirty="0" smtClean="0"/>
              <a:t> </a:t>
            </a:r>
            <a:r>
              <a:rPr lang="en-US" dirty="0" err="1" smtClean="0"/>
              <a:t>phần</a:t>
            </a:r>
            <a:r>
              <a:rPr lang="en-US" dirty="0" smtClean="0"/>
              <a:t> </a:t>
            </a:r>
            <a:r>
              <a:rPr lang="en-US" dirty="0" err="1" smtClean="0"/>
              <a:t>khẳng</a:t>
            </a:r>
            <a:r>
              <a:rPr lang="en-US" dirty="0" smtClean="0"/>
              <a:t> </a:t>
            </a:r>
            <a:r>
              <a:rPr lang="en-US" dirty="0" err="1" smtClean="0"/>
              <a:t>định</a:t>
            </a:r>
            <a:r>
              <a:rPr lang="en-US" dirty="0" smtClean="0"/>
              <a:t> </a:t>
            </a:r>
            <a:r>
              <a:rPr lang="en-US" dirty="0" err="1" smtClean="0"/>
              <a:t>chủ</a:t>
            </a:r>
            <a:r>
              <a:rPr lang="en-US" dirty="0" smtClean="0"/>
              <a:t> </a:t>
            </a:r>
            <a:r>
              <a:rPr lang="en-US" dirty="0" err="1" smtClean="0"/>
              <a:t>quyền</a:t>
            </a:r>
            <a:r>
              <a:rPr lang="en-US" dirty="0" smtClean="0"/>
              <a:t> </a:t>
            </a:r>
            <a:r>
              <a:rPr lang="en-US" dirty="0" err="1" smtClean="0"/>
              <a:t>toàn</a:t>
            </a:r>
            <a:r>
              <a:rPr lang="en-US" dirty="0" smtClean="0"/>
              <a:t> </a:t>
            </a:r>
            <a:r>
              <a:rPr lang="en-US" dirty="0" err="1" smtClean="0"/>
              <a:t>vẹn</a:t>
            </a:r>
            <a:r>
              <a:rPr lang="en-US" dirty="0" smtClean="0"/>
              <a:t> </a:t>
            </a:r>
            <a:r>
              <a:rPr lang="en-US" dirty="0" err="1" smtClean="0"/>
              <a:t>lãnh</a:t>
            </a:r>
            <a:r>
              <a:rPr lang="en-US" dirty="0" smtClean="0"/>
              <a:t> </a:t>
            </a:r>
            <a:r>
              <a:rPr lang="en-US" dirty="0" err="1" smtClean="0"/>
              <a:t>thổ</a:t>
            </a:r>
            <a:r>
              <a:rPr lang="en-US" dirty="0" smtClean="0"/>
              <a:t> </a:t>
            </a:r>
            <a:r>
              <a:rPr lang="en-US" dirty="0" err="1" smtClean="0"/>
              <a:t>của</a:t>
            </a:r>
            <a:r>
              <a:rPr lang="en-US" dirty="0" smtClean="0"/>
              <a:t> </a:t>
            </a:r>
            <a:r>
              <a:rPr lang="en-US" dirty="0" err="1" smtClean="0"/>
              <a:t>tổ</a:t>
            </a:r>
            <a:r>
              <a:rPr lang="en-US" dirty="0" smtClean="0"/>
              <a:t> </a:t>
            </a:r>
            <a:r>
              <a:rPr lang="en-US" dirty="0" err="1" smtClean="0"/>
              <a:t>Quốc</a:t>
            </a:r>
            <a:endParaRPr lang="en-US" dirty="0" smtClean="0"/>
          </a:p>
          <a:p>
            <a:r>
              <a:rPr lang="en-US" dirty="0" smtClean="0"/>
              <a:t>+ </a:t>
            </a:r>
            <a:r>
              <a:rPr lang="en-US" dirty="0" err="1" smtClean="0"/>
              <a:t>Làm</a:t>
            </a:r>
            <a:r>
              <a:rPr lang="en-US" dirty="0" smtClean="0"/>
              <a:t> </a:t>
            </a:r>
            <a:r>
              <a:rPr lang="en-US" dirty="0" err="1" smtClean="0"/>
              <a:t>đồ</a:t>
            </a:r>
            <a:r>
              <a:rPr lang="en-US" dirty="0" smtClean="0"/>
              <a:t> </a:t>
            </a:r>
            <a:r>
              <a:rPr lang="en-US" dirty="0" err="1" smtClean="0"/>
              <a:t>thủ</a:t>
            </a:r>
            <a:r>
              <a:rPr lang="en-US" dirty="0" smtClean="0"/>
              <a:t> </a:t>
            </a:r>
            <a:r>
              <a:rPr lang="en-US" dirty="0" err="1" smtClean="0"/>
              <a:t>công</a:t>
            </a:r>
            <a:r>
              <a:rPr lang="en-US" dirty="0" smtClean="0"/>
              <a:t> </a:t>
            </a:r>
            <a:r>
              <a:rPr lang="en-US" dirty="0" err="1" smtClean="0"/>
              <a:t>mỹ</a:t>
            </a:r>
            <a:r>
              <a:rPr lang="en-US" dirty="0" smtClean="0"/>
              <a:t> </a:t>
            </a:r>
            <a:r>
              <a:rPr lang="en-US" dirty="0" err="1" smtClean="0"/>
              <a:t>nghệ</a:t>
            </a:r>
            <a:r>
              <a:rPr lang="en-US" dirty="0" smtClean="0"/>
              <a:t>.</a:t>
            </a:r>
          </a:p>
          <a:p>
            <a:r>
              <a:rPr lang="en-US" dirty="0" smtClean="0"/>
              <a:t>+ </a:t>
            </a:r>
            <a:r>
              <a:rPr lang="en-US" dirty="0" err="1" smtClean="0"/>
              <a:t>Làm</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chức</a:t>
            </a:r>
            <a:r>
              <a:rPr lang="en-US" dirty="0" smtClean="0"/>
              <a:t> </a:t>
            </a:r>
            <a:r>
              <a:rPr lang="en-US" dirty="0" err="1" smtClean="0"/>
              <a:t>năng</a:t>
            </a:r>
            <a:endParaRPr lang="en-US" dirty="0"/>
          </a:p>
        </p:txBody>
      </p:sp>
      <p:pic>
        <p:nvPicPr>
          <p:cNvPr id="15" name="Content Placeholder 4"/>
          <p:cNvPicPr>
            <a:picLocks noGrp="1" noChangeAspect="1"/>
          </p:cNvPicPr>
          <p:nvPr>
            <p:ph sz="half" idx="1"/>
          </p:nvPr>
        </p:nvPicPr>
        <p:blipFill>
          <a:blip r:embed="rId6"/>
          <a:stretch>
            <a:fillRect/>
          </a:stretch>
        </p:blipFill>
        <p:spPr>
          <a:xfrm>
            <a:off x="-5755" y="506852"/>
            <a:ext cx="6069666" cy="6174188"/>
          </a:xfrm>
          <a:prstGeom prst="rect">
            <a:avLst/>
          </a:prstGeom>
        </p:spPr>
      </p:pic>
    </p:spTree>
    <p:extLst>
      <p:ext uri="{BB962C8B-B14F-4D97-AF65-F5344CB8AC3E}">
        <p14:creationId xmlns:p14="http://schemas.microsoft.com/office/powerpoint/2010/main" val="5418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 calcmode="lin" valueType="num">
                                      <p:cBhvr additive="base">
                                        <p:cTn id="39" dur="500" fill="hold"/>
                                        <p:tgtEl>
                                          <p:spTgt spid="3078"/>
                                        </p:tgtEl>
                                        <p:attrNameLst>
                                          <p:attrName>ppt_x</p:attrName>
                                        </p:attrNameLst>
                                      </p:cBhvr>
                                      <p:tavLst>
                                        <p:tav tm="0">
                                          <p:val>
                                            <p:strVal val="#ppt_x"/>
                                          </p:val>
                                        </p:tav>
                                        <p:tav tm="100000">
                                          <p:val>
                                            <p:strVal val="#ppt_x"/>
                                          </p:val>
                                        </p:tav>
                                      </p:tavLst>
                                    </p:anim>
                                    <p:anim calcmode="lin" valueType="num">
                                      <p:cBhvr additive="base">
                                        <p:cTn id="4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6"/>
                                        </p:tgtEl>
                                        <p:attrNameLst>
                                          <p:attrName>style.visibility</p:attrName>
                                        </p:attrNameLst>
                                      </p:cBhvr>
                                      <p:to>
                                        <p:strVal val="visible"/>
                                      </p:to>
                                    </p:set>
                                    <p:anim calcmode="lin" valueType="num">
                                      <p:cBhvr additive="base">
                                        <p:cTn id="45" dur="500" fill="hold"/>
                                        <p:tgtEl>
                                          <p:spTgt spid="3076"/>
                                        </p:tgtEl>
                                        <p:attrNameLst>
                                          <p:attrName>ppt_x</p:attrName>
                                        </p:attrNameLst>
                                      </p:cBhvr>
                                      <p:tavLst>
                                        <p:tav tm="0">
                                          <p:val>
                                            <p:strVal val="#ppt_x"/>
                                          </p:val>
                                        </p:tav>
                                        <p:tav tm="100000">
                                          <p:val>
                                            <p:strVal val="#ppt_x"/>
                                          </p:val>
                                        </p:tav>
                                      </p:tavLst>
                                    </p:anim>
                                    <p:anim calcmode="lin" valueType="num">
                                      <p:cBhvr additive="base">
                                        <p:cTn id="4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additive="base">
                                        <p:cTn id="51" dur="500" fill="hold"/>
                                        <p:tgtEl>
                                          <p:spTgt spid="3077"/>
                                        </p:tgtEl>
                                        <p:attrNameLst>
                                          <p:attrName>ppt_x</p:attrName>
                                        </p:attrNameLst>
                                      </p:cBhvr>
                                      <p:tavLst>
                                        <p:tav tm="0">
                                          <p:val>
                                            <p:strVal val="#ppt_x"/>
                                          </p:val>
                                        </p:tav>
                                        <p:tav tm="100000">
                                          <p:val>
                                            <p:strVal val="#ppt_x"/>
                                          </p:val>
                                        </p:tav>
                                      </p:tavLst>
                                    </p:anim>
                                    <p:anim calcmode="lin" valueType="num">
                                      <p:cBhvr additive="base">
                                        <p:cTn id="52"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1295" y="3429000"/>
            <a:ext cx="3332450" cy="323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8873" y="3299546"/>
            <a:ext cx="4628813" cy="355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29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873" y="96981"/>
            <a:ext cx="2928937" cy="27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4691" y="96980"/>
            <a:ext cx="4045527" cy="27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364" y="3429000"/>
            <a:ext cx="2696009" cy="323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955472" y="2479964"/>
            <a:ext cx="4752109" cy="122655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t>Thủy</a:t>
            </a:r>
            <a:r>
              <a:rPr lang="en-US" b="1" dirty="0"/>
              <a:t> </a:t>
            </a:r>
            <a:r>
              <a:rPr lang="en-US" b="1" dirty="0" err="1" smtClean="0"/>
              <a:t>sản</a:t>
            </a:r>
            <a:r>
              <a:rPr lang="en-US" b="1" dirty="0"/>
              <a:t> </a:t>
            </a:r>
            <a:r>
              <a:rPr lang="en-US" b="1" dirty="0" err="1" smtClean="0"/>
              <a:t>làm</a:t>
            </a:r>
            <a:r>
              <a:rPr lang="en-US" b="1" dirty="0" smtClean="0"/>
              <a:t> </a:t>
            </a:r>
            <a:r>
              <a:rPr lang="vi-VN" b="1" dirty="0" smtClean="0"/>
              <a:t>đồ</a:t>
            </a:r>
            <a:r>
              <a:rPr lang="en-US" b="1" dirty="0"/>
              <a:t> </a:t>
            </a:r>
            <a:r>
              <a:rPr lang="en-US" b="1" dirty="0" err="1" smtClean="0"/>
              <a:t>thủ</a:t>
            </a:r>
            <a:r>
              <a:rPr lang="en-US" b="1" dirty="0"/>
              <a:t> </a:t>
            </a:r>
            <a:r>
              <a:rPr lang="en-US" b="1" dirty="0" err="1" smtClean="0"/>
              <a:t>công</a:t>
            </a:r>
            <a:r>
              <a:rPr lang="en-US" b="1" dirty="0"/>
              <a:t> </a:t>
            </a:r>
            <a:r>
              <a:rPr lang="en-US" b="1" dirty="0" err="1" smtClean="0"/>
              <a:t>mĩ</a:t>
            </a:r>
            <a:r>
              <a:rPr lang="en-US" b="1" dirty="0"/>
              <a:t> </a:t>
            </a:r>
            <a:r>
              <a:rPr lang="en-US" b="1" dirty="0" err="1" smtClean="0"/>
              <a:t>nghệ</a:t>
            </a:r>
            <a:r>
              <a:rPr lang="en-US" b="1" dirty="0" smtClean="0"/>
              <a:t> </a:t>
            </a:r>
            <a:r>
              <a:rPr lang="en-US" b="1" dirty="0" err="1" smtClean="0"/>
              <a:t>nh</a:t>
            </a:r>
            <a:r>
              <a:rPr lang="vi-VN" b="1" dirty="0" smtClean="0"/>
              <a:t>ư</a:t>
            </a:r>
            <a:r>
              <a:rPr lang="en-US" b="1" dirty="0" smtClean="0"/>
              <a:t>  </a:t>
            </a:r>
            <a:r>
              <a:rPr lang="en-US" b="1" dirty="0" err="1" smtClean="0"/>
              <a:t>trang</a:t>
            </a:r>
            <a:r>
              <a:rPr lang="en-US" b="1" dirty="0"/>
              <a:t> </a:t>
            </a:r>
            <a:r>
              <a:rPr lang="en-US" b="1" dirty="0" err="1" smtClean="0"/>
              <a:t>sức</a:t>
            </a:r>
            <a:r>
              <a:rPr lang="en-US" b="1" dirty="0" smtClean="0"/>
              <a:t>, </a:t>
            </a:r>
            <a:r>
              <a:rPr lang="en-US" b="1" dirty="0" err="1" smtClean="0"/>
              <a:t>trang</a:t>
            </a:r>
            <a:r>
              <a:rPr lang="en-US" b="1" dirty="0"/>
              <a:t> </a:t>
            </a:r>
            <a:r>
              <a:rPr lang="en-US" b="1" dirty="0" err="1" smtClean="0"/>
              <a:t>trí</a:t>
            </a:r>
            <a:r>
              <a:rPr lang="en-US" b="1" dirty="0" smtClean="0"/>
              <a:t> </a:t>
            </a:r>
            <a:endParaRPr lang="en-US" b="1" dirty="0"/>
          </a:p>
        </p:txBody>
      </p:sp>
    </p:spTree>
    <p:extLst>
      <p:ext uri="{BB962C8B-B14F-4D97-AF65-F5344CB8AC3E}">
        <p14:creationId xmlns:p14="http://schemas.microsoft.com/office/powerpoint/2010/main" val="26426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44" y="3962400"/>
            <a:ext cx="2790371" cy="781277"/>
          </a:xfrm>
        </p:spPr>
        <p:txBody>
          <a:bodyPr>
            <a:normAutofit/>
          </a:bodyPr>
          <a:lstStyle/>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VIÊN TẢO </a:t>
            </a:r>
            <a:r>
              <a:rPr lang="en-US" sz="2400" dirty="0">
                <a:latin typeface="Times New Roman" pitchFamily="18" charset="0"/>
                <a:cs typeface="Times New Roman" pitchFamily="18" charset="0"/>
              </a:rPr>
              <a:t>XOẮN</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09310" y="4059382"/>
            <a:ext cx="4114800" cy="237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6283" y="0"/>
            <a:ext cx="5527966" cy="372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03" y="2"/>
            <a:ext cx="5426115" cy="372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523449" y="5214687"/>
            <a:ext cx="1560188" cy="384721"/>
          </a:xfrm>
          <a:prstGeom prst="rect">
            <a:avLst/>
          </a:prstGeom>
        </p:spPr>
        <p:txBody>
          <a:bodyPr wrap="square">
            <a:spAutoFit/>
          </a:bodyPr>
          <a:lstStyle/>
          <a:p>
            <a:r>
              <a:rPr lang="en-US" b="1" dirty="0" err="1" smtClean="0">
                <a:latin typeface="Times New Roman" pitchFamily="18" charset="0"/>
                <a:cs typeface="Times New Roman" pitchFamily="18" charset="0"/>
              </a:rPr>
              <a:t>Dầu</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hồi</a:t>
            </a:r>
            <a:endParaRPr lang="en-US" b="1" dirty="0">
              <a:latin typeface="Times New Roman" pitchFamily="18" charset="0"/>
              <a:cs typeface="Times New Roman" pitchFamily="18" charset="0"/>
            </a:endParaRPr>
          </a:p>
        </p:txBody>
      </p:sp>
      <p:sp>
        <p:nvSpPr>
          <p:cNvPr id="7" name="Oval 6"/>
          <p:cNvSpPr/>
          <p:nvPr/>
        </p:nvSpPr>
        <p:spPr>
          <a:xfrm>
            <a:off x="3352800" y="2410691"/>
            <a:ext cx="5243945" cy="163158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Thủy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n</a:t>
            </a:r>
            <a:r>
              <a:rPr lang="vi-VN" sz="2400" b="1" dirty="0" smtClean="0">
                <a:latin typeface="Times New Roman" pitchFamily="18" charset="0"/>
                <a:cs typeface="Times New Roman" pitchFamily="18" charset="0"/>
              </a:rPr>
              <a:t>ă</a:t>
            </a:r>
            <a:r>
              <a:rPr lang="en-US" sz="2400" b="1" dirty="0" err="1" smtClean="0">
                <a:latin typeface="Times New Roman" pitchFamily="18" charset="0"/>
                <a:cs typeface="Times New Roman" pitchFamily="18" charset="0"/>
              </a:rPr>
              <a:t>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11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815FAE7B-468C-CBC2-9297-79218CD1539A}"/>
              </a:ext>
            </a:extLst>
          </p:cNvPr>
          <p:cNvSpPr/>
          <p:nvPr/>
        </p:nvSpPr>
        <p:spPr>
          <a:xfrm>
            <a:off x="8386917" y="464579"/>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prstClr val="black"/>
                </a:solidFill>
                <a:latin typeface="Times New Roman" panose="02020603050405020304" pitchFamily="18" charset="0"/>
                <a:cs typeface="Times New Roman" panose="02020603050405020304" pitchFamily="18" charset="0"/>
              </a:rPr>
              <a:t>Vai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thủy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sản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864C77BC-3D37-63DF-9489-CC270FCABE73}"/>
              </a:ext>
            </a:extLst>
          </p:cNvPr>
          <p:cNvSpPr txBox="1"/>
          <p:nvPr/>
        </p:nvSpPr>
        <p:spPr>
          <a:xfrm>
            <a:off x="855409" y="198124"/>
            <a:ext cx="4159047" cy="523216"/>
          </a:xfrm>
          <a:prstGeom prst="rect">
            <a:avLst/>
          </a:prstGeom>
          <a:solidFill>
            <a:schemeClr val="accent5">
              <a:lumMod val="20000"/>
              <a:lumOff val="80000"/>
            </a:schemeClr>
          </a:solidFill>
        </p:spPr>
        <p:txBody>
          <a:bodyPr wrap="square" lIns="91436" tIns="45718" rIns="91436" bIns="45718"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Vai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thủy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sản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012CB1F-24DD-DF8F-E69C-06707B9F54D9}"/>
              </a:ext>
            </a:extLst>
          </p:cNvPr>
          <p:cNvSpPr txBox="1"/>
          <p:nvPr/>
        </p:nvSpPr>
        <p:spPr>
          <a:xfrm>
            <a:off x="963795" y="1882389"/>
            <a:ext cx="7137555" cy="954103"/>
          </a:xfrm>
          <a:prstGeom prst="rect">
            <a:avLst/>
          </a:prstGeom>
          <a:solidFill>
            <a:schemeClr val="bg2"/>
          </a:solidFill>
          <a:ln>
            <a:solidFill>
              <a:schemeClr val="accent1"/>
            </a:solidFill>
          </a:ln>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Cung cấp nguồn nguyên </a:t>
            </a:r>
            <a:r>
              <a:rPr lang="vi-VN" sz="2800" dirty="0" smtClean="0">
                <a:solidFill>
                  <a:prstClr val="black"/>
                </a:solidFill>
                <a:latin typeface="Times New Roman" panose="02020603050405020304" pitchFamily="18" charset="0"/>
                <a:cs typeface="Times New Roman" panose="02020603050405020304" pitchFamily="18" charset="0"/>
              </a:rPr>
              <a:t>liệu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nghiệp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xuất khẩu.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0171F98-BC37-D823-AF1C-CBDE03A077B4}"/>
              </a:ext>
            </a:extLst>
          </p:cNvPr>
          <p:cNvSpPr txBox="1"/>
          <p:nvPr/>
        </p:nvSpPr>
        <p:spPr>
          <a:xfrm>
            <a:off x="963795" y="2880267"/>
            <a:ext cx="6685271" cy="523216"/>
          </a:xfrm>
          <a:prstGeom prst="rect">
            <a:avLst/>
          </a:prstGeom>
          <a:solidFill>
            <a:srgbClr val="FFFF00"/>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Tạo thêm công việc cho người lao động.</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994E5B1-1D3C-2CE4-873E-69BC0F75DED5}"/>
              </a:ext>
            </a:extLst>
          </p:cNvPr>
          <p:cNvSpPr txBox="1"/>
          <p:nvPr/>
        </p:nvSpPr>
        <p:spPr>
          <a:xfrm>
            <a:off x="938318" y="3601392"/>
            <a:ext cx="6602361" cy="523216"/>
          </a:xfrm>
          <a:prstGeom prst="rect">
            <a:avLst/>
          </a:prstGeom>
          <a:solidFill>
            <a:schemeClr val="accent3">
              <a:lumMod val="40000"/>
              <a:lumOff val="60000"/>
            </a:schemeClr>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Cung cấp nguồn thức ăn cho chăn nuôi.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ABF43C8-4707-B339-7FEA-4C3625834CE4}"/>
              </a:ext>
            </a:extLst>
          </p:cNvPr>
          <p:cNvSpPr txBox="1"/>
          <p:nvPr/>
        </p:nvSpPr>
        <p:spPr>
          <a:xfrm>
            <a:off x="938318" y="4345884"/>
            <a:ext cx="8947357" cy="523216"/>
          </a:xfrm>
          <a:prstGeom prst="rect">
            <a:avLst/>
          </a:prstGeom>
          <a:solidFill>
            <a:schemeClr val="accent6"/>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Đáp ứng nhu cầu vui chơi, giải trí cho con người.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1D92453-3DFD-555F-9BAB-A5E07A42EA76}"/>
              </a:ext>
            </a:extLst>
          </p:cNvPr>
          <p:cNvSpPr txBox="1"/>
          <p:nvPr/>
        </p:nvSpPr>
        <p:spPr>
          <a:xfrm>
            <a:off x="938318" y="5108106"/>
            <a:ext cx="9665111" cy="1384990"/>
          </a:xfrm>
          <a:prstGeom prst="rect">
            <a:avLst/>
          </a:prstGeom>
          <a:solidFill>
            <a:schemeClr val="bg2">
              <a:lumMod val="60000"/>
              <a:lumOff val="40000"/>
            </a:schemeClr>
          </a:solidFill>
        </p:spPr>
        <p:txBody>
          <a:bodyPr wrap="square" lIns="91436" tIns="45718" rIns="91436" bIns="45718" rtlCol="0">
            <a:spAutoFit/>
          </a:bodyPr>
          <a:lstStyle/>
          <a:p>
            <a:pPr marL="457178" indent="-457178" algn="just">
              <a:buClr>
                <a:srgbClr val="5B9BD5">
                  <a:lumMod val="40000"/>
                  <a:lumOff val="60000"/>
                </a:srgbClr>
              </a:buClr>
              <a:buFont typeface="Wingdings" panose="05000000000000000000" pitchFamily="2" charset="2"/>
              <a:buChar char="ü"/>
            </a:pPr>
            <a:r>
              <a:rPr lang="vi-VN" sz="2800" dirty="0">
                <a:solidFill>
                  <a:prstClr val="black"/>
                </a:solidFill>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18" y="796871"/>
            <a:ext cx="7163032" cy="957302"/>
          </a:xfrm>
          <a:prstGeom prst="rect">
            <a:avLst/>
          </a:prstGeom>
          <a:solidFill>
            <a:schemeClr val="accent1"/>
          </a:solidFill>
          <a:ln>
            <a:noFill/>
          </a:ln>
          <a:effectLst/>
        </p:spPr>
      </p:pic>
    </p:spTree>
    <p:extLst>
      <p:ext uri="{BB962C8B-B14F-4D97-AF65-F5344CB8AC3E}">
        <p14:creationId xmlns:p14="http://schemas.microsoft.com/office/powerpoint/2010/main" val="23386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883" y="803083"/>
            <a:ext cx="11068216" cy="1709530"/>
          </a:xfrm>
          <a:solidFill>
            <a:srgbClr val="F7CAFA"/>
          </a:solidFill>
        </p:spPr>
        <p:txBody>
          <a:bodyPr/>
          <a:lstStyle/>
          <a:p>
            <a:r>
              <a:rPr lang="en-US" dirty="0" smtClean="0"/>
              <a:t>Theo </a:t>
            </a:r>
            <a:r>
              <a:rPr lang="en-US" dirty="0" err="1" smtClean="0"/>
              <a:t>nguồn</a:t>
            </a:r>
            <a:r>
              <a:rPr lang="en-US" dirty="0" smtClean="0"/>
              <a:t> : </a:t>
            </a:r>
            <a:r>
              <a:rPr lang="en-US" dirty="0" err="1" smtClean="0"/>
              <a:t>Viện</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Hải</a:t>
            </a:r>
            <a:r>
              <a:rPr lang="en-US" dirty="0" smtClean="0"/>
              <a:t> </a:t>
            </a:r>
            <a:r>
              <a:rPr lang="en-US" dirty="0" err="1" smtClean="0"/>
              <a:t>sản</a:t>
            </a:r>
            <a:r>
              <a:rPr lang="en-US" dirty="0" smtClean="0"/>
              <a:t> , 2018 :</a:t>
            </a:r>
          </a:p>
          <a:p>
            <a:r>
              <a:rPr lang="en-US" dirty="0" err="1" smtClean="0"/>
              <a:t>Vùng</a:t>
            </a:r>
            <a:r>
              <a:rPr lang="en-US" dirty="0" smtClean="0"/>
              <a:t> </a:t>
            </a:r>
            <a:r>
              <a:rPr lang="en-US" dirty="0" err="1" smtClean="0"/>
              <a:t>biển</a:t>
            </a:r>
            <a:r>
              <a:rPr lang="en-US" dirty="0" smtClean="0"/>
              <a:t> </a:t>
            </a:r>
            <a:r>
              <a:rPr lang="en-US" dirty="0" err="1" smtClean="0"/>
              <a:t>Việt</a:t>
            </a:r>
            <a:r>
              <a:rPr lang="en-US" dirty="0" smtClean="0"/>
              <a:t> </a:t>
            </a:r>
            <a:r>
              <a:rPr lang="en-US" dirty="0" err="1" smtClean="0"/>
              <a:t>nam</a:t>
            </a:r>
            <a:r>
              <a:rPr lang="en-US" dirty="0" smtClean="0"/>
              <a:t> , </a:t>
            </a:r>
            <a:r>
              <a:rPr lang="en-US" dirty="0" err="1" smtClean="0"/>
              <a:t>có</a:t>
            </a:r>
            <a:r>
              <a:rPr lang="en-US" dirty="0" smtClean="0"/>
              <a:t> </a:t>
            </a:r>
            <a:r>
              <a:rPr lang="en-US" dirty="0" err="1" smtClean="0"/>
              <a:t>nguồn</a:t>
            </a:r>
            <a:r>
              <a:rPr lang="en-US" dirty="0" smtClean="0"/>
              <a:t> </a:t>
            </a:r>
            <a:r>
              <a:rPr lang="en-US" dirty="0" err="1" smtClean="0"/>
              <a:t>lợi</a:t>
            </a:r>
            <a:r>
              <a:rPr lang="en-US" dirty="0" smtClean="0"/>
              <a:t> </a:t>
            </a:r>
            <a:r>
              <a:rPr lang="en-US" dirty="0" err="1" smtClean="0"/>
              <a:t>hải</a:t>
            </a:r>
            <a:r>
              <a:rPr lang="en-US" dirty="0" smtClean="0"/>
              <a:t> </a:t>
            </a:r>
            <a:r>
              <a:rPr lang="en-US" dirty="0" err="1" smtClean="0"/>
              <a:t>sản</a:t>
            </a:r>
            <a:r>
              <a:rPr lang="en-US" dirty="0" smtClean="0"/>
              <a:t> </a:t>
            </a:r>
            <a:r>
              <a:rPr lang="en-US" dirty="0" err="1" smtClean="0"/>
              <a:t>phong</a:t>
            </a:r>
            <a:r>
              <a:rPr lang="en-US" dirty="0" smtClean="0"/>
              <a:t> </a:t>
            </a:r>
            <a:r>
              <a:rPr lang="en-US" dirty="0" err="1" smtClean="0"/>
              <a:t>phú</a:t>
            </a:r>
            <a:r>
              <a:rPr lang="en-US" dirty="0" smtClean="0"/>
              <a:t>, </a:t>
            </a:r>
            <a:r>
              <a:rPr lang="en-US" dirty="0" err="1" smtClean="0"/>
              <a:t>đa</a:t>
            </a:r>
            <a:r>
              <a:rPr lang="en-US" dirty="0" smtClean="0"/>
              <a:t> </a:t>
            </a:r>
            <a:r>
              <a:rPr lang="en-US" dirty="0" err="1" smtClean="0"/>
              <a:t>dạng</a:t>
            </a:r>
            <a:r>
              <a:rPr lang="en-US" dirty="0" smtClean="0"/>
              <a:t> </a:t>
            </a:r>
            <a:r>
              <a:rPr lang="en-US" dirty="0" err="1" smtClean="0"/>
              <a:t>với</a:t>
            </a:r>
            <a:r>
              <a:rPr lang="en-US" dirty="0" smtClean="0"/>
              <a:t> </a:t>
            </a:r>
            <a:r>
              <a:rPr lang="en-US" dirty="0" err="1" smtClean="0"/>
              <a:t>khoảng</a:t>
            </a:r>
            <a:r>
              <a:rPr lang="en-US" dirty="0" smtClean="0"/>
              <a:t> 2040 </a:t>
            </a:r>
            <a:r>
              <a:rPr lang="en-US" dirty="0" err="1" smtClean="0"/>
              <a:t>loài</a:t>
            </a:r>
            <a:r>
              <a:rPr lang="en-US" dirty="0" smtClean="0"/>
              <a:t> </a:t>
            </a:r>
            <a:r>
              <a:rPr lang="en-US" dirty="0" err="1" smtClean="0"/>
              <a:t>cá</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a:t>
            </a:r>
            <a:r>
              <a:rPr lang="en-US" dirty="0" err="1" smtClean="0"/>
              <a:t>khoảng</a:t>
            </a:r>
            <a:r>
              <a:rPr lang="en-US" dirty="0" smtClean="0"/>
              <a:t> 110 </a:t>
            </a:r>
            <a:r>
              <a:rPr lang="en-US" dirty="0" err="1" smtClean="0"/>
              <a:t>loài</a:t>
            </a:r>
            <a:r>
              <a:rPr lang="en-US" dirty="0" smtClean="0"/>
              <a:t> </a:t>
            </a:r>
            <a:r>
              <a:rPr lang="en-US" dirty="0" err="1" smtClean="0"/>
              <a:t>có</a:t>
            </a:r>
            <a:r>
              <a:rPr lang="en-US" dirty="0" smtClean="0"/>
              <a:t> </a:t>
            </a:r>
            <a:r>
              <a:rPr lang="en-US" dirty="0" err="1" smtClean="0"/>
              <a:t>giá</a:t>
            </a:r>
            <a:r>
              <a:rPr lang="en-US" dirty="0" smtClean="0"/>
              <a:t> </a:t>
            </a:r>
            <a:r>
              <a:rPr lang="en-US" dirty="0" err="1" smtClean="0"/>
              <a:t>trị</a:t>
            </a:r>
            <a:r>
              <a:rPr lang="en-US" dirty="0" smtClean="0"/>
              <a:t> </a:t>
            </a:r>
            <a:r>
              <a:rPr lang="en-US" dirty="0" err="1" smtClean="0"/>
              <a:t>kinh</a:t>
            </a:r>
            <a:r>
              <a:rPr lang="en-US" dirty="0" smtClean="0"/>
              <a:t> </a:t>
            </a:r>
            <a:r>
              <a:rPr lang="en-US" dirty="0" err="1" smtClean="0"/>
              <a:t>tế</a:t>
            </a:r>
            <a:r>
              <a:rPr lang="en-US" dirty="0" smtClean="0"/>
              <a:t> </a:t>
            </a:r>
            <a:r>
              <a:rPr lang="en-US" dirty="0" err="1" smtClean="0"/>
              <a:t>cao</a:t>
            </a:r>
            <a:r>
              <a:rPr lang="en-US" dirty="0" smtClean="0"/>
              <a:t>.</a:t>
            </a:r>
            <a:endParaRPr lang="en-US" dirty="0"/>
          </a:p>
        </p:txBody>
      </p:sp>
    </p:spTree>
    <p:extLst>
      <p:ext uri="{BB962C8B-B14F-4D97-AF65-F5344CB8AC3E}">
        <p14:creationId xmlns:p14="http://schemas.microsoft.com/office/powerpoint/2010/main" val="53665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smtClean="0">
                <a:solidFill>
                  <a:srgbClr val="00B050"/>
                </a:solidFill>
                <a:latin typeface="Times New Roman" pitchFamily="18" charset="0"/>
                <a:cs typeface="Times New Roman" pitchFamily="18" charset="0"/>
              </a:rPr>
              <a:t>Bài</a:t>
            </a:r>
            <a:r>
              <a:rPr lang="en-US" sz="3600" b="1" dirty="0" smtClean="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14 </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Giới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94855" y="1160609"/>
            <a:ext cx="5632234" cy="4351339"/>
          </a:xfrm>
        </p:spPr>
        <p:txBody>
          <a:bodyPr/>
          <a:lstStyle/>
          <a:p>
            <a:r>
              <a:rPr lang="en-US" b="1" dirty="0" smtClean="0">
                <a:solidFill>
                  <a:srgbClr val="FF0000"/>
                </a:solidFill>
                <a:latin typeface="Times New Roman" pitchFamily="18" charset="0"/>
                <a:cs typeface="Times New Roman" pitchFamily="18" charset="0"/>
              </a:rPr>
              <a:t>I. </a:t>
            </a:r>
            <a:r>
              <a:rPr lang="en-US" b="1" dirty="0" err="1" smtClean="0">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II.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số</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loài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690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186" y="238540"/>
            <a:ext cx="11599186" cy="1256305"/>
          </a:xfrm>
          <a:solidFill>
            <a:srgbClr val="CCFFFF"/>
          </a:solidFill>
        </p:spPr>
        <p:txBody>
          <a:bodyPr>
            <a:normAutofit lnSpcReduction="10000"/>
          </a:bodyPr>
          <a:lstStyle/>
          <a:p>
            <a:r>
              <a:rPr lang="en-US" dirty="0"/>
              <a:t> </a:t>
            </a:r>
            <a:r>
              <a:rPr lang="en-US" dirty="0" err="1"/>
              <a:t>Quan</a:t>
            </a:r>
            <a:r>
              <a:rPr lang="en-US" dirty="0"/>
              <a:t> </a:t>
            </a:r>
            <a:r>
              <a:rPr lang="en-US" dirty="0" err="1"/>
              <a:t>sát</a:t>
            </a:r>
            <a:r>
              <a:rPr lang="en-US" dirty="0"/>
              <a:t> </a:t>
            </a:r>
            <a:r>
              <a:rPr lang="en-US" dirty="0" err="1"/>
              <a:t>Hình</a:t>
            </a:r>
            <a:r>
              <a:rPr lang="en-US" dirty="0"/>
              <a:t> 14.2 </a:t>
            </a:r>
            <a:r>
              <a:rPr lang="en-US" dirty="0" err="1"/>
              <a:t>và</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từ</a:t>
            </a:r>
            <a:r>
              <a:rPr lang="en-US" dirty="0"/>
              <a:t> </a:t>
            </a:r>
            <a:r>
              <a:rPr lang="en-US" dirty="0" err="1"/>
              <a:t>sau</a:t>
            </a:r>
            <a:r>
              <a:rPr lang="en-US" dirty="0"/>
              <a:t> </a:t>
            </a:r>
            <a:r>
              <a:rPr lang="en-US" dirty="0" err="1"/>
              <a:t>đây</a:t>
            </a:r>
            <a:r>
              <a:rPr lang="en-US" dirty="0"/>
              <a:t>: </a:t>
            </a:r>
            <a:r>
              <a:rPr lang="en-US" dirty="0" err="1"/>
              <a:t>tôm</a:t>
            </a:r>
            <a:r>
              <a:rPr lang="en-US" dirty="0"/>
              <a:t> </a:t>
            </a:r>
            <a:r>
              <a:rPr lang="en-US" dirty="0" err="1"/>
              <a:t>thẻ</a:t>
            </a:r>
            <a:r>
              <a:rPr lang="en-US" dirty="0"/>
              <a:t> </a:t>
            </a:r>
            <a:r>
              <a:rPr lang="en-US" dirty="0" err="1"/>
              <a:t>chân</a:t>
            </a:r>
            <a:r>
              <a:rPr lang="en-US" dirty="0"/>
              <a:t> </a:t>
            </a:r>
            <a:r>
              <a:rPr lang="en-US" dirty="0" err="1"/>
              <a:t>trắng</a:t>
            </a:r>
            <a:r>
              <a:rPr lang="en-US" dirty="0"/>
              <a:t>, </a:t>
            </a:r>
            <a:r>
              <a:rPr lang="en-US" dirty="0" err="1"/>
              <a:t>cá</a:t>
            </a:r>
            <a:r>
              <a:rPr lang="en-US" dirty="0"/>
              <a:t> </a:t>
            </a:r>
            <a:r>
              <a:rPr lang="en-US" dirty="0" err="1"/>
              <a:t>tra</a:t>
            </a:r>
            <a:r>
              <a:rPr lang="en-US" dirty="0"/>
              <a:t>, </a:t>
            </a:r>
            <a:r>
              <a:rPr lang="en-US" dirty="0" err="1"/>
              <a:t>cá</a:t>
            </a:r>
            <a:r>
              <a:rPr lang="en-US" dirty="0"/>
              <a:t> song, </a:t>
            </a:r>
            <a:r>
              <a:rPr lang="en-US" dirty="0" err="1"/>
              <a:t>cá</a:t>
            </a:r>
            <a:r>
              <a:rPr lang="en-US" dirty="0"/>
              <a:t> </a:t>
            </a:r>
            <a:r>
              <a:rPr lang="en-US" dirty="0" err="1"/>
              <a:t>lăng</a:t>
            </a:r>
            <a:r>
              <a:rPr lang="en-US" dirty="0"/>
              <a:t>, </a:t>
            </a:r>
            <a:r>
              <a:rPr lang="en-US" dirty="0" err="1"/>
              <a:t>cua</a:t>
            </a:r>
            <a:r>
              <a:rPr lang="en-US" dirty="0"/>
              <a:t> </a:t>
            </a:r>
            <a:r>
              <a:rPr lang="en-US" dirty="0" err="1"/>
              <a:t>biển</a:t>
            </a:r>
            <a:r>
              <a:rPr lang="en-US" dirty="0"/>
              <a:t>, </a:t>
            </a:r>
            <a:r>
              <a:rPr lang="en-US" dirty="0" err="1"/>
              <a:t>tôm</a:t>
            </a:r>
            <a:r>
              <a:rPr lang="en-US" dirty="0"/>
              <a:t> </a:t>
            </a:r>
            <a:r>
              <a:rPr lang="en-US" dirty="0" err="1"/>
              <a:t>hùm</a:t>
            </a:r>
            <a:r>
              <a:rPr lang="en-US" dirty="0"/>
              <a:t> </a:t>
            </a:r>
            <a:r>
              <a:rPr lang="en-US" dirty="0" err="1"/>
              <a:t>để</a:t>
            </a:r>
            <a:r>
              <a:rPr lang="en-US" dirty="0"/>
              <a:t> </a:t>
            </a:r>
            <a:r>
              <a:rPr lang="en-US" dirty="0" err="1"/>
              <a:t>ghép</a:t>
            </a:r>
            <a:r>
              <a:rPr lang="en-US" dirty="0"/>
              <a:t> </a:t>
            </a:r>
            <a:r>
              <a:rPr lang="en-US" dirty="0" err="1"/>
              <a:t>tên</a:t>
            </a:r>
            <a:r>
              <a:rPr lang="en-US" dirty="0"/>
              <a:t> </a:t>
            </a:r>
            <a:r>
              <a:rPr lang="en-US" dirty="0" err="1"/>
              <a:t>các</a:t>
            </a:r>
            <a:r>
              <a:rPr lang="en-US" dirty="0"/>
              <a:t> </a:t>
            </a:r>
            <a:r>
              <a:rPr lang="en-US" dirty="0" err="1"/>
              <a:t>loài</a:t>
            </a:r>
            <a:r>
              <a:rPr lang="en-US" dirty="0"/>
              <a:t> </a:t>
            </a:r>
            <a:r>
              <a:rPr lang="en-US" dirty="0" err="1"/>
              <a:t>thủy</a:t>
            </a:r>
            <a:r>
              <a:rPr lang="en-US" dirty="0"/>
              <a:t> </a:t>
            </a:r>
            <a:r>
              <a:rPr lang="en-US" dirty="0" err="1"/>
              <a:t>sản</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kinh</a:t>
            </a:r>
            <a:r>
              <a:rPr lang="en-US" dirty="0"/>
              <a:t> </a:t>
            </a:r>
            <a:r>
              <a:rPr lang="en-US" dirty="0" err="1"/>
              <a:t>tế</a:t>
            </a:r>
            <a:r>
              <a:rPr lang="en-US" dirty="0"/>
              <a:t> </a:t>
            </a:r>
            <a:r>
              <a:rPr lang="en-US" dirty="0" err="1"/>
              <a:t>cao</a:t>
            </a:r>
            <a:r>
              <a:rPr lang="en-US" dirty="0"/>
              <a:t> </a:t>
            </a:r>
            <a:r>
              <a:rPr lang="en-US" dirty="0" err="1"/>
              <a:t>của</a:t>
            </a:r>
            <a:r>
              <a:rPr lang="en-US" dirty="0"/>
              <a:t> </a:t>
            </a:r>
            <a:r>
              <a:rPr lang="en-US" dirty="0" err="1"/>
              <a:t>Việt</a:t>
            </a:r>
            <a:r>
              <a:rPr lang="en-US" dirty="0"/>
              <a:t> Nam </a:t>
            </a:r>
            <a:r>
              <a:rPr lang="en-US" dirty="0" err="1"/>
              <a:t>vào</a:t>
            </a:r>
            <a:r>
              <a:rPr lang="en-US" dirty="0"/>
              <a:t> </a:t>
            </a:r>
            <a:r>
              <a:rPr lang="en-US" dirty="0" err="1"/>
              <a:t>từng</a:t>
            </a:r>
            <a:r>
              <a:rPr lang="en-US" dirty="0"/>
              <a:t> </a:t>
            </a:r>
            <a:r>
              <a:rPr lang="en-US" dirty="0" err="1"/>
              <a:t>ảnh</a:t>
            </a:r>
            <a:r>
              <a:rPr lang="en-US" dirty="0"/>
              <a:t> </a:t>
            </a:r>
            <a:r>
              <a:rPr lang="en-US" dirty="0" err="1"/>
              <a:t>cho</a:t>
            </a:r>
            <a:r>
              <a:rPr lang="en-US" dirty="0"/>
              <a:t> </a:t>
            </a:r>
            <a:r>
              <a:rPr lang="en-US" dirty="0" err="1"/>
              <a:t>phù</a:t>
            </a:r>
            <a:r>
              <a:rPr lang="en-US" dirty="0"/>
              <a:t> </a:t>
            </a:r>
            <a:r>
              <a:rPr lang="en-US" dirty="0" err="1"/>
              <a:t>hợp</a:t>
            </a:r>
            <a:endParaRPr lang="en-US" dirty="0"/>
          </a:p>
        </p:txBody>
      </p:sp>
      <p:pic>
        <p:nvPicPr>
          <p:cNvPr id="9" name="Picture 8"/>
          <p:cNvPicPr>
            <a:picLocks noChangeAspect="1"/>
          </p:cNvPicPr>
          <p:nvPr/>
        </p:nvPicPr>
        <p:blipFill>
          <a:blip r:embed="rId2"/>
          <a:stretch>
            <a:fillRect/>
          </a:stretch>
        </p:blipFill>
        <p:spPr>
          <a:xfrm>
            <a:off x="898497" y="1494845"/>
            <a:ext cx="10917141" cy="4611756"/>
          </a:xfrm>
          <a:prstGeom prst="rect">
            <a:avLst/>
          </a:prstGeom>
        </p:spPr>
      </p:pic>
      <p:sp>
        <p:nvSpPr>
          <p:cNvPr id="10" name="TextBox 9"/>
          <p:cNvSpPr txBox="1"/>
          <p:nvPr/>
        </p:nvSpPr>
        <p:spPr>
          <a:xfrm>
            <a:off x="6750657" y="2719346"/>
            <a:ext cx="826936" cy="384721"/>
          </a:xfrm>
          <a:prstGeom prst="rect">
            <a:avLst/>
          </a:prstGeom>
          <a:solidFill>
            <a:srgbClr val="FFFF00"/>
          </a:solidFill>
        </p:spPr>
        <p:txBody>
          <a:bodyPr wrap="square" rtlCol="0">
            <a:spAutoFit/>
          </a:bodyPr>
          <a:lstStyle/>
          <a:p>
            <a:r>
              <a:rPr lang="en-US" dirty="0" err="1" smtClean="0"/>
              <a:t>Cá</a:t>
            </a:r>
            <a:r>
              <a:rPr lang="en-US" dirty="0" smtClean="0"/>
              <a:t> </a:t>
            </a:r>
            <a:r>
              <a:rPr lang="en-US" dirty="0" err="1" smtClean="0"/>
              <a:t>tra</a:t>
            </a:r>
            <a:r>
              <a:rPr lang="en-US" dirty="0" smtClean="0"/>
              <a:t> </a:t>
            </a:r>
            <a:endParaRPr lang="en-US" dirty="0"/>
          </a:p>
        </p:txBody>
      </p:sp>
      <p:sp>
        <p:nvSpPr>
          <p:cNvPr id="11" name="TextBox 10"/>
          <p:cNvSpPr txBox="1"/>
          <p:nvPr/>
        </p:nvSpPr>
        <p:spPr>
          <a:xfrm>
            <a:off x="3013544" y="2719346"/>
            <a:ext cx="1001865" cy="384721"/>
          </a:xfrm>
          <a:prstGeom prst="rect">
            <a:avLst/>
          </a:prstGeom>
          <a:solidFill>
            <a:srgbClr val="FFFF00"/>
          </a:solidFill>
        </p:spPr>
        <p:txBody>
          <a:bodyPr wrap="square" rtlCol="0">
            <a:spAutoFit/>
          </a:bodyPr>
          <a:lstStyle/>
          <a:p>
            <a:r>
              <a:rPr lang="en-US" dirty="0" err="1" smtClean="0"/>
              <a:t>Cá</a:t>
            </a:r>
            <a:r>
              <a:rPr lang="en-US" dirty="0" smtClean="0"/>
              <a:t> </a:t>
            </a:r>
            <a:r>
              <a:rPr lang="en-US" dirty="0" err="1" smtClean="0"/>
              <a:t>lăng</a:t>
            </a:r>
            <a:endParaRPr lang="en-US" dirty="0"/>
          </a:p>
        </p:txBody>
      </p:sp>
      <p:sp>
        <p:nvSpPr>
          <p:cNvPr id="12" name="TextBox 11"/>
          <p:cNvSpPr txBox="1"/>
          <p:nvPr/>
        </p:nvSpPr>
        <p:spPr>
          <a:xfrm>
            <a:off x="8332967" y="2846567"/>
            <a:ext cx="2401294" cy="384721"/>
          </a:xfrm>
          <a:prstGeom prst="rect">
            <a:avLst/>
          </a:prstGeom>
          <a:solidFill>
            <a:srgbClr val="FFFF00"/>
          </a:solidFill>
        </p:spPr>
        <p:txBody>
          <a:bodyPr wrap="square" rtlCol="0">
            <a:spAutoFit/>
          </a:bodyPr>
          <a:lstStyle/>
          <a:p>
            <a:r>
              <a:rPr lang="en-US" dirty="0" err="1" smtClean="0"/>
              <a:t>Tôm</a:t>
            </a:r>
            <a:r>
              <a:rPr lang="en-US" dirty="0" smtClean="0"/>
              <a:t> </a:t>
            </a:r>
            <a:r>
              <a:rPr lang="en-US" dirty="0" err="1" smtClean="0"/>
              <a:t>thẻ</a:t>
            </a:r>
            <a:r>
              <a:rPr lang="en-US" dirty="0" smtClean="0"/>
              <a:t> </a:t>
            </a:r>
            <a:r>
              <a:rPr lang="en-US" dirty="0" err="1" smtClean="0"/>
              <a:t>chân</a:t>
            </a:r>
            <a:r>
              <a:rPr lang="en-US" dirty="0" smtClean="0"/>
              <a:t> </a:t>
            </a:r>
            <a:r>
              <a:rPr lang="en-US" dirty="0" err="1" smtClean="0"/>
              <a:t>trắng</a:t>
            </a:r>
            <a:endParaRPr lang="en-US" dirty="0"/>
          </a:p>
        </p:txBody>
      </p:sp>
      <p:sp>
        <p:nvSpPr>
          <p:cNvPr id="13" name="TextBox 12"/>
          <p:cNvSpPr txBox="1"/>
          <p:nvPr/>
        </p:nvSpPr>
        <p:spPr>
          <a:xfrm>
            <a:off x="3164619" y="4675367"/>
            <a:ext cx="1113183" cy="384721"/>
          </a:xfrm>
          <a:prstGeom prst="rect">
            <a:avLst/>
          </a:prstGeom>
          <a:solidFill>
            <a:srgbClr val="FFFF00"/>
          </a:solidFill>
        </p:spPr>
        <p:txBody>
          <a:bodyPr wrap="square" rtlCol="0">
            <a:spAutoFit/>
          </a:bodyPr>
          <a:lstStyle/>
          <a:p>
            <a:r>
              <a:rPr lang="en-US" dirty="0" err="1" smtClean="0"/>
              <a:t>Cua</a:t>
            </a:r>
            <a:r>
              <a:rPr lang="en-US" dirty="0" smtClean="0"/>
              <a:t> </a:t>
            </a:r>
            <a:r>
              <a:rPr lang="en-US" dirty="0" err="1" smtClean="0"/>
              <a:t>biển</a:t>
            </a:r>
            <a:endParaRPr lang="en-US" dirty="0"/>
          </a:p>
        </p:txBody>
      </p:sp>
      <p:sp>
        <p:nvSpPr>
          <p:cNvPr id="14" name="TextBox 13"/>
          <p:cNvSpPr txBox="1"/>
          <p:nvPr/>
        </p:nvSpPr>
        <p:spPr>
          <a:xfrm>
            <a:off x="6496216" y="4651513"/>
            <a:ext cx="1160890" cy="384721"/>
          </a:xfrm>
          <a:prstGeom prst="rect">
            <a:avLst/>
          </a:prstGeom>
          <a:solidFill>
            <a:srgbClr val="FFFF00"/>
          </a:solidFill>
        </p:spPr>
        <p:txBody>
          <a:bodyPr wrap="square" rtlCol="0">
            <a:spAutoFit/>
          </a:bodyPr>
          <a:lstStyle/>
          <a:p>
            <a:r>
              <a:rPr lang="en-US" dirty="0" err="1" smtClean="0"/>
              <a:t>Tôm</a:t>
            </a:r>
            <a:r>
              <a:rPr lang="en-US" dirty="0" smtClean="0"/>
              <a:t> </a:t>
            </a:r>
            <a:r>
              <a:rPr lang="en-US" dirty="0" err="1" smtClean="0"/>
              <a:t>hùm</a:t>
            </a:r>
            <a:endParaRPr lang="en-US" dirty="0"/>
          </a:p>
        </p:txBody>
      </p:sp>
      <p:sp>
        <p:nvSpPr>
          <p:cNvPr id="15" name="TextBox 14"/>
          <p:cNvSpPr txBox="1"/>
          <p:nvPr/>
        </p:nvSpPr>
        <p:spPr>
          <a:xfrm>
            <a:off x="10312842" y="4675367"/>
            <a:ext cx="962108" cy="384721"/>
          </a:xfrm>
          <a:prstGeom prst="rect">
            <a:avLst/>
          </a:prstGeom>
          <a:solidFill>
            <a:srgbClr val="FFFF00"/>
          </a:solidFill>
        </p:spPr>
        <p:txBody>
          <a:bodyPr wrap="square" rtlCol="0">
            <a:spAutoFit/>
          </a:bodyPr>
          <a:lstStyle/>
          <a:p>
            <a:r>
              <a:rPr lang="en-US" dirty="0" err="1" smtClean="0"/>
              <a:t>Cá</a:t>
            </a:r>
            <a:r>
              <a:rPr lang="en-US" dirty="0" smtClean="0"/>
              <a:t> song</a:t>
            </a:r>
            <a:endParaRPr lang="en-US" dirty="0"/>
          </a:p>
        </p:txBody>
      </p:sp>
    </p:spTree>
    <p:extLst>
      <p:ext uri="{BB962C8B-B14F-4D97-AF65-F5344CB8AC3E}">
        <p14:creationId xmlns:p14="http://schemas.microsoft.com/office/powerpoint/2010/main" val="11764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41238" y="582438"/>
            <a:ext cx="9841947" cy="1077218"/>
          </a:xfrm>
          <a:prstGeom prst="rect">
            <a:avLst/>
          </a:prstGeom>
        </p:spPr>
        <p:txBody>
          <a:bodyPr wrap="square">
            <a:spAutoFit/>
          </a:bodyPr>
          <a:lstStyle/>
          <a:p>
            <a:pPr marL="0" lvl="0" indent="0" defTabSz="914400">
              <a:buNone/>
              <a:defRPr/>
            </a:pPr>
            <a:r>
              <a:rPr lang="en-US" sz="3200" b="1" smtClean="0">
                <a:solidFill>
                  <a:schemeClr val="dk1"/>
                </a:solidFill>
                <a:latin typeface="Times New Roman" panose="02020603050405020304" pitchFamily="18" charset="0"/>
                <a:cs typeface="Times New Roman" panose="02020603050405020304" pitchFamily="18" charset="0"/>
              </a:rPr>
              <a:t>?</a:t>
            </a:r>
            <a:r>
              <a:rPr lang="en-US" sz="3200" smtClean="0">
                <a:solidFill>
                  <a:schemeClr val="dk1"/>
                </a:solidFill>
                <a:latin typeface="Times New Roman" panose="02020603050405020304" pitchFamily="18" charset="0"/>
                <a:cs typeface="Times New Roman" panose="02020603050405020304" pitchFamily="18" charset="0"/>
              </a:rPr>
              <a:t> </a:t>
            </a:r>
            <a:r>
              <a:rPr lang="vi-VN" sz="3200" dirty="0">
                <a:solidFill>
                  <a:schemeClr val="dk1"/>
                </a:solidFill>
                <a:latin typeface="Times New Roman" panose="02020603050405020304" pitchFamily="18" charset="0"/>
                <a:cs typeface="Times New Roman" panose="02020603050405020304" pitchFamily="18" charset="0"/>
              </a:rPr>
              <a:t>Trong các loại đấy loại nào được tập trung sản xuất giống và nuôi trồng? </a:t>
            </a:r>
            <a:endParaRPr lang="en-US" sz="3200" dirty="0">
              <a:solidFill>
                <a:schemeClr val="dk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8506" y="2961360"/>
            <a:ext cx="9777453" cy="1077218"/>
          </a:xfrm>
          <a:prstGeom prst="rect">
            <a:avLst/>
          </a:prstGeom>
        </p:spPr>
        <p:txBody>
          <a:bodyPr wrap="square">
            <a:spAutoFit/>
          </a:bodyPr>
          <a:lstStyle/>
          <a:p>
            <a:pPr lvl="0" defTabSz="914400">
              <a:defRPr/>
            </a:pPr>
            <a:r>
              <a:rPr lang="en-US" sz="3200" b="1" smtClean="0">
                <a:solidFill>
                  <a:schemeClr val="dk1"/>
                </a:solidFill>
                <a:latin typeface="Times New Roman" panose="02020603050405020304" pitchFamily="18" charset="0"/>
                <a:cs typeface="Times New Roman" panose="02020603050405020304" pitchFamily="18" charset="0"/>
              </a:rPr>
              <a:t>? </a:t>
            </a:r>
            <a:r>
              <a:rPr lang="en-US" sz="3200" smtClean="0">
                <a:solidFill>
                  <a:schemeClr val="dk1"/>
                </a:solidFill>
                <a:latin typeface="Times New Roman" panose="02020603050405020304" pitchFamily="18" charset="0"/>
                <a:cs typeface="Times New Roman" panose="02020603050405020304" pitchFamily="18" charset="0"/>
              </a:rPr>
              <a:t>Cho </a:t>
            </a:r>
            <a:r>
              <a:rPr lang="en-US" sz="3200" dirty="0" err="1">
                <a:solidFill>
                  <a:schemeClr val="dk1"/>
                </a:solidFill>
                <a:latin typeface="Times New Roman" panose="02020603050405020304" pitchFamily="18" charset="0"/>
                <a:cs typeface="Times New Roman" panose="02020603050405020304" pitchFamily="18" charset="0"/>
              </a:rPr>
              <a:t>ví</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dụ</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một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số</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loại</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thủy</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sản</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có</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giá</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trị</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kinh</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tế</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cao</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giá</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trị</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xuất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khẩu</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cao</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mà</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em</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biết</a:t>
            </a:r>
            <a:r>
              <a:rPr lang="en-US" sz="3200" dirty="0">
                <a:solidFill>
                  <a:schemeClr val="dk1"/>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1427018" y="1801091"/>
            <a:ext cx="5999018" cy="584775"/>
          </a:xfrm>
          <a:prstGeom prst="rect">
            <a:avLst/>
          </a:prstGeom>
          <a:noFill/>
        </p:spPr>
        <p:txBody>
          <a:bodyPr wrap="square" rtlCol="0">
            <a:spAutoFit/>
          </a:bodyPr>
          <a:lstStyle/>
          <a:p>
            <a:r>
              <a:rPr lang="en-US" sz="3200" smtClean="0">
                <a:latin typeface="Times New Roman" pitchFamily="18" charset="0"/>
                <a:cs typeface="Times New Roman" pitchFamily="18" charset="0"/>
              </a:rPr>
              <a:t>-&gt;  Cá tra ,.tôm thẻ chân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2258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xmlns=""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xmlns=""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92" y="2569040"/>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xmlns=""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9"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5461003"/>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500A6CC-C438-813B-F521-2C6291648291}"/>
              </a:ext>
            </a:extLst>
          </p:cNvPr>
          <p:cNvSpPr txBox="1"/>
          <p:nvPr/>
        </p:nvSpPr>
        <p:spPr>
          <a:xfrm>
            <a:off x="7189339" y="1209698"/>
            <a:ext cx="3873452" cy="584771"/>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lIns="91436" tIns="45718" rIns="91436" bIns="45718"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xmlns="" id="{D8859CFE-214D-8BA3-BFE6-D0A617D03FC5}"/>
              </a:ext>
            </a:extLst>
          </p:cNvPr>
          <p:cNvSpPr/>
          <p:nvPr/>
        </p:nvSpPr>
        <p:spPr>
          <a:xfrm>
            <a:off x="193959" y="1374142"/>
            <a:ext cx="1207807"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xmlns="" id="{8736AD88-B052-DDA8-F090-C3ED10FE294D}"/>
              </a:ext>
            </a:extLst>
          </p:cNvPr>
          <p:cNvSpPr/>
          <p:nvPr/>
        </p:nvSpPr>
        <p:spPr>
          <a:xfrm>
            <a:off x="1174385" y="4503994"/>
            <a:ext cx="1207807"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xmlns="" id="{49B1DBC4-8046-9515-7995-ED28AC036271}"/>
              </a:ext>
            </a:extLst>
          </p:cNvPr>
          <p:cNvSpPr/>
          <p:nvPr/>
        </p:nvSpPr>
        <p:spPr>
          <a:xfrm>
            <a:off x="8866584" y="5283126"/>
            <a:ext cx="1413045" cy="84065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Google Shape;97;p3" descr="Các trò chơi khởi động cho một buổi sinh hoạt tập thể - Sinh Viên Công Giáo  Trung Chí"/>
          <p:cNvPicPr preferRelativeResize="0"/>
          <p:nvPr/>
        </p:nvPicPr>
        <p:blipFill rotWithShape="1">
          <a:blip r:embed="rId2"/>
          <a:srcRect/>
          <a:stretch>
            <a:fillRect/>
          </a:stretch>
        </p:blipFill>
        <p:spPr>
          <a:xfrm>
            <a:off x="0" y="39411"/>
            <a:ext cx="12192000" cy="6818588"/>
          </a:xfrm>
          <a:prstGeom prst="rect">
            <a:avLst/>
          </a:prstGeom>
          <a:noFill/>
          <a:ln>
            <a:noFill/>
          </a:ln>
        </p:spPr>
      </p:pic>
      <p:sp>
        <p:nvSpPr>
          <p:cNvPr id="5" name="Oval 4"/>
          <p:cNvSpPr/>
          <p:nvPr/>
        </p:nvSpPr>
        <p:spPr>
          <a:xfrm>
            <a:off x="4630905" y="2673359"/>
            <a:ext cx="2989184" cy="1550785"/>
          </a:xfrm>
          <a:prstGeom prst="ellipse">
            <a:avLst/>
          </a:prstGeom>
        </p:spPr>
        <p:style>
          <a:lnRef idx="3">
            <a:schemeClr val="lt1"/>
          </a:lnRef>
          <a:fillRef idx="1">
            <a:schemeClr val="accent5"/>
          </a:fillRef>
          <a:effectRef idx="1">
            <a:schemeClr val="accent5"/>
          </a:effectRef>
          <a:fontRef idx="minor">
            <a:schemeClr val="lt1"/>
          </a:fontRef>
        </p:style>
        <p:txBody>
          <a:bodyPr lIns="121914" tIns="60957" rIns="121914" bIns="60957"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1219170">
              <a:buClr>
                <a:srgbClr val="000000"/>
              </a:buClr>
            </a:pPr>
            <a:r>
              <a:rPr lang="en-US" sz="2700" b="1" kern="0" dirty="0" err="1">
                <a:solidFill>
                  <a:srgbClr val="FFAA20"/>
                </a:solidFill>
                <a:sym typeface="Arial" panose="020B0604020202020204"/>
              </a:rPr>
              <a:t>Khởi</a:t>
            </a:r>
            <a:r>
              <a:rPr lang="en-US" sz="2700" b="1" kern="0" dirty="0">
                <a:solidFill>
                  <a:srgbClr val="FFAA20"/>
                </a:solidFill>
                <a:sym typeface="Arial" panose="020B0604020202020204"/>
              </a:rPr>
              <a:t> </a:t>
            </a:r>
            <a:r>
              <a:rPr lang="vi-VN" sz="2700" b="1" kern="0" dirty="0">
                <a:solidFill>
                  <a:srgbClr val="FFAA20"/>
                </a:solidFill>
                <a:sym typeface="Arial" panose="020B0604020202020204"/>
              </a:rPr>
              <a:t>động</a:t>
            </a:r>
            <a:endParaRPr lang="en-US" sz="2700" b="1" kern="0" dirty="0">
              <a:solidFill>
                <a:srgbClr val="FFAA20"/>
              </a:solidFill>
              <a:sym typeface="Arial" panose="020B0604020202020204"/>
            </a:endParaRPr>
          </a:p>
        </p:txBody>
      </p:sp>
    </p:spTree>
    <p:extLst>
      <p:ext uri="{BB962C8B-B14F-4D97-AF65-F5344CB8AC3E}">
        <p14:creationId xmlns:p14="http://schemas.microsoft.com/office/powerpoint/2010/main" val="355067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5461003"/>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xmlns="" id="{815FAE7B-468C-CBC2-9297-79218CD1539A}"/>
              </a:ext>
            </a:extLst>
          </p:cNvPr>
          <p:cNvSpPr/>
          <p:nvPr/>
        </p:nvSpPr>
        <p:spPr>
          <a:xfrm>
            <a:off x="8386917" y="464579"/>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864C77BC-3D37-63DF-9489-CC270FCABE73}"/>
              </a:ext>
            </a:extLst>
          </p:cNvPr>
          <p:cNvSpPr txBox="1"/>
          <p:nvPr/>
        </p:nvSpPr>
        <p:spPr>
          <a:xfrm>
            <a:off x="855405" y="435080"/>
            <a:ext cx="7334531" cy="523216"/>
          </a:xfrm>
          <a:prstGeom prst="rect">
            <a:avLst/>
          </a:prstGeom>
          <a:solidFill>
            <a:schemeClr val="accent4">
              <a:lumMod val="20000"/>
              <a:lumOff val="80000"/>
            </a:schemeClr>
          </a:solidFill>
        </p:spPr>
        <p:txBody>
          <a:bodyPr wrap="square" lIns="91436" tIns="45718" rIns="91436" bIns="45718"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7CF449A-BA2C-034A-2567-8845364910FF}"/>
              </a:ext>
            </a:extLst>
          </p:cNvPr>
          <p:cNvSpPr txBox="1"/>
          <p:nvPr/>
        </p:nvSpPr>
        <p:spPr>
          <a:xfrm>
            <a:off x="855405" y="1508479"/>
            <a:ext cx="7137555" cy="954107"/>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012CB1F-24DD-DF8F-E69C-06707B9F54D9}"/>
              </a:ext>
            </a:extLst>
          </p:cNvPr>
          <p:cNvSpPr txBox="1"/>
          <p:nvPr/>
        </p:nvSpPr>
        <p:spPr>
          <a:xfrm>
            <a:off x="855405" y="2462586"/>
            <a:ext cx="7137555" cy="954107"/>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1D92453-3DFD-555F-9BAB-A5E07A42EA76}"/>
              </a:ext>
            </a:extLst>
          </p:cNvPr>
          <p:cNvSpPr txBox="1"/>
          <p:nvPr/>
        </p:nvSpPr>
        <p:spPr>
          <a:xfrm>
            <a:off x="855405" y="3873093"/>
            <a:ext cx="8711383" cy="523216"/>
          </a:xfrm>
          <a:prstGeom prst="rect">
            <a:avLst/>
          </a:prstGeom>
          <a:noFill/>
        </p:spPr>
        <p:txBody>
          <a:bodyPr wrap="square" lIns="91436" tIns="45718" rIns="91436" bIns="45718"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xmlns=""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41B4DB43-8D38-3AD2-3EDC-2A922DCBC101}"/>
              </a:ext>
            </a:extLst>
          </p:cNvPr>
          <p:cNvSpPr/>
          <p:nvPr/>
        </p:nvSpPr>
        <p:spPr>
          <a:xfrm>
            <a:off x="2727158" y="4892847"/>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xmlns="" id="{F0EE61A0-97D6-088C-A348-FACFC179A901}"/>
              </a:ext>
            </a:extLst>
          </p:cNvPr>
          <p:cNvSpPr/>
          <p:nvPr/>
        </p:nvSpPr>
        <p:spPr>
          <a:xfrm>
            <a:off x="1090866" y="5192655"/>
            <a:ext cx="1275607" cy="268347"/>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smtClean="0">
                <a:solidFill>
                  <a:srgbClr val="00B050"/>
                </a:solidFill>
                <a:latin typeface="Times New Roman" pitchFamily="18" charset="0"/>
                <a:cs typeface="Times New Roman" pitchFamily="18" charset="0"/>
              </a:rPr>
              <a:t>Bài</a:t>
            </a:r>
            <a:r>
              <a:rPr lang="en-US" sz="3600" b="1" dirty="0" smtClean="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14 </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Giới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71001" y="1184463"/>
            <a:ext cx="5632234" cy="4351339"/>
          </a:xfrm>
        </p:spPr>
        <p:txBody>
          <a:bodyPr/>
          <a:lstStyle/>
          <a:p>
            <a:r>
              <a:rPr lang="en-US" b="1" dirty="0" smtClean="0">
                <a:solidFill>
                  <a:srgbClr val="FF0000"/>
                </a:solidFill>
                <a:latin typeface="Times New Roman" pitchFamily="18" charset="0"/>
                <a:cs typeface="Times New Roman" pitchFamily="18" charset="0"/>
              </a:rPr>
              <a:t>I. </a:t>
            </a:r>
            <a:r>
              <a:rPr lang="en-US" b="1" dirty="0" err="1" smtClean="0">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II.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số</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loài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III. </a:t>
            </a:r>
            <a:r>
              <a:rPr lang="en-US" b="1" dirty="0" err="1" smtClean="0">
                <a:solidFill>
                  <a:srgbClr val="FF0000"/>
                </a:solidFill>
                <a:latin typeface="Times New Roman" pitchFamily="18" charset="0"/>
                <a:cs typeface="Times New Roman" pitchFamily="18" charset="0"/>
              </a:rPr>
              <a:t>Khai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nguồn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lợi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68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406" y="638097"/>
            <a:ext cx="10517809" cy="1079385"/>
          </a:xfrm>
          <a:solidFill>
            <a:srgbClr val="86B8EE"/>
          </a:solidFill>
        </p:spPr>
        <p:txBody>
          <a:bodyPr/>
          <a:lstStyle/>
          <a:p>
            <a:r>
              <a:rPr lang="en-US" dirty="0" err="1"/>
              <a:t>Hãy</a:t>
            </a:r>
            <a:r>
              <a:rPr lang="en-US" dirty="0"/>
              <a:t> </a:t>
            </a:r>
            <a:r>
              <a:rPr lang="en-US" dirty="0" err="1"/>
              <a:t>nêu</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khai</a:t>
            </a:r>
            <a:r>
              <a:rPr lang="en-US" dirty="0"/>
              <a:t> </a:t>
            </a:r>
            <a:r>
              <a:rPr lang="en-US" dirty="0" err="1"/>
              <a:t>thác</a:t>
            </a:r>
            <a:r>
              <a:rPr lang="en-US" dirty="0"/>
              <a:t> </a:t>
            </a:r>
            <a:r>
              <a:rPr lang="en-US" dirty="0" err="1"/>
              <a:t>và</a:t>
            </a:r>
            <a:r>
              <a:rPr lang="en-US" dirty="0"/>
              <a:t> </a:t>
            </a:r>
            <a:r>
              <a:rPr lang="en-US" dirty="0" err="1"/>
              <a:t>bảo</a:t>
            </a:r>
            <a:r>
              <a:rPr lang="en-US" dirty="0"/>
              <a:t> </a:t>
            </a:r>
            <a:r>
              <a:rPr lang="en-US" dirty="0" err="1"/>
              <a:t>vệ</a:t>
            </a:r>
            <a:r>
              <a:rPr lang="en-US" dirty="0"/>
              <a:t> </a:t>
            </a:r>
            <a:r>
              <a:rPr lang="en-US" dirty="0" err="1"/>
              <a:t>nguồn</a:t>
            </a:r>
            <a:r>
              <a:rPr lang="en-US" dirty="0"/>
              <a:t> </a:t>
            </a:r>
            <a:r>
              <a:rPr lang="en-US" dirty="0" err="1"/>
              <a:t>lợi</a:t>
            </a:r>
            <a:r>
              <a:rPr lang="en-US" dirty="0"/>
              <a:t> </a:t>
            </a:r>
            <a:r>
              <a:rPr lang="en-US" dirty="0" err="1"/>
              <a:t>thủy</a:t>
            </a:r>
            <a:r>
              <a:rPr lang="en-US" dirty="0"/>
              <a:t> </a:t>
            </a:r>
            <a:r>
              <a:rPr lang="en-US" dirty="0" err="1"/>
              <a:t>sản</a:t>
            </a:r>
            <a:r>
              <a:rPr lang="en-US" dirty="0"/>
              <a:t> </a:t>
            </a:r>
            <a:r>
              <a:rPr lang="en-US" dirty="0" err="1"/>
              <a:t>mà</a:t>
            </a:r>
            <a:r>
              <a:rPr lang="en-US" dirty="0"/>
              <a:t> </a:t>
            </a:r>
            <a:r>
              <a:rPr lang="en-US" dirty="0" err="1"/>
              <a:t>em</a:t>
            </a:r>
            <a:r>
              <a:rPr lang="en-US" dirty="0"/>
              <a:t> </a:t>
            </a:r>
            <a:r>
              <a:rPr lang="en-US" dirty="0" err="1">
                <a:latin typeface="Times New Roman" panose="02020603050405020304" pitchFamily="18" charset="0"/>
                <a:cs typeface="Times New Roman" panose="02020603050405020304" pitchFamily="18" charset="0"/>
              </a:rPr>
              <a:t>biết</a:t>
            </a:r>
            <a:r>
              <a:rPr lang="en-US" dirty="0"/>
              <a:t>. Ý </a:t>
            </a:r>
            <a:r>
              <a:rPr lang="en-US" dirty="0" err="1"/>
              <a:t>nghĩa</a:t>
            </a:r>
            <a:r>
              <a:rPr lang="en-US" dirty="0"/>
              <a:t> </a:t>
            </a:r>
            <a:r>
              <a:rPr lang="en-US" dirty="0" err="1"/>
              <a:t>của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đó</a:t>
            </a:r>
            <a:r>
              <a:rPr lang="en-US" dirty="0"/>
              <a:t> </a:t>
            </a:r>
            <a:r>
              <a:rPr lang="en-US" dirty="0" err="1"/>
              <a:t>là</a:t>
            </a:r>
            <a:r>
              <a:rPr lang="en-US" dirty="0"/>
              <a:t> </a:t>
            </a:r>
            <a:r>
              <a:rPr lang="en-US" dirty="0" err="1"/>
              <a:t>gì</a:t>
            </a:r>
            <a:r>
              <a:rPr lang="en-US" dirty="0"/>
              <a:t>?</a:t>
            </a:r>
          </a:p>
        </p:txBody>
      </p:sp>
      <p:sp>
        <p:nvSpPr>
          <p:cNvPr id="5" name="Rectangle 4"/>
          <p:cNvSpPr/>
          <p:nvPr/>
        </p:nvSpPr>
        <p:spPr>
          <a:xfrm>
            <a:off x="1481593" y="1908063"/>
            <a:ext cx="9387840" cy="3108543"/>
          </a:xfrm>
          <a:prstGeom prst="rect">
            <a:avLst/>
          </a:prstGeom>
        </p:spPr>
        <p:txBody>
          <a:bodyPr wrap="square">
            <a:spAutoFit/>
          </a:bodyPr>
          <a:lstStyle/>
          <a:p>
            <a:pPr algn="just"/>
            <a:endParaRPr lang="en-US" sz="2800" b="1" dirty="0" smtClean="0">
              <a:solidFill>
                <a:srgbClr val="008000"/>
              </a:solidFill>
              <a:latin typeface="Times New Roman" panose="02020603050405020304" pitchFamily="18" charset="0"/>
              <a:cs typeface="Times New Roman" panose="02020603050405020304" pitchFamily="18" charset="0"/>
            </a:endParaRPr>
          </a:p>
          <a:p>
            <a:pPr algn="just"/>
            <a:r>
              <a:rPr lang="vi-VN" sz="2800" dirty="0" smtClean="0">
                <a:solidFill>
                  <a:srgbClr val="000000"/>
                </a:solidFill>
                <a:latin typeface="Times New Roman" panose="02020603050405020304" pitchFamily="18" charset="0"/>
                <a:cs typeface="Times New Roman" panose="02020603050405020304" pitchFamily="18" charset="0"/>
              </a:rPr>
              <a:t>Những </a:t>
            </a:r>
            <a:r>
              <a:rPr lang="vi-VN" sz="2800" dirty="0">
                <a:solidFill>
                  <a:srgbClr val="000000"/>
                </a:solidFill>
                <a:latin typeface="Times New Roman" panose="02020603050405020304" pitchFamily="18" charset="0"/>
                <a:cs typeface="Times New Roman" panose="02020603050405020304" pitchFamily="18" charset="0"/>
              </a:rPr>
              <a:t>hoạt động khai thác và bảo vệ nguồn lợi thủy sản</a:t>
            </a:r>
            <a:r>
              <a:rPr lang="vi-VN" sz="2800" dirty="0" smtClean="0">
                <a:solidFill>
                  <a:srgbClr val="000000"/>
                </a:solidFill>
                <a:latin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cs typeface="Times New Roman" panose="02020603050405020304" pitchFamily="18" charset="0"/>
              </a:rPr>
              <a:t> </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 Tạo công ăn việc làm, nâng cao thu nhập cho người lao động.</a:t>
            </a:r>
          </a:p>
          <a:p>
            <a:pPr algn="just"/>
            <a:r>
              <a:rPr lang="vi-VN" sz="2800" dirty="0">
                <a:solidFill>
                  <a:srgbClr val="000000"/>
                </a:solidFill>
                <a:latin typeface="Times New Roman" panose="02020603050405020304" pitchFamily="18" charset="0"/>
                <a:cs typeface="Times New Roman" panose="02020603050405020304" pitchFamily="18" charset="0"/>
              </a:rPr>
              <a:t>- Đáp ứng nhu cầu thực phẩm cho người tiêu dùng trong nước và xuất khẩu.</a:t>
            </a:r>
          </a:p>
          <a:p>
            <a:pPr algn="just"/>
            <a:r>
              <a:rPr lang="vi-VN" sz="2800" dirty="0">
                <a:solidFill>
                  <a:srgbClr val="000000"/>
                </a:solidFill>
                <a:latin typeface="Times New Roman" panose="02020603050405020304" pitchFamily="18" charset="0"/>
                <a:cs typeface="Times New Roman" panose="02020603050405020304" pitchFamily="18" charset="0"/>
              </a:rPr>
              <a:t>- Giúp ngư dân bám biển, vừa phát triển kinh tế biển vừa gắn với bảo vệ chủ quyền biển đảo.</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ight Arrow 5"/>
          <p:cNvSpPr/>
          <p:nvPr/>
        </p:nvSpPr>
        <p:spPr>
          <a:xfrm>
            <a:off x="445273" y="1995777"/>
            <a:ext cx="445273" cy="23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9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016" y="487023"/>
            <a:ext cx="11058497" cy="976018"/>
          </a:xfrm>
        </p:spPr>
        <p:txBody>
          <a:bodyPr>
            <a:normAutofit/>
          </a:bodyPr>
          <a:lstStyle/>
          <a:p>
            <a:r>
              <a:rPr lang="en-US" smtClean="0">
                <a:solidFill>
                  <a:srgbClr val="7030A0"/>
                </a:solidFill>
                <a:latin typeface="Times New Roman" panose="02020603050405020304" pitchFamily="18" charset="0"/>
                <a:cs typeface="Times New Roman" panose="02020603050405020304" pitchFamily="18" charset="0"/>
              </a:rPr>
              <a:t>? Nêu </a:t>
            </a:r>
            <a:r>
              <a:rPr lang="en-US" dirty="0" err="1" smtClean="0">
                <a:solidFill>
                  <a:srgbClr val="7030A0"/>
                </a:solidFill>
                <a:latin typeface="Times New Roman" panose="02020603050405020304" pitchFamily="18" charset="0"/>
                <a:cs typeface="Times New Roman" panose="02020603050405020304" pitchFamily="18" charset="0"/>
              </a:rPr>
              <a:t>những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việc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nên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làm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không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nên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làm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bảo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nguồn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lợi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thuỷ</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sản</a:t>
            </a:r>
            <a:r>
              <a:rPr lang="en-US" dirty="0" smtClean="0">
                <a:solidFill>
                  <a:srgbClr val="7030A0"/>
                </a:solidFill>
                <a:latin typeface="Times New Roman" panose="02020603050405020304" pitchFamily="18" charset="0"/>
                <a:cs typeface="Times New Roman" panose="02020603050405020304" pitchFamily="18" charset="0"/>
              </a:rPr>
              <a:t>?</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sz="half" idx="1"/>
          </p:nvPr>
        </p:nvSpPr>
        <p:spPr>
          <a:xfrm>
            <a:off x="812799" y="1600205"/>
            <a:ext cx="10788154" cy="4525963"/>
          </a:xfrm>
        </p:spPr>
        <p:txBody>
          <a:bodyPr>
            <a:normAutofit/>
          </a:bodyPr>
          <a:lstStyle/>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Những việc nên làm để bảo vệ nguồn lợi thủy sản là:</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Xây dựng khu bảo tồn biển, bảo vệ, phục hồi hệ sinh thái và phát triển nguồn lợi thủy sản.</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Thả thủy sản quý hiếm vào nội thủy, vũng và vịnh ven biển nhằm tăng nguồn lợi, ngăn chặn giảm sút trữ lượng thủy sản quý hiếm.</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Bảo vệ môi trường sống của thủy sản.</a:t>
            </a:r>
          </a:p>
          <a:p>
            <a:pPr marL="0" indent="0">
              <a:buNone/>
            </a:pP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việc không nên làm để bảo vệ nguồn lợi thủy sản là:</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Đánh bắt gần bờ, không mở rộng khai thác xa bờ.</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Đánh bắt bằng hình thức có tính hủy diệt.</a:t>
            </a:r>
          </a:p>
          <a:p>
            <a:endParaRPr lang="en-US" dirty="0"/>
          </a:p>
        </p:txBody>
      </p:sp>
      <p:sp>
        <p:nvSpPr>
          <p:cNvPr id="2" name="Right Arrow 1"/>
          <p:cNvSpPr/>
          <p:nvPr/>
        </p:nvSpPr>
        <p:spPr>
          <a:xfrm>
            <a:off x="278296" y="1600205"/>
            <a:ext cx="349857" cy="324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2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1203553"/>
            <a:ext cx="10972800" cy="1143000"/>
          </a:xfrm>
        </p:spPr>
        <p:txBody>
          <a:bodyPr>
            <a:normAutofit fontScale="90000"/>
          </a:bodyPr>
          <a:lstStyle/>
          <a:p>
            <a:r>
              <a:rPr lang="en-US" smtClean="0">
                <a:solidFill>
                  <a:srgbClr val="FF0000"/>
                </a:solidFill>
              </a:rPr>
              <a:t>Nếu kết luận về việc khai thát và bảo vệ nguồn lợi thuỷ sản  có hiệu quả?</a:t>
            </a:r>
            <a:endParaRPr lang="en-US">
              <a:solidFill>
                <a:srgbClr val="FF0000"/>
              </a:solidFill>
            </a:endParaRPr>
          </a:p>
        </p:txBody>
      </p:sp>
    </p:spTree>
    <p:extLst>
      <p:ext uri="{BB962C8B-B14F-4D97-AF65-F5344CB8AC3E}">
        <p14:creationId xmlns:p14="http://schemas.microsoft.com/office/powerpoint/2010/main" val="23792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5618" y="644056"/>
            <a:ext cx="11266998" cy="353943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a:t>
            </a:r>
            <a:r>
              <a:rPr lang="en-US" sz="2800" b="1" err="1" smtClean="0">
                <a:solidFill>
                  <a:srgbClr val="FF0000"/>
                </a:solidFill>
                <a:latin typeface="Times New Roman" panose="02020603050405020304" pitchFamily="18" charset="0"/>
                <a:cs typeface="Times New Roman" panose="02020603050405020304" pitchFamily="18" charset="0"/>
              </a:rPr>
              <a:t>Khai</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thát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vệ</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nguồn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thuỷ</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sản</a:t>
            </a:r>
            <a:r>
              <a:rPr lang="en-US" sz="2800" b="1" dirty="0" smtClean="0">
                <a:solidFill>
                  <a:srgbClr val="FF0000"/>
                </a:solidFill>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bờ,đặc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bờ</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diệt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2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smtClean="0">
                <a:solidFill>
                  <a:srgbClr val="00B050"/>
                </a:solidFill>
                <a:latin typeface="Times New Roman" pitchFamily="18" charset="0"/>
                <a:cs typeface="Times New Roman" pitchFamily="18" charset="0"/>
              </a:rPr>
              <a:t>Bài</a:t>
            </a:r>
            <a:r>
              <a:rPr lang="en-US" sz="3600" b="1" dirty="0" smtClean="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14 </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Giới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71000" y="1184463"/>
            <a:ext cx="6331950" cy="4351339"/>
          </a:xfrm>
        </p:spPr>
        <p:txBody>
          <a:bodyPr/>
          <a:lstStyle/>
          <a:p>
            <a:r>
              <a:rPr lang="en-US" b="1" dirty="0" smtClean="0">
                <a:solidFill>
                  <a:srgbClr val="FF0000"/>
                </a:solidFill>
                <a:latin typeface="Times New Roman" pitchFamily="18" charset="0"/>
                <a:cs typeface="Times New Roman" pitchFamily="18" charset="0"/>
              </a:rPr>
              <a:t>I. </a:t>
            </a:r>
            <a:r>
              <a:rPr lang="en-US" b="1" dirty="0" err="1" smtClean="0">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II.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số</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loài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III. </a:t>
            </a:r>
            <a:r>
              <a:rPr lang="en-US" b="1" dirty="0" err="1" smtClean="0">
                <a:solidFill>
                  <a:srgbClr val="FF0000"/>
                </a:solidFill>
                <a:latin typeface="Times New Roman" pitchFamily="18" charset="0"/>
                <a:cs typeface="Times New Roman" pitchFamily="18" charset="0"/>
              </a:rPr>
              <a:t>Khai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nguồn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lợi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IV: </a:t>
            </a:r>
            <a:r>
              <a:rPr lang="en-US" b="1" dirty="0" err="1" smtClean="0">
                <a:solidFill>
                  <a:srgbClr val="FF0000"/>
                </a:solidFill>
                <a:latin typeface="Times New Roman" pitchFamily="18" charset="0"/>
                <a:cs typeface="Times New Roman" pitchFamily="18" charset="0"/>
              </a:rPr>
              <a:t>Bảo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vệ</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môi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trường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nuôi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thuỷ</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94891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630"/>
            <a:ext cx="10972800" cy="769256"/>
          </a:xfrm>
        </p:spPr>
        <p:txBody>
          <a:bodyPr>
            <a:normAutofit fontScale="90000"/>
          </a:bodyPr>
          <a:lstStyle/>
          <a:p>
            <a:r>
              <a:rPr lang="en-US" smtClean="0">
                <a:solidFill>
                  <a:srgbClr val="FF0000"/>
                </a:solidFill>
              </a:rPr>
              <a:t>Quan sát hình ảnh: nêu những vấn đề đang gặp phải ở môi trường sống của thuỷ sản</a:t>
            </a:r>
            <a:endParaRPr lang="en-US">
              <a:solidFill>
                <a:srgbClr val="FF0000"/>
              </a:solidFill>
            </a:endParaRPr>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 y="1070136"/>
            <a:ext cx="4951640" cy="30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571217" y="1070136"/>
            <a:ext cx="6620783" cy="578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17" y="4109226"/>
            <a:ext cx="5154840" cy="27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2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276" y="421419"/>
            <a:ext cx="10145865" cy="1077218"/>
          </a:xfrm>
          <a:prstGeom prst="rect">
            <a:avLst/>
          </a:prstGeom>
          <a:solidFill>
            <a:srgbClr val="FFC000"/>
          </a:solid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thuỷ</a:t>
            </a:r>
            <a:r>
              <a:rPr lang="en-US" sz="32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sản? </a:t>
            </a:r>
            <a:endParaRPr lang="en-US"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31340232"/>
              </p:ext>
            </p:extLst>
          </p:nvPr>
        </p:nvGraphicFramePr>
        <p:xfrm>
          <a:off x="809625" y="2321782"/>
          <a:ext cx="10572750" cy="3291840"/>
        </p:xfrm>
        <a:graphic>
          <a:graphicData uri="http://schemas.openxmlformats.org/drawingml/2006/table">
            <a:tbl>
              <a:tblPr/>
              <a:tblGrid>
                <a:gridCol w="1199284">
                  <a:extLst>
                    <a:ext uri="{9D8B030D-6E8A-4147-A177-3AD203B41FA5}">
                      <a16:colId xmlns:a16="http://schemas.microsoft.com/office/drawing/2014/main" xmlns="" val="836696227"/>
                    </a:ext>
                  </a:extLst>
                </a:gridCol>
                <a:gridCol w="7522797">
                  <a:extLst>
                    <a:ext uri="{9D8B030D-6E8A-4147-A177-3AD203B41FA5}">
                      <a16:colId xmlns:a16="http://schemas.microsoft.com/office/drawing/2014/main" xmlns="" val="27445824"/>
                    </a:ext>
                  </a:extLst>
                </a:gridCol>
                <a:gridCol w="1850669">
                  <a:extLst>
                    <a:ext uri="{9D8B030D-6E8A-4147-A177-3AD203B41FA5}">
                      <a16:colId xmlns:a16="http://schemas.microsoft.com/office/drawing/2014/main" xmlns="" val="3640790426"/>
                    </a:ext>
                  </a:extLst>
                </a:gridCol>
              </a:tblGrid>
              <a:tr h="616853">
                <a:tc>
                  <a:txBody>
                    <a:bodyPr/>
                    <a:lstStyle/>
                    <a:p>
                      <a:pPr algn="just" fontAlgn="t"/>
                      <a:r>
                        <a:rPr lang="en-US">
                          <a:solidFill>
                            <a:srgbClr val="000000"/>
                          </a:solidFill>
                          <a:effectLst/>
                        </a:rPr>
                        <a:t/>
                      </a:r>
                      <a:br>
                        <a:rPr lang="en-US">
                          <a:solidFill>
                            <a:srgbClr val="000000"/>
                          </a:solidFill>
                          <a:effectLst/>
                        </a:rPr>
                      </a:br>
                      <a:endParaRPr lang="en-US">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b="1" dirty="0" err="1">
                          <a:solidFill>
                            <a:srgbClr val="000000"/>
                          </a:solidFill>
                          <a:effectLst/>
                          <a:latin typeface="Times New Roman" panose="02020603050405020304" pitchFamily="18" charset="0"/>
                          <a:cs typeface="Times New Roman" panose="02020603050405020304" pitchFamily="18" charset="0"/>
                        </a:rPr>
                        <a:t>Việc</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nên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làm</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b="1">
                          <a:solidFill>
                            <a:srgbClr val="000000"/>
                          </a:solidFill>
                          <a:effectLst/>
                          <a:latin typeface="Times New Roman" panose="02020603050405020304" pitchFamily="18" charset="0"/>
                          <a:cs typeface="Times New Roman" panose="02020603050405020304" pitchFamily="18" charset="0"/>
                        </a:rPr>
                        <a:t>Việc không nên làm</a:t>
                      </a:r>
                      <a:endParaRPr lang="en-US" sz="240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944926"/>
                  </a:ext>
                </a:extLst>
              </a:tr>
              <a:tr h="616853">
                <a:tc>
                  <a:txBody>
                    <a:bodyPr/>
                    <a:lstStyle/>
                    <a:p>
                      <a:pPr algn="just" fontAlgn="t"/>
                      <a:r>
                        <a:rPr lang="en-US" sz="2400" b="1" dirty="0" err="1">
                          <a:solidFill>
                            <a:srgbClr val="000000"/>
                          </a:solidFill>
                          <a:effectLst/>
                          <a:latin typeface="Times New Roman" panose="02020603050405020304" pitchFamily="18" charset="0"/>
                          <a:cs typeface="Times New Roman" panose="02020603050405020304" pitchFamily="18" charset="0"/>
                        </a:rPr>
                        <a:t>Gia</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đình</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em</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Xử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thải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endParaRPr lang="en-US" sz="24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Quản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ao</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 Sử dụng kháng sinh.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1987565"/>
                  </a:ext>
                </a:extLst>
              </a:tr>
              <a:tr h="1542133">
                <a:tc>
                  <a:txBody>
                    <a:bodyPr/>
                    <a:lstStyle/>
                    <a:p>
                      <a:pPr algn="just" fontAlgn="t"/>
                      <a:r>
                        <a:rPr lang="vi-VN" sz="2400" b="1" dirty="0">
                          <a:solidFill>
                            <a:srgbClr val="000000"/>
                          </a:solidFill>
                          <a:effectLst/>
                          <a:latin typeface="Times New Roman" panose="02020603050405020304" pitchFamily="18" charset="0"/>
                          <a:cs typeface="Times New Roman" panose="02020603050405020304" pitchFamily="18" charset="0"/>
                        </a:rPr>
                        <a:t>Địa phương em</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 Lưu ý nguồn nước chung của địa phương</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 Áp dụng tiến bộ khoa học kĩ thuật vào nuôi trồng thủy sản</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 Khuyến khích người dân sử dụng chế phẩm sinh học</a:t>
                      </a:r>
                    </a:p>
                    <a:p>
                      <a:pPr algn="just" fontAlgn="t"/>
                      <a:r>
                        <a:rPr lang="vi-VN" sz="2400" dirty="0">
                          <a:solidFill>
                            <a:srgbClr val="000000"/>
                          </a:solidFill>
                          <a:effectLst/>
                          <a:latin typeface="Times New Roman" panose="02020603050405020304" pitchFamily="18" charset="0"/>
                          <a:cs typeface="Times New Roman" panose="02020603050405020304" pitchFamily="18" charset="0"/>
                        </a:rPr>
                        <a:t>-Tuyên truyền, vận động người dân nâng cao ý thức trong bảo vệ môi trường nuôi thủy sản.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chất</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1329429"/>
                  </a:ext>
                </a:extLst>
              </a:tr>
            </a:tbl>
          </a:graphicData>
        </a:graphic>
      </p:graphicFrame>
      <p:sp>
        <p:nvSpPr>
          <p:cNvPr id="7" name="Right Arrow 6"/>
          <p:cNvSpPr/>
          <p:nvPr/>
        </p:nvSpPr>
        <p:spPr>
          <a:xfrm>
            <a:off x="166977" y="1804946"/>
            <a:ext cx="604299" cy="254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5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99786"/>
            <a:ext cx="10972800" cy="755876"/>
          </a:xfrm>
        </p:spPr>
        <p:txBody>
          <a:bodyPr>
            <a:normAutofit fontScale="90000"/>
          </a:bodyPr>
          <a:lstStyle/>
          <a:p>
            <a:r>
              <a:rPr lang="en-US" smtClean="0"/>
              <a:t>Hình ảnh bảo vệ môi trường sống thuỷ sản</a:t>
            </a:r>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90" y="855662"/>
            <a:ext cx="5639253"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944" y="855662"/>
            <a:ext cx="6154056"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16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xmlns="" id="{7C1E5815-D54C-487F-A054-6D4930ADE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048" name="Freeform: Shape 1044">
            <a:extLst>
              <a:ext uri="{FF2B5EF4-FFF2-40B4-BE49-F238E27FC236}">
                <a16:creationId xmlns:a16="http://schemas.microsoft.com/office/drawing/2014/main" xmlns="" id="{736F0DFD-0954-464F-BF12-DD2E6F6E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lIns="91436" tIns="45718" rIns="91436" bIns="45718"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xmlns=""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42" y="688978"/>
            <a:ext cx="2797175" cy="1720851"/>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BFAA0C5-6F55-B93F-6A2A-2EB3B73C97BA}"/>
              </a:ext>
            </a:extLst>
          </p:cNvPr>
          <p:cNvPicPr>
            <a:picLocks noChangeAspect="1"/>
          </p:cNvPicPr>
          <p:nvPr/>
        </p:nvPicPr>
        <p:blipFill>
          <a:blip r:embed="rId3"/>
          <a:stretch>
            <a:fillRect/>
          </a:stretch>
        </p:blipFill>
        <p:spPr>
          <a:xfrm>
            <a:off x="642938" y="2476502"/>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xmlns=""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2476502"/>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xmlns=""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40" y="4129091"/>
            <a:ext cx="5281613" cy="203993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xmlns="" id="{FE66F198-B99F-D0C5-1768-ECD60C524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41" y="688979"/>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xmlns=""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41" y="3681417"/>
            <a:ext cx="3890963" cy="2487613"/>
          </a:xfrm>
          <a:prstGeom prst="rect">
            <a:avLst/>
          </a:prstGeom>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5A127A75-F4B3-67B3-F78B-7E6CA42A09FB}"/>
              </a:ext>
            </a:extLst>
          </p:cNvPr>
          <p:cNvSpPr/>
          <p:nvPr/>
        </p:nvSpPr>
        <p:spPr>
          <a:xfrm>
            <a:off x="10238997"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9E2B514D-AFAA-0E13-3426-F06B585A90DD}"/>
              </a:ext>
            </a:extLst>
          </p:cNvPr>
          <p:cNvSpPr txBox="1"/>
          <p:nvPr/>
        </p:nvSpPr>
        <p:spPr>
          <a:xfrm>
            <a:off x="10158062" y="691108"/>
            <a:ext cx="1867684" cy="3970314"/>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6" tIns="45718" rIns="91436" bIns="45718"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t>
            </a:r>
            <a:r>
              <a:rPr lang="vi-VN" sz="2400" dirty="0" smtClean="0">
                <a:latin typeface="Times New Roman" panose="02020603050405020304" pitchFamily="18" charset="0"/>
                <a:cs typeface="Times New Roman" panose="02020603050405020304" pitchFamily="18" charset="0"/>
              </a:rPr>
              <a:t>ắm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6" y="688977"/>
            <a:ext cx="2482848" cy="165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2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par>
                                <p:cTn id="23" presetID="6" presetClass="entr" presetSubtype="16"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circle(in)">
                                      <p:cBhvr>
                                        <p:cTn id="25" dur="2000"/>
                                        <p:tgtEl>
                                          <p:spTgt spid="1038"/>
                                        </p:tgtEl>
                                      </p:cBhvr>
                                    </p:animEffect>
                                  </p:childTnLst>
                                </p:cTn>
                              </p:par>
                              <p:par>
                                <p:cTn id="26" presetID="6" presetClass="entr" presetSubtype="16"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circle(in)">
                                      <p:cBhvr>
                                        <p:cTn id="28" dur="2000"/>
                                        <p:tgtEl>
                                          <p:spTgt spid="10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675862"/>
            <a:ext cx="10613224" cy="612612"/>
          </a:xfrm>
          <a:solidFill>
            <a:srgbClr val="FB996D"/>
          </a:solidFill>
        </p:spPr>
        <p:txBody>
          <a:bodyPr/>
          <a:lstStyle/>
          <a:p>
            <a:pPr marL="0" indent="0">
              <a:buNone/>
            </a:pPr>
            <a:r>
              <a:rPr lang="en-US" b="1" dirty="0" smtClean="0">
                <a:latin typeface="Times New Roman" pitchFamily="18" charset="0"/>
                <a:cs typeface="Times New Roman" pitchFamily="18" charset="0"/>
              </a:rPr>
              <a:t>IV: </a:t>
            </a:r>
            <a:r>
              <a:rPr lang="en-US" b="1" dirty="0" err="1" smtClean="0">
                <a:latin typeface="Times New Roman" pitchFamily="18" charset="0"/>
                <a:cs typeface="Times New Roman" pitchFamily="18" charset="0"/>
              </a:rPr>
              <a:t>Bảo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môi</a:t>
            </a:r>
            <a:r>
              <a:rPr lang="en-US" b="1" dirty="0" smtClean="0">
                <a:latin typeface="Times New Roman" pitchFamily="18" charset="0"/>
                <a:cs typeface="Times New Roman" pitchFamily="18" charset="0"/>
              </a:rPr>
              <a:t> </a:t>
            </a:r>
            <a:r>
              <a:rPr lang="en-US" b="1" err="1" smtClean="0">
                <a:latin typeface="Times New Roman" pitchFamily="18" charset="0"/>
                <a:cs typeface="Times New Roman" pitchFamily="18" charset="0"/>
              </a:rPr>
              <a:t>trường</a:t>
            </a:r>
            <a:r>
              <a:rPr lang="en-US" b="1" smtClean="0">
                <a:latin typeface="Times New Roman" pitchFamily="18" charset="0"/>
                <a:cs typeface="Times New Roman" pitchFamily="18" charset="0"/>
              </a:rPr>
              <a:t> </a:t>
            </a:r>
            <a:r>
              <a:rPr lang="en-US" b="1" smtClean="0">
                <a:latin typeface="Times New Roman" pitchFamily="18" charset="0"/>
                <a:cs typeface="Times New Roman" pitchFamily="18" charset="0"/>
              </a:rPr>
              <a:t>nuôi </a:t>
            </a:r>
            <a:r>
              <a:rPr lang="en-US" b="1" dirty="0" err="1" smtClean="0">
                <a:latin typeface="Times New Roman" pitchFamily="18" charset="0"/>
                <a:cs typeface="Times New Roman" pitchFamily="18" charset="0"/>
              </a:rPr>
              <a:t>thuỷ</a:t>
            </a:r>
            <a:r>
              <a:rPr lang="en-US" b="1" dirty="0" smtClean="0">
                <a:latin typeface="Times New Roman" pitchFamily="18" charset="0"/>
                <a:cs typeface="Times New Roman" pitchFamily="18" charset="0"/>
              </a:rPr>
              <a:t> </a:t>
            </a:r>
            <a:r>
              <a:rPr lang="en-US" b="1" err="1" smtClean="0">
                <a:latin typeface="Times New Roman" pitchFamily="18" charset="0"/>
                <a:cs typeface="Times New Roman" pitchFamily="18" charset="0"/>
              </a:rPr>
              <a:t>sản</a:t>
            </a:r>
            <a:r>
              <a:rPr lang="en-US" b="1" smtClean="0">
                <a:latin typeface="Times New Roman" pitchFamily="18" charset="0"/>
                <a:cs typeface="Times New Roman" pitchFamily="18" charset="0"/>
              </a:rPr>
              <a:t>:</a:t>
            </a:r>
          </a:p>
          <a:p>
            <a:pPr lvl="8"/>
            <a:endParaRPr lang="en-US" sz="2800" b="1" smtClean="0">
              <a:latin typeface="Times New Roman" pitchFamily="18" charset="0"/>
              <a:cs typeface="Times New Roman" pitchFamily="18" charset="0"/>
            </a:endParaRPr>
          </a:p>
          <a:p>
            <a:pPr lvl="7"/>
            <a:endParaRPr lang="en-US" smtClean="0"/>
          </a:p>
          <a:p>
            <a:endParaRPr lang="en-US" dirty="0"/>
          </a:p>
        </p:txBody>
      </p:sp>
      <p:sp>
        <p:nvSpPr>
          <p:cNvPr id="2" name="TextBox 1"/>
          <p:cNvSpPr txBox="1"/>
          <p:nvPr/>
        </p:nvSpPr>
        <p:spPr>
          <a:xfrm>
            <a:off x="893618" y="1262248"/>
            <a:ext cx="5763490" cy="461665"/>
          </a:xfrm>
          <a:prstGeom prst="rect">
            <a:avLst/>
          </a:prstGeom>
          <a:solidFill>
            <a:schemeClr val="accent1">
              <a:lumMod val="20000"/>
              <a:lumOff val="80000"/>
            </a:schemeClr>
          </a:solidFill>
        </p:spPr>
        <p:txBody>
          <a:bodyPr wrap="square" rtlCol="0">
            <a:spAutoFit/>
          </a:bodyPr>
          <a:lstStyle/>
          <a:p>
            <a:r>
              <a:rPr lang="en-US" sz="2400" smtClean="0">
                <a:latin typeface="Times New Roman" pitchFamily="18" charset="0"/>
                <a:cs typeface="Times New Roman" pitchFamily="18" charset="0"/>
              </a:rPr>
              <a:t>+ Quản  lí tốt chất thải, nước thải</a:t>
            </a:r>
          </a:p>
        </p:txBody>
      </p:sp>
      <p:sp>
        <p:nvSpPr>
          <p:cNvPr id="5" name="TextBox 4"/>
          <p:cNvSpPr txBox="1"/>
          <p:nvPr/>
        </p:nvSpPr>
        <p:spPr>
          <a:xfrm>
            <a:off x="893618" y="1842654"/>
            <a:ext cx="10723418" cy="830997"/>
          </a:xfrm>
          <a:prstGeom prst="rect">
            <a:avLst/>
          </a:prstGeom>
          <a:solidFill>
            <a:srgbClr val="F7CAFA"/>
          </a:solidFill>
        </p:spPr>
        <p:txBody>
          <a:bodyPr wrap="square" rtlCol="0">
            <a:spAutoFit/>
          </a:bodyPr>
          <a:lstStyle/>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Thực </a:t>
            </a:r>
            <a:r>
              <a:rPr lang="en-US" sz="2400">
                <a:latin typeface="Times New Roman" pitchFamily="18" charset="0"/>
                <a:cs typeface="Times New Roman" pitchFamily="18" charset="0"/>
              </a:rPr>
              <a:t>hiện tốt các biện pháp quản lí, chăm sóc ao nuôi.đặc biệt phòng chống dịch bệnh</a:t>
            </a:r>
          </a:p>
        </p:txBody>
      </p:sp>
      <p:sp>
        <p:nvSpPr>
          <p:cNvPr id="7" name="TextBox 6"/>
          <p:cNvSpPr txBox="1"/>
          <p:nvPr/>
        </p:nvSpPr>
        <p:spPr>
          <a:xfrm>
            <a:off x="893618" y="2941857"/>
            <a:ext cx="10273146" cy="461665"/>
          </a:xfrm>
          <a:prstGeom prst="rect">
            <a:avLst/>
          </a:prstGeom>
          <a:solidFill>
            <a:srgbClr val="DDDDDD"/>
          </a:solidFill>
        </p:spPr>
        <p:txBody>
          <a:bodyPr wrap="square" rtlCol="0">
            <a:spAutoFit/>
          </a:bodyPr>
          <a:lstStyle/>
          <a:p>
            <a:r>
              <a:rPr lang="en-US" sz="2400">
                <a:latin typeface="Times New Roman" pitchFamily="18" charset="0"/>
                <a:cs typeface="Times New Roman" pitchFamily="18" charset="0"/>
              </a:rPr>
              <a:t>+ Khuyến khích tăng cường áp dụng các tiến bộ kĩ thuật , ứng dụng công nghệ cao</a:t>
            </a:r>
            <a:endParaRPr lang="en-US" sz="2400">
              <a:latin typeface="Times New Roman" pitchFamily="18" charset="0"/>
              <a:cs typeface="Times New Roman" pitchFamily="18" charset="0"/>
            </a:endParaRPr>
          </a:p>
        </p:txBody>
      </p:sp>
      <p:sp>
        <p:nvSpPr>
          <p:cNvPr id="8" name="TextBox 7"/>
          <p:cNvSpPr txBox="1"/>
          <p:nvPr/>
        </p:nvSpPr>
        <p:spPr>
          <a:xfrm>
            <a:off x="893618" y="3671316"/>
            <a:ext cx="10723418" cy="830997"/>
          </a:xfrm>
          <a:prstGeom prst="rect">
            <a:avLst/>
          </a:prstGeom>
          <a:solidFill>
            <a:srgbClr val="FDCDCD"/>
          </a:solidFill>
        </p:spPr>
        <p:txBody>
          <a:bodyPr wrap="square" rtlCol="0">
            <a:spAutoFit/>
          </a:bodyPr>
          <a:lstStyle/>
          <a:p>
            <a:r>
              <a:rPr lang="en-US" sz="2400" smtClean="0">
                <a:latin typeface="Times New Roman" pitchFamily="18" charset="0"/>
                <a:cs typeface="Times New Roman" pitchFamily="18" charset="0"/>
              </a:rPr>
              <a:t>Hạn chế sử dụng kháng sinh, hoá chất, khuyến khích sử dụng chế phẩm sinh học trong phòng trị bệnh cho thuỷ sản và xử lí môi trường</a:t>
            </a:r>
            <a:endParaRPr lang="en-US" sz="2400">
              <a:latin typeface="Times New Roman" pitchFamily="18" charset="0"/>
              <a:cs typeface="Times New Roman" pitchFamily="18" charset="0"/>
            </a:endParaRPr>
          </a:p>
        </p:txBody>
      </p:sp>
      <p:sp>
        <p:nvSpPr>
          <p:cNvPr id="9" name="TextBox 8"/>
          <p:cNvSpPr txBox="1"/>
          <p:nvPr/>
        </p:nvSpPr>
        <p:spPr>
          <a:xfrm>
            <a:off x="900546" y="4761499"/>
            <a:ext cx="10273146" cy="461665"/>
          </a:xfrm>
          <a:prstGeom prst="rect">
            <a:avLst/>
          </a:prstGeom>
          <a:solidFill>
            <a:srgbClr val="CCFFFF"/>
          </a:solidFill>
        </p:spPr>
        <p:txBody>
          <a:bodyPr wrap="square" rtlCol="0">
            <a:spAutoFit/>
          </a:bodyPr>
          <a:lstStyle/>
          <a:p>
            <a:r>
              <a:rPr lang="en-US" sz="2400" smtClean="0">
                <a:latin typeface="Times New Roman" pitchFamily="18" charset="0"/>
                <a:cs typeface="Times New Roman" pitchFamily="18" charset="0"/>
              </a:rPr>
              <a:t>Thường xuyên tuyên truyền, nâng cao ý thức trong việc bảo vệ môi trường nước</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890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136"/>
            <a:ext cx="4877049" cy="518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9" y="685271"/>
            <a:ext cx="6254127" cy="436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32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xmlns="" id="{B9000830-6162-C10A-0630-6743B150BD8C}"/>
              </a:ext>
            </a:extLst>
          </p:cNvPr>
          <p:cNvSpPr/>
          <p:nvPr/>
        </p:nvSpPr>
        <p:spPr>
          <a:xfrm>
            <a:off x="4613262" y="1378975"/>
            <a:ext cx="3465871" cy="2050027"/>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xmlns="" id="{F8E38D2F-085E-0108-789C-0AB43B50CF08}"/>
              </a:ext>
            </a:extLst>
          </p:cNvPr>
          <p:cNvPicPr>
            <a:picLocks noChangeAspect="1"/>
          </p:cNvPicPr>
          <p:nvPr/>
        </p:nvPicPr>
        <p:blipFill>
          <a:blip r:embed="rId3"/>
          <a:stretch>
            <a:fillRect/>
          </a:stretch>
        </p:blipFill>
        <p:spPr>
          <a:xfrm>
            <a:off x="754259" y="231448"/>
            <a:ext cx="3173596" cy="2050025"/>
          </a:xfrm>
          <a:prstGeom prst="rect">
            <a:avLst/>
          </a:prstGeom>
        </p:spPr>
      </p:pic>
      <p:pic>
        <p:nvPicPr>
          <p:cNvPr id="7" name="Picture 6">
            <a:extLst>
              <a:ext uri="{FF2B5EF4-FFF2-40B4-BE49-F238E27FC236}">
                <a16:creationId xmlns:a16="http://schemas.microsoft.com/office/drawing/2014/main" xmlns="" id="{7E0A9E30-0C77-7742-68C1-0F2548C3876A}"/>
              </a:ext>
            </a:extLst>
          </p:cNvPr>
          <p:cNvPicPr>
            <a:picLocks noChangeAspect="1"/>
          </p:cNvPicPr>
          <p:nvPr/>
        </p:nvPicPr>
        <p:blipFill>
          <a:blip r:embed="rId4"/>
          <a:stretch>
            <a:fillRect/>
          </a:stretch>
        </p:blipFill>
        <p:spPr>
          <a:xfrm>
            <a:off x="8686269" y="231443"/>
            <a:ext cx="3180415" cy="2050027"/>
          </a:xfrm>
          <a:prstGeom prst="rect">
            <a:avLst/>
          </a:prstGeom>
        </p:spPr>
      </p:pic>
      <p:pic>
        <p:nvPicPr>
          <p:cNvPr id="9" name="Picture 8">
            <a:extLst>
              <a:ext uri="{FF2B5EF4-FFF2-40B4-BE49-F238E27FC236}">
                <a16:creationId xmlns:a16="http://schemas.microsoft.com/office/drawing/2014/main" xmlns="" id="{0A3EA629-D29A-7058-2CA9-08964E1AC82F}"/>
              </a:ext>
            </a:extLst>
          </p:cNvPr>
          <p:cNvPicPr>
            <a:picLocks noChangeAspect="1"/>
          </p:cNvPicPr>
          <p:nvPr/>
        </p:nvPicPr>
        <p:blipFill>
          <a:blip r:embed="rId5"/>
          <a:stretch>
            <a:fillRect/>
          </a:stretch>
        </p:blipFill>
        <p:spPr>
          <a:xfrm>
            <a:off x="664418" y="3429003"/>
            <a:ext cx="3372620" cy="2172547"/>
          </a:xfrm>
          <a:prstGeom prst="rect">
            <a:avLst/>
          </a:prstGeom>
        </p:spPr>
      </p:pic>
      <p:pic>
        <p:nvPicPr>
          <p:cNvPr id="11" name="Picture 10">
            <a:extLst>
              <a:ext uri="{FF2B5EF4-FFF2-40B4-BE49-F238E27FC236}">
                <a16:creationId xmlns:a16="http://schemas.microsoft.com/office/drawing/2014/main" xmlns="" id="{9673B8EB-E2C9-92C8-8336-C01605B09E5E}"/>
              </a:ext>
            </a:extLst>
          </p:cNvPr>
          <p:cNvPicPr>
            <a:picLocks noChangeAspect="1"/>
          </p:cNvPicPr>
          <p:nvPr/>
        </p:nvPicPr>
        <p:blipFill>
          <a:blip r:embed="rId6"/>
          <a:stretch>
            <a:fillRect/>
          </a:stretch>
        </p:blipFill>
        <p:spPr>
          <a:xfrm>
            <a:off x="8715647" y="3551523"/>
            <a:ext cx="3264119" cy="2050027"/>
          </a:xfrm>
          <a:prstGeom prst="rect">
            <a:avLst/>
          </a:prstGeom>
        </p:spPr>
      </p:pic>
      <p:sp>
        <p:nvSpPr>
          <p:cNvPr id="15" name="Rectangle: Rounded Corners 14">
            <a:extLst>
              <a:ext uri="{FF2B5EF4-FFF2-40B4-BE49-F238E27FC236}">
                <a16:creationId xmlns:a16="http://schemas.microsoft.com/office/drawing/2014/main" xmlns="" id="{DFB08090-B6AD-54BC-2F2E-B7CDFF1E5324}"/>
              </a:ext>
            </a:extLst>
          </p:cNvPr>
          <p:cNvSpPr/>
          <p:nvPr/>
        </p:nvSpPr>
        <p:spPr>
          <a:xfrm>
            <a:off x="4301885" y="4000518"/>
            <a:ext cx="4148919" cy="1361675"/>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C8218529-6388-1F8D-98F3-BB8B748F21AA}"/>
              </a:ext>
            </a:extLst>
          </p:cNvPr>
          <p:cNvSpPr txBox="1"/>
          <p:nvPr/>
        </p:nvSpPr>
        <p:spPr>
          <a:xfrm>
            <a:off x="754259" y="2281472"/>
            <a:ext cx="2566460" cy="461665"/>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79D0496-3C9A-DA8A-E83A-C24A48EE8655}"/>
              </a:ext>
            </a:extLst>
          </p:cNvPr>
          <p:cNvSpPr txBox="1"/>
          <p:nvPr/>
        </p:nvSpPr>
        <p:spPr>
          <a:xfrm>
            <a:off x="8686267" y="2223998"/>
            <a:ext cx="3173596" cy="830997"/>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BE1C7411-9029-369C-3685-2EE82A2CF25B}"/>
              </a:ext>
            </a:extLst>
          </p:cNvPr>
          <p:cNvSpPr txBox="1"/>
          <p:nvPr/>
        </p:nvSpPr>
        <p:spPr>
          <a:xfrm>
            <a:off x="754259" y="5604401"/>
            <a:ext cx="3173596" cy="830993"/>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C0DB6B39-A526-D15D-27B6-5A83045D75E8}"/>
              </a:ext>
            </a:extLst>
          </p:cNvPr>
          <p:cNvSpPr txBox="1"/>
          <p:nvPr/>
        </p:nvSpPr>
        <p:spPr>
          <a:xfrm>
            <a:off x="8686267" y="5682578"/>
            <a:ext cx="3173596" cy="830993"/>
          </a:xfrm>
          <a:prstGeom prst="rect">
            <a:avLst/>
          </a:prstGeom>
          <a:noFill/>
        </p:spPr>
        <p:txBody>
          <a:bodyPr wrap="square" lIns="91436" tIns="45718" rIns="91436" bIns="45718"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3599" y="1670390"/>
            <a:ext cx="11065165" cy="4525963"/>
          </a:xfrm>
        </p:spPr>
        <p:txBody>
          <a:bodyPr>
            <a:normAutofit/>
          </a:bodyPr>
          <a:lstStyle/>
          <a:p>
            <a:pPr marL="0" indent="0">
              <a:buNone/>
            </a:pPr>
            <a:r>
              <a:rPr lang="vi-VN" b="1" dirty="0" smtClean="0">
                <a:solidFill>
                  <a:srgbClr val="7030A0"/>
                </a:solidFill>
                <a:latin typeface="+mj-lt"/>
              </a:rPr>
              <a:t>Câ</a:t>
            </a:r>
            <a:r>
              <a:rPr lang="en-US" b="1" dirty="0" smtClean="0">
                <a:solidFill>
                  <a:srgbClr val="7030A0"/>
                </a:solidFill>
                <a:latin typeface="+mj-lt"/>
              </a:rPr>
              <a:t>u 2</a:t>
            </a:r>
            <a:r>
              <a:rPr lang="vi-VN" b="1" dirty="0">
                <a:solidFill>
                  <a:srgbClr val="7030A0"/>
                </a:solidFill>
                <a:latin typeface="+mj-lt"/>
              </a:rPr>
              <a:t> Loại động vật nào sau đây không phải là động vật thủy sản? </a:t>
            </a:r>
          </a:p>
          <a:p>
            <a:r>
              <a:rPr lang="vi-VN" b="1" dirty="0">
                <a:solidFill>
                  <a:srgbClr val="7030A0"/>
                </a:solidFill>
                <a:latin typeface="+mj-lt"/>
              </a:rPr>
              <a:t>A. Tôm. </a:t>
            </a:r>
          </a:p>
          <a:p>
            <a:r>
              <a:rPr lang="vi-VN" b="1" dirty="0">
                <a:solidFill>
                  <a:srgbClr val="7030A0"/>
                </a:solidFill>
                <a:latin typeface="+mj-lt"/>
              </a:rPr>
              <a:t>B. Cua đồng. </a:t>
            </a:r>
          </a:p>
          <a:p>
            <a:r>
              <a:rPr lang="vi-VN" b="1" dirty="0">
                <a:solidFill>
                  <a:srgbClr val="7030A0"/>
                </a:solidFill>
                <a:latin typeface="+mj-lt"/>
              </a:rPr>
              <a:t>C. Rắn. </a:t>
            </a:r>
          </a:p>
          <a:p>
            <a:r>
              <a:rPr lang="vi-VN" b="1" dirty="0">
                <a:solidFill>
                  <a:srgbClr val="7030A0"/>
                </a:solidFill>
                <a:latin typeface="+mj-lt"/>
              </a:rPr>
              <a:t>D. Ốc.</a:t>
            </a:r>
          </a:p>
        </p:txBody>
      </p:sp>
      <p:sp>
        <p:nvSpPr>
          <p:cNvPr id="5" name="Oval 4"/>
          <p:cNvSpPr/>
          <p:nvPr/>
        </p:nvSpPr>
        <p:spPr>
          <a:xfrm>
            <a:off x="927262" y="3214255"/>
            <a:ext cx="746165" cy="51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9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88436" cy="4809980"/>
          </a:xfrm>
        </p:spPr>
        <p:txBody>
          <a:bodyPr/>
          <a:lstStyle/>
          <a:p>
            <a:pPr algn="l"/>
            <a:r>
              <a:rPr lang="vi-VN" b="1" dirty="0">
                <a:solidFill>
                  <a:schemeClr val="accent3">
                    <a:lumMod val="75000"/>
                  </a:schemeClr>
                </a:solidFill>
              </a:rPr>
              <a:t>Câu 3: Sản phẩm nào sau đây không được chế biến từ thủy sản? </a:t>
            </a:r>
            <a:br>
              <a:rPr lang="vi-VN" b="1" dirty="0">
                <a:solidFill>
                  <a:schemeClr val="accent3">
                    <a:lumMod val="75000"/>
                  </a:schemeClr>
                </a:solidFill>
              </a:rPr>
            </a:br>
            <a:r>
              <a:rPr lang="vi-VN" b="1" dirty="0">
                <a:solidFill>
                  <a:schemeClr val="accent3">
                    <a:lumMod val="75000"/>
                  </a:schemeClr>
                </a:solidFill>
              </a:rPr>
              <a:t>A. Ruốc cá hồi. </a:t>
            </a:r>
            <a:br>
              <a:rPr lang="vi-VN" b="1" dirty="0">
                <a:solidFill>
                  <a:schemeClr val="accent3">
                    <a:lumMod val="75000"/>
                  </a:schemeClr>
                </a:solidFill>
              </a:rPr>
            </a:br>
            <a:r>
              <a:rPr lang="vi-VN" b="1" dirty="0">
                <a:solidFill>
                  <a:schemeClr val="accent3">
                    <a:lumMod val="75000"/>
                  </a:schemeClr>
                </a:solidFill>
              </a:rPr>
              <a:t>B. Xúc xích.</a:t>
            </a:r>
            <a:br>
              <a:rPr lang="vi-VN" b="1" dirty="0">
                <a:solidFill>
                  <a:schemeClr val="accent3">
                    <a:lumMod val="75000"/>
                  </a:schemeClr>
                </a:solidFill>
              </a:rPr>
            </a:br>
            <a:r>
              <a:rPr lang="vi-VN" b="1" dirty="0">
                <a:solidFill>
                  <a:schemeClr val="accent3">
                    <a:lumMod val="75000"/>
                  </a:schemeClr>
                </a:solidFill>
              </a:rPr>
              <a:t>C. Cá thu đóng hộp. </a:t>
            </a:r>
            <a:br>
              <a:rPr lang="vi-VN" b="1" dirty="0">
                <a:solidFill>
                  <a:schemeClr val="accent3">
                    <a:lumMod val="75000"/>
                  </a:schemeClr>
                </a:solidFill>
              </a:rPr>
            </a:br>
            <a:r>
              <a:rPr lang="vi-VN" b="1" dirty="0">
                <a:solidFill>
                  <a:schemeClr val="accent3">
                    <a:lumMod val="75000"/>
                  </a:schemeClr>
                </a:solidFill>
              </a:rPr>
              <a:t>D. Tôm nõn.</a:t>
            </a:r>
            <a:br>
              <a:rPr lang="vi-VN" b="1" dirty="0">
                <a:solidFill>
                  <a:schemeClr val="accent3">
                    <a:lumMod val="75000"/>
                  </a:schemeClr>
                </a:solidFill>
              </a:rPr>
            </a:br>
            <a:endParaRPr lang="en-US" b="1" dirty="0">
              <a:solidFill>
                <a:schemeClr val="accent3">
                  <a:lumMod val="75000"/>
                </a:schemeClr>
              </a:solidFill>
            </a:endParaRPr>
          </a:p>
        </p:txBody>
      </p:sp>
      <p:sp>
        <p:nvSpPr>
          <p:cNvPr id="5" name="Oval 4"/>
          <p:cNvSpPr/>
          <p:nvPr/>
        </p:nvSpPr>
        <p:spPr>
          <a:xfrm>
            <a:off x="429490" y="2382982"/>
            <a:ext cx="914400" cy="6373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1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vi-VN" sz="2700" b="1" dirty="0" smtClean="0">
                <a:solidFill>
                  <a:srgbClr val="7030A0"/>
                </a:solidFill>
              </a:rPr>
              <a:t>Câu </a:t>
            </a:r>
            <a:r>
              <a:rPr lang="en-US" sz="2700" b="1" dirty="0">
                <a:solidFill>
                  <a:srgbClr val="7030A0"/>
                </a:solidFill>
              </a:rPr>
              <a:t>4</a:t>
            </a:r>
            <a:r>
              <a:rPr lang="vi-VN" sz="2700" b="1" dirty="0" smtClean="0">
                <a:solidFill>
                  <a:srgbClr val="7030A0"/>
                </a:solidFill>
              </a:rPr>
              <a:t>:</a:t>
            </a:r>
            <a:r>
              <a:rPr lang="vi-VN" sz="2700" b="1" dirty="0">
                <a:solidFill>
                  <a:srgbClr val="7030A0"/>
                </a:solidFill>
              </a:rPr>
              <a:t> Nội dung nào sau đây là đúng khi nói về vai trò của nuôi thủy sản </a:t>
            </a:r>
            <a:r>
              <a:rPr lang="en-US" sz="2700" b="1" dirty="0">
                <a:solidFill>
                  <a:srgbClr val="7030A0"/>
                </a:solidFill>
              </a:rPr>
              <a:t/>
            </a:r>
            <a:br>
              <a:rPr lang="en-US" sz="2700" b="1" dirty="0">
                <a:solidFill>
                  <a:srgbClr val="7030A0"/>
                </a:solidFill>
              </a:rPr>
            </a:br>
            <a:r>
              <a:rPr lang="vi-VN" sz="2700" b="1" dirty="0" smtClean="0">
                <a:solidFill>
                  <a:srgbClr val="7030A0"/>
                </a:solidFill>
              </a:rPr>
              <a:t>đối </a:t>
            </a:r>
            <a:r>
              <a:rPr lang="vi-VN" sz="2700" b="1" dirty="0">
                <a:solidFill>
                  <a:srgbClr val="7030A0"/>
                </a:solidFill>
              </a:rPr>
              <a:t>với con người. </a:t>
            </a:r>
            <a:br>
              <a:rPr lang="vi-VN" sz="2700" b="1" dirty="0">
                <a:solidFill>
                  <a:srgbClr val="7030A0"/>
                </a:solidFill>
              </a:rPr>
            </a:br>
            <a:r>
              <a:rPr lang="vi-VN" sz="2700" b="1" dirty="0">
                <a:solidFill>
                  <a:srgbClr val="7030A0"/>
                </a:solidFill>
              </a:rPr>
              <a:t>A. Cung cấp nguồn thức ăn giàu tỉnh bột cho con người</a:t>
            </a:r>
            <a:r>
              <a:rPr lang="vi-VN" sz="2700" b="1" dirty="0" smtClean="0">
                <a:solidFill>
                  <a:srgbClr val="7030A0"/>
                </a:solidFill>
              </a:rPr>
              <a:t>.</a:t>
            </a:r>
            <a:r>
              <a:rPr lang="en-US" sz="2700" b="1" dirty="0" smtClean="0">
                <a:solidFill>
                  <a:srgbClr val="7030A0"/>
                </a:solidFill>
              </a:rPr>
              <a:t/>
            </a:r>
            <a:br>
              <a:rPr lang="en-US" sz="2700" b="1" dirty="0" smtClean="0">
                <a:solidFill>
                  <a:srgbClr val="7030A0"/>
                </a:solidFill>
              </a:rPr>
            </a:br>
            <a:r>
              <a:rPr lang="vi-VN" sz="2700" b="1" dirty="0">
                <a:solidFill>
                  <a:srgbClr val="7030A0"/>
                </a:solidFill>
              </a:rPr>
              <a:t/>
            </a:r>
            <a:br>
              <a:rPr lang="vi-VN" sz="2700" b="1" dirty="0">
                <a:solidFill>
                  <a:srgbClr val="7030A0"/>
                </a:solidFill>
              </a:rPr>
            </a:br>
            <a:r>
              <a:rPr lang="vi-VN" sz="2700" b="1" dirty="0">
                <a:solidFill>
                  <a:srgbClr val="7030A0"/>
                </a:solidFill>
              </a:rPr>
              <a:t>B. Cung cấp nguồn thức ăn giàu chất đạm cho con người</a:t>
            </a:r>
            <a:r>
              <a:rPr lang="vi-VN" sz="2700" b="1" dirty="0" smtClean="0">
                <a:solidFill>
                  <a:srgbClr val="7030A0"/>
                </a:solidFill>
              </a:rPr>
              <a:t>.</a:t>
            </a:r>
            <a:r>
              <a:rPr lang="en-US" sz="2700" b="1" dirty="0" smtClean="0">
                <a:solidFill>
                  <a:srgbClr val="7030A0"/>
                </a:solidFill>
              </a:rPr>
              <a:t/>
            </a:r>
            <a:br>
              <a:rPr lang="en-US" sz="2700" b="1" dirty="0" smtClean="0">
                <a:solidFill>
                  <a:srgbClr val="7030A0"/>
                </a:solidFill>
              </a:rPr>
            </a:br>
            <a:r>
              <a:rPr lang="vi-VN" sz="2700" b="1" dirty="0">
                <a:solidFill>
                  <a:srgbClr val="7030A0"/>
                </a:solidFill>
              </a:rPr>
              <a:t/>
            </a:r>
            <a:br>
              <a:rPr lang="vi-VN" sz="2700" b="1" dirty="0">
                <a:solidFill>
                  <a:srgbClr val="7030A0"/>
                </a:solidFill>
              </a:rPr>
            </a:br>
            <a:r>
              <a:rPr lang="vi-VN" sz="2700" b="1" dirty="0">
                <a:solidFill>
                  <a:srgbClr val="7030A0"/>
                </a:solidFill>
              </a:rPr>
              <a:t>C. Cung cấp nguồn thức ăn giàu chất xơ cho con người</a:t>
            </a:r>
            <a:r>
              <a:rPr lang="vi-VN" sz="2700" b="1" dirty="0" smtClean="0">
                <a:solidFill>
                  <a:srgbClr val="7030A0"/>
                </a:solidFill>
              </a:rPr>
              <a:t>.</a:t>
            </a:r>
            <a:r>
              <a:rPr lang="en-US" sz="2700" b="1" dirty="0" smtClean="0">
                <a:solidFill>
                  <a:srgbClr val="7030A0"/>
                </a:solidFill>
              </a:rPr>
              <a:t/>
            </a:r>
            <a:br>
              <a:rPr lang="en-US" sz="2700" b="1" dirty="0" smtClean="0">
                <a:solidFill>
                  <a:srgbClr val="7030A0"/>
                </a:solidFill>
              </a:rPr>
            </a:br>
            <a:r>
              <a:rPr lang="vi-VN" sz="2700" b="1" dirty="0">
                <a:solidFill>
                  <a:srgbClr val="7030A0"/>
                </a:solidFill>
              </a:rPr>
              <a:t/>
            </a:r>
            <a:br>
              <a:rPr lang="vi-VN" sz="2700" b="1" dirty="0">
                <a:solidFill>
                  <a:srgbClr val="7030A0"/>
                </a:solidFill>
              </a:rPr>
            </a:br>
            <a:r>
              <a:rPr lang="vi-VN" sz="2700" b="1" dirty="0">
                <a:solidFill>
                  <a:srgbClr val="7030A0"/>
                </a:solidFill>
              </a:rPr>
              <a:t>D. Cung cấp môi trường sống trong lành cho con người.</a:t>
            </a:r>
            <a:br>
              <a:rPr lang="vi-VN" sz="2700" b="1" dirty="0">
                <a:solidFill>
                  <a:srgbClr val="7030A0"/>
                </a:solidFill>
              </a:rPr>
            </a:br>
            <a:endParaRPr lang="en-US" sz="2700" b="1" dirty="0">
              <a:solidFill>
                <a:srgbClr val="7030A0"/>
              </a:solidFill>
            </a:endParaRPr>
          </a:p>
        </p:txBody>
      </p:sp>
      <p:sp>
        <p:nvSpPr>
          <p:cNvPr id="6" name="Oval 5"/>
          <p:cNvSpPr/>
          <p:nvPr/>
        </p:nvSpPr>
        <p:spPr>
          <a:xfrm>
            <a:off x="429491" y="2784763"/>
            <a:ext cx="554182" cy="64423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5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82400" cy="1143000"/>
          </a:xfrm>
        </p:spPr>
        <p:txBody>
          <a:bodyPr>
            <a:normAutofit fontScale="90000"/>
          </a:bodyPr>
          <a:lstStyle/>
          <a:p>
            <a:pPr algn="l"/>
            <a:r>
              <a:rPr lang="en-US" b="1" dirty="0" smtClean="0"/>
              <a:t/>
            </a:r>
            <a:br>
              <a:rPr lang="en-US" b="1" dirty="0" smtClean="0"/>
            </a:br>
            <a:r>
              <a:rPr lang="en-US" b="1" dirty="0"/>
              <a:t/>
            </a:r>
            <a:br>
              <a:rPr lang="en-US" b="1" dirty="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vi-VN" sz="2700" b="1" smtClean="0">
                <a:solidFill>
                  <a:srgbClr val="7030A0"/>
                </a:solidFill>
                <a:latin typeface="Times New Roman" pitchFamily="18" charset="0"/>
                <a:cs typeface="Times New Roman" pitchFamily="18" charset="0"/>
              </a:rPr>
              <a:t>Câu </a:t>
            </a:r>
            <a:r>
              <a:rPr lang="en-US" sz="2700" b="1" dirty="0">
                <a:solidFill>
                  <a:srgbClr val="7030A0"/>
                </a:solidFill>
                <a:latin typeface="Times New Roman" pitchFamily="18" charset="0"/>
                <a:cs typeface="Times New Roman" pitchFamily="18" charset="0"/>
              </a:rPr>
              <a:t>5</a:t>
            </a:r>
            <a:r>
              <a:rPr lang="vi-VN" sz="2700" b="1" smtClean="0">
                <a:solidFill>
                  <a:srgbClr val="7030A0"/>
                </a:solidFill>
                <a:latin typeface="Times New Roman" pitchFamily="18" charset="0"/>
                <a:cs typeface="Times New Roman" pitchFamily="18" charset="0"/>
              </a:rPr>
              <a:t>:</a:t>
            </a:r>
            <a:r>
              <a:rPr lang="vi-VN" sz="2700" b="1">
                <a:solidFill>
                  <a:srgbClr val="7030A0"/>
                </a:solidFill>
                <a:latin typeface="Times New Roman" pitchFamily="18" charset="0"/>
                <a:cs typeface="Times New Roman" pitchFamily="18" charset="0"/>
              </a:rPr>
              <a:t> </a:t>
            </a:r>
            <a:r>
              <a:rPr lang="en-US" sz="2700" b="1" smtClean="0">
                <a:solidFill>
                  <a:srgbClr val="7030A0"/>
                </a:solidFill>
                <a:latin typeface="Times New Roman" pitchFamily="18" charset="0"/>
                <a:cs typeface="Times New Roman" pitchFamily="18" charset="0"/>
              </a:rPr>
              <a:t>Nêu những việc làm để khai thát nguông lợi thuỷ sản hiệu quả?</a:t>
            </a:r>
            <a:r>
              <a:rPr lang="vi-VN" sz="2700" b="1" dirty="0">
                <a:solidFill>
                  <a:srgbClr val="7030A0"/>
                </a:solidFill>
              </a:rPr>
              <a:t> </a:t>
            </a:r>
            <a:r>
              <a:rPr lang="vi-VN" sz="2700" b="1">
                <a:solidFill>
                  <a:srgbClr val="7030A0"/>
                </a:solidFill>
              </a:rPr>
              <a:t/>
            </a:r>
            <a:br>
              <a:rPr lang="vi-VN" sz="2700" b="1">
                <a:solidFill>
                  <a:srgbClr val="7030A0"/>
                </a:solidFill>
              </a:rPr>
            </a:br>
            <a:r>
              <a:rPr lang="en-US" sz="2700" b="1" smtClean="0">
                <a:solidFill>
                  <a:srgbClr val="7030A0"/>
                </a:solidFill>
              </a:rPr>
              <a:t/>
            </a:r>
            <a:br>
              <a:rPr lang="en-US" sz="2700" b="1" smtClean="0">
                <a:solidFill>
                  <a:srgbClr val="7030A0"/>
                </a:solidFill>
              </a:rPr>
            </a:br>
            <a:r>
              <a:rPr lang="en-US" sz="2700" b="1" dirty="0" smtClean="0">
                <a:solidFill>
                  <a:srgbClr val="7030A0"/>
                </a:solidFill>
              </a:rPr>
              <a:t/>
            </a:r>
            <a:br>
              <a:rPr lang="en-US" sz="2700" b="1" dirty="0" smtClean="0">
                <a:solidFill>
                  <a:srgbClr val="7030A0"/>
                </a:solidFill>
              </a:rPr>
            </a:br>
            <a:r>
              <a:rPr lang="vi-VN" sz="2700" b="1">
                <a:solidFill>
                  <a:srgbClr val="7030A0"/>
                </a:solidFill>
              </a:rPr>
              <a:t/>
            </a:r>
            <a:br>
              <a:rPr lang="vi-VN" sz="2700" b="1">
                <a:solidFill>
                  <a:srgbClr val="7030A0"/>
                </a:solidFill>
              </a:rPr>
            </a:br>
            <a:r>
              <a:rPr lang="en-US" sz="2700" b="1" smtClean="0">
                <a:solidFill>
                  <a:srgbClr val="7030A0"/>
                </a:solidFill>
              </a:rPr>
              <a:t/>
            </a:r>
            <a:br>
              <a:rPr lang="en-US" sz="2700" b="1" smtClean="0">
                <a:solidFill>
                  <a:srgbClr val="7030A0"/>
                </a:solidFill>
              </a:rPr>
            </a:br>
            <a:r>
              <a:rPr lang="en-US" sz="2700" b="1" smtClean="0">
                <a:solidFill>
                  <a:srgbClr val="7030A0"/>
                </a:solidFill>
              </a:rPr>
              <a:t/>
            </a:r>
            <a:br>
              <a:rPr lang="en-US" sz="2700" b="1" smtClean="0">
                <a:solidFill>
                  <a:srgbClr val="7030A0"/>
                </a:solidFill>
              </a:rPr>
            </a:br>
            <a:r>
              <a:rPr lang="en-US" sz="2700" b="1" smtClean="0">
                <a:solidFill>
                  <a:srgbClr val="7030A0"/>
                </a:solidFill>
              </a:rPr>
              <a:t/>
            </a:r>
            <a:br>
              <a:rPr lang="en-US" sz="2700" b="1" smtClean="0">
                <a:solidFill>
                  <a:srgbClr val="7030A0"/>
                </a:solidFill>
              </a:rPr>
            </a:br>
            <a:r>
              <a:rPr lang="en-US" sz="2700" b="1" smtClean="0">
                <a:solidFill>
                  <a:srgbClr val="7030A0"/>
                </a:solidFill>
              </a:rPr>
              <a:t/>
            </a:r>
            <a:br>
              <a:rPr lang="en-US" sz="2700" b="1" smtClean="0">
                <a:solidFill>
                  <a:srgbClr val="7030A0"/>
                </a:solidFill>
              </a:rPr>
            </a:br>
            <a:r>
              <a:rPr lang="vi-VN" sz="2700" b="1" smtClean="0">
                <a:solidFill>
                  <a:srgbClr val="7030A0"/>
                </a:solidFill>
              </a:rPr>
              <a:t/>
            </a:r>
            <a:br>
              <a:rPr lang="vi-VN" sz="2700" b="1" smtClean="0">
                <a:solidFill>
                  <a:srgbClr val="7030A0"/>
                </a:solidFill>
              </a:rPr>
            </a:br>
            <a:r>
              <a:rPr lang="en-US" sz="2700" b="1" smtClean="0">
                <a:solidFill>
                  <a:srgbClr val="7030A0"/>
                </a:solidFill>
              </a:rPr>
              <a:t/>
            </a:r>
            <a:br>
              <a:rPr lang="en-US" sz="2700" b="1" smtClean="0">
                <a:solidFill>
                  <a:srgbClr val="7030A0"/>
                </a:solidFill>
              </a:rPr>
            </a:br>
            <a:r>
              <a:rPr lang="en-US" sz="2700" b="1" smtClean="0">
                <a:solidFill>
                  <a:srgbClr val="7030A0"/>
                </a:solidFill>
              </a:rPr>
              <a:t/>
            </a:r>
            <a:br>
              <a:rPr lang="en-US" sz="2700" b="1" smtClean="0">
                <a:solidFill>
                  <a:srgbClr val="7030A0"/>
                </a:solidFill>
              </a:rPr>
            </a:br>
            <a:r>
              <a:rPr lang="vi-VN" sz="2700" b="1" dirty="0">
                <a:solidFill>
                  <a:srgbClr val="7030A0"/>
                </a:solidFill>
              </a:rPr>
              <a:t/>
            </a:r>
            <a:br>
              <a:rPr lang="vi-VN" sz="2700" b="1" dirty="0">
                <a:solidFill>
                  <a:srgbClr val="7030A0"/>
                </a:solidFill>
              </a:rPr>
            </a:br>
            <a:endParaRPr lang="en-US" sz="2700" b="1" dirty="0">
              <a:solidFill>
                <a:srgbClr val="7030A0"/>
              </a:solidFill>
            </a:endParaRPr>
          </a:p>
        </p:txBody>
      </p:sp>
      <p:sp>
        <p:nvSpPr>
          <p:cNvPr id="4" name="TextBox 3"/>
          <p:cNvSpPr txBox="1"/>
          <p:nvPr/>
        </p:nvSpPr>
        <p:spPr>
          <a:xfrm>
            <a:off x="516837" y="723515"/>
            <a:ext cx="11495054" cy="2308324"/>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lợi</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thuỷ</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sản </a:t>
            </a:r>
          </a:p>
          <a:p>
            <a:r>
              <a:rPr lang="en-US" sz="2400" smtClean="0">
                <a:latin typeface="Times New Roman" panose="02020603050405020304" pitchFamily="18" charset="0"/>
                <a:cs typeface="Times New Roman" panose="02020603050405020304" pitchFamily="18" charset="0"/>
              </a:rPr>
              <a:t>+Hạn chế đánh bắt khu vực gần bờ,đặc biệt vào mùa sinh sản , mở rộng vùng xa bờ.</a:t>
            </a:r>
          </a:p>
          <a:p>
            <a:r>
              <a:rPr lang="en-US" sz="240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45127" y="3144982"/>
            <a:ext cx="10183091" cy="523220"/>
          </a:xfrm>
          <a:prstGeom prst="rect">
            <a:avLst/>
          </a:prstGeom>
          <a:noFill/>
        </p:spPr>
        <p:txBody>
          <a:bodyPr wrap="square" rtlCol="0">
            <a:spAutoFit/>
          </a:bodyPr>
          <a:lstStyle/>
          <a:p>
            <a:r>
              <a:rPr lang="en-US" sz="2800" smtClean="0">
                <a:solidFill>
                  <a:srgbClr val="7030A0"/>
                </a:solidFill>
                <a:latin typeface="Times New Roman" pitchFamily="18" charset="0"/>
                <a:cs typeface="Times New Roman" pitchFamily="18" charset="0"/>
              </a:rPr>
              <a:t>Câu 6: em làm gì để góp phần bảo vệ môi trường sống của thuỷ sản</a:t>
            </a:r>
            <a:endParaRPr lang="en-US" sz="2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389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6234"/>
            <a:ext cx="10972800" cy="1143000"/>
          </a:xfrm>
          <a:solidFill>
            <a:schemeClr val="accent1"/>
          </a:solidFill>
        </p:spPr>
        <p:txBody>
          <a:bodyPr>
            <a:normAutofit fontScale="90000"/>
          </a:bodyPr>
          <a:lstStyle/>
          <a:p>
            <a:r>
              <a:rPr lang="en-US" smtClean="0"/>
              <a:t>Ở  </a:t>
            </a:r>
            <a:r>
              <a:rPr lang="en-US" smtClean="0"/>
              <a:t>Quảng Ngãi có  </a:t>
            </a:r>
            <a:r>
              <a:rPr lang="en-US" dirty="0" err="1" smtClean="0"/>
              <a:t>những</a:t>
            </a:r>
            <a:r>
              <a:rPr lang="en-US" dirty="0" smtClean="0"/>
              <a:t>  </a:t>
            </a:r>
            <a:r>
              <a:rPr lang="en-US" dirty="0" err="1" smtClean="0"/>
              <a:t>nguồn</a:t>
            </a:r>
            <a:r>
              <a:rPr lang="en-US" dirty="0" smtClean="0"/>
              <a:t> </a:t>
            </a:r>
            <a:r>
              <a:rPr lang="en-US" dirty="0" err="1" smtClean="0"/>
              <a:t>lợi</a:t>
            </a:r>
            <a:r>
              <a:rPr lang="en-US" dirty="0" smtClean="0"/>
              <a:t> </a:t>
            </a:r>
            <a:r>
              <a:rPr lang="en-US" dirty="0" err="1" smtClean="0"/>
              <a:t>thủy</a:t>
            </a:r>
            <a:r>
              <a:rPr lang="en-US" dirty="0" smtClean="0"/>
              <a:t> </a:t>
            </a:r>
            <a:r>
              <a:rPr lang="en-US" dirty="0" err="1" smtClean="0"/>
              <a:t>sản</a:t>
            </a:r>
            <a:r>
              <a:rPr lang="en-US" dirty="0" smtClean="0"/>
              <a:t> </a:t>
            </a:r>
            <a:r>
              <a:rPr lang="en-US" dirty="0" err="1" smtClean="0"/>
              <a:t>nào</a:t>
            </a:r>
            <a:r>
              <a:rPr lang="en-US" dirty="0" smtClean="0"/>
              <a:t>?</a:t>
            </a:r>
            <a:endParaRPr lang="en-US" dirty="0"/>
          </a:p>
        </p:txBody>
      </p:sp>
      <p:sp>
        <p:nvSpPr>
          <p:cNvPr id="3" name="Content Placeholder 2"/>
          <p:cNvSpPr>
            <a:spLocks noGrp="1"/>
          </p:cNvSpPr>
          <p:nvPr>
            <p:ph sz="half" idx="1"/>
          </p:nvPr>
        </p:nvSpPr>
        <p:spPr>
          <a:xfrm>
            <a:off x="588143" y="2821732"/>
            <a:ext cx="6531427" cy="2028366"/>
          </a:xfrm>
          <a:solidFill>
            <a:srgbClr val="FFFF00"/>
          </a:solidFill>
        </p:spPr>
        <p:txBody>
          <a:bodyPr/>
          <a:lstStyle/>
          <a:p>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suối</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cá</a:t>
            </a: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tràu, </a:t>
            </a:r>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bống</a:t>
            </a:r>
            <a:r>
              <a:rPr lang="en-US" sz="2000"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a:t>
            </a: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cá mè , cá chép</a:t>
            </a:r>
            <a:endParaRPr lang="en-US" sz="2000" dirty="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Cua </a:t>
            </a:r>
            <a:r>
              <a:rPr lang="vi-VN" sz="2000" dirty="0" smtClean="0">
                <a:latin typeface="Times New Roman" pitchFamily="18" charset="0"/>
                <a:cs typeface="Times New Roman" pitchFamily="18" charset="0"/>
              </a:rPr>
              <a:t>đá</a:t>
            </a:r>
            <a:r>
              <a:rPr lang="en-US" sz="2000" dirty="0" smtClean="0">
                <a:latin typeface="Times New Roman" pitchFamily="18" charset="0"/>
                <a:cs typeface="Times New Roman" pitchFamily="18" charset="0"/>
              </a:rPr>
              <a:t>…</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8276" y="2516788"/>
            <a:ext cx="2143125" cy="18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186" y="2533886"/>
            <a:ext cx="2145228" cy="179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807" y="4890984"/>
            <a:ext cx="1957986"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276" y="4852884"/>
            <a:ext cx="198823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6991" y="0"/>
            <a:ext cx="3835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1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anim calcmode="lin" valueType="num">
                                      <p:cBhvr>
                                        <p:cTn id="37" dur="1000" fill="hold"/>
                                        <p:tgtEl>
                                          <p:spTgt spid="1029"/>
                                        </p:tgtEl>
                                        <p:attrNameLst>
                                          <p:attrName>ppt_x</p:attrName>
                                        </p:attrNameLst>
                                      </p:cBhvr>
                                      <p:tavLst>
                                        <p:tav tm="0">
                                          <p:val>
                                            <p:strVal val="#ppt_x"/>
                                          </p:val>
                                        </p:tav>
                                        <p:tav tm="100000">
                                          <p:val>
                                            <p:strVal val="#ppt_x"/>
                                          </p:val>
                                        </p:tav>
                                      </p:tavLst>
                                    </p:anim>
                                    <p:anim calcmode="lin" valueType="num">
                                      <p:cBhvr>
                                        <p:cTn id="3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additive="base">
                                        <p:cTn id="43" dur="500" fill="hold"/>
                                        <p:tgtEl>
                                          <p:spTgt spid="1031"/>
                                        </p:tgtEl>
                                        <p:attrNameLst>
                                          <p:attrName>ppt_x</p:attrName>
                                        </p:attrNameLst>
                                      </p:cBhvr>
                                      <p:tavLst>
                                        <p:tav tm="0">
                                          <p:val>
                                            <p:strVal val="#ppt_x"/>
                                          </p:val>
                                        </p:tav>
                                        <p:tav tm="100000">
                                          <p:val>
                                            <p:strVal val="#ppt_x"/>
                                          </p:val>
                                        </p:tav>
                                      </p:tavLst>
                                    </p:anim>
                                    <p:anim calcmode="lin" valueType="num">
                                      <p:cBhvr additive="base">
                                        <p:cTn id="4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additive="base">
                                        <p:cTn id="49" dur="500" fill="hold"/>
                                        <p:tgtEl>
                                          <p:spTgt spid="1030"/>
                                        </p:tgtEl>
                                        <p:attrNameLst>
                                          <p:attrName>ppt_x</p:attrName>
                                        </p:attrNameLst>
                                      </p:cBhvr>
                                      <p:tavLst>
                                        <p:tav tm="0">
                                          <p:val>
                                            <p:strVal val="#ppt_x"/>
                                          </p:val>
                                        </p:tav>
                                        <p:tav tm="100000">
                                          <p:val>
                                            <p:strVal val="#ppt_x"/>
                                          </p:val>
                                        </p:tav>
                                      </p:tavLst>
                                    </p:anim>
                                    <p:anim calcmode="lin" valueType="num">
                                      <p:cBhvr additive="base">
                                        <p:cTn id="5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06400" y="228600"/>
            <a:ext cx="11379200" cy="762000"/>
          </a:xfrm>
        </p:spPr>
        <p:txBody>
          <a:bodyPr/>
          <a:lstStyle/>
          <a:p>
            <a:pPr eaLnBrk="1" hangingPunct="1"/>
            <a:r>
              <a:rPr lang="en-US" b="1" dirty="0" smtClean="0">
                <a:solidFill>
                  <a:srgbClr val="AB0043"/>
                </a:solidFill>
                <a:latin typeface="Times New Roman" pitchFamily="18" charset="0"/>
                <a:cs typeface="Times New Roman" pitchFamily="18" charset="0"/>
              </a:rPr>
              <a:t>H</a:t>
            </a:r>
            <a:r>
              <a:rPr lang="vi-VN" b="1" dirty="0" smtClean="0">
                <a:solidFill>
                  <a:srgbClr val="AB0043"/>
                </a:solidFill>
                <a:latin typeface="Times New Roman" pitchFamily="18" charset="0"/>
                <a:cs typeface="Times New Roman" pitchFamily="18" charset="0"/>
              </a:rPr>
              <a:t>ƯỚNG</a:t>
            </a:r>
            <a:r>
              <a:rPr lang="en-US" b="1" dirty="0">
                <a:solidFill>
                  <a:srgbClr val="AB0043"/>
                </a:solidFill>
                <a:latin typeface="Times New Roman" pitchFamily="18" charset="0"/>
                <a:cs typeface="Times New Roman" pitchFamily="18" charset="0"/>
              </a:rPr>
              <a:t> DẪN VỀ NHÀ</a:t>
            </a:r>
            <a:endParaRPr lang="vi-VN" b="1" dirty="0" smtClean="0">
              <a:solidFill>
                <a:srgbClr val="AB0043"/>
              </a:solidFill>
              <a:cs typeface="Times New Roman" pitchFamily="18" charset="0"/>
            </a:endParaRPr>
          </a:p>
        </p:txBody>
      </p:sp>
      <p:sp>
        <p:nvSpPr>
          <p:cNvPr id="43011" name="Text Box 7"/>
          <p:cNvSpPr txBox="1">
            <a:spLocks noChangeArrowheads="1"/>
          </p:cNvSpPr>
          <p:nvPr/>
        </p:nvSpPr>
        <p:spPr bwMode="auto">
          <a:xfrm>
            <a:off x="544945" y="1509516"/>
            <a:ext cx="11379200" cy="3246776"/>
          </a:xfrm>
          <a:prstGeom prst="rect">
            <a:avLst/>
          </a:prstGeom>
          <a:solidFill>
            <a:srgbClr val="F9A9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664" tIns="60828" rIns="121664" bIns="6082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buFontTx/>
              <a:buChar char="•"/>
            </a:pPr>
            <a:r>
              <a:rPr lang="en-US" sz="2900" dirty="0">
                <a:solidFill>
                  <a:srgbClr val="0000CC"/>
                </a:solidFill>
              </a:rPr>
              <a:t> </a:t>
            </a:r>
            <a:r>
              <a:rPr lang="en-US" sz="2900" dirty="0" err="1" smtClean="0">
                <a:solidFill>
                  <a:srgbClr val="0000CC"/>
                </a:solidFill>
              </a:rPr>
              <a:t>Học</a:t>
            </a:r>
            <a:r>
              <a:rPr lang="en-US" sz="2900" dirty="0">
                <a:solidFill>
                  <a:srgbClr val="0000CC"/>
                </a:solidFill>
              </a:rPr>
              <a:t> </a:t>
            </a:r>
            <a:r>
              <a:rPr lang="en-US" sz="2900" dirty="0" err="1" smtClean="0">
                <a:solidFill>
                  <a:srgbClr val="0000CC"/>
                </a:solidFill>
              </a:rPr>
              <a:t>nội</a:t>
            </a:r>
            <a:r>
              <a:rPr lang="en-US" sz="2900" dirty="0" smtClean="0">
                <a:solidFill>
                  <a:srgbClr val="0000CC"/>
                </a:solidFill>
              </a:rPr>
              <a:t> dung </a:t>
            </a:r>
            <a:r>
              <a:rPr lang="vi-VN" sz="2900" dirty="0" smtClean="0">
                <a:solidFill>
                  <a:srgbClr val="0000CC"/>
                </a:solidFill>
              </a:rPr>
              <a:t>đã</a:t>
            </a:r>
            <a:r>
              <a:rPr lang="en-US" sz="2900" dirty="0" smtClean="0">
                <a:solidFill>
                  <a:srgbClr val="0000CC"/>
                </a:solidFill>
              </a:rPr>
              <a:t> </a:t>
            </a:r>
            <a:r>
              <a:rPr lang="en-US" sz="2900" dirty="0" err="1" smtClean="0">
                <a:solidFill>
                  <a:srgbClr val="0000CC"/>
                </a:solidFill>
              </a:rPr>
              <a:t>học</a:t>
            </a:r>
            <a:r>
              <a:rPr lang="en-US" sz="2900" dirty="0" smtClean="0">
                <a:solidFill>
                  <a:srgbClr val="0000CC"/>
                </a:solidFill>
              </a:rPr>
              <a:t> </a:t>
            </a:r>
            <a:r>
              <a:rPr lang="en-US" sz="2900" dirty="0" err="1" smtClean="0">
                <a:solidFill>
                  <a:srgbClr val="0000CC"/>
                </a:solidFill>
              </a:rPr>
              <a:t>mục</a:t>
            </a:r>
            <a:r>
              <a:rPr lang="en-US" sz="2900" dirty="0" smtClean="0">
                <a:solidFill>
                  <a:srgbClr val="0000CC"/>
                </a:solidFill>
              </a:rPr>
              <a:t> I,II</a:t>
            </a:r>
            <a:endParaRPr lang="en-US" sz="2900" dirty="0">
              <a:solidFill>
                <a:srgbClr val="0000CC"/>
              </a:solidFill>
            </a:endParaRPr>
          </a:p>
          <a:p>
            <a:pPr eaLnBrk="1" fontAlgn="base" hangingPunct="1">
              <a:spcBef>
                <a:spcPct val="50000"/>
              </a:spcBef>
              <a:spcAft>
                <a:spcPct val="0"/>
              </a:spcAft>
              <a:buClrTx/>
              <a:buFontTx/>
              <a:buChar char="•"/>
            </a:pPr>
            <a:r>
              <a:rPr lang="en-US" sz="2900" dirty="0">
                <a:solidFill>
                  <a:srgbClr val="0000CC"/>
                </a:solidFill>
              </a:rPr>
              <a:t> TRẢ LỜI CÁC CÂU HỎI  SGK</a:t>
            </a:r>
          </a:p>
          <a:p>
            <a:pPr eaLnBrk="1" fontAlgn="base" hangingPunct="1">
              <a:spcBef>
                <a:spcPct val="50000"/>
              </a:spcBef>
              <a:spcAft>
                <a:spcPct val="0"/>
              </a:spcAft>
              <a:buClrTx/>
              <a:buFontTx/>
              <a:buChar char="•"/>
            </a:pPr>
            <a:r>
              <a:rPr lang="en-US" sz="2900" dirty="0">
                <a:solidFill>
                  <a:srgbClr val="0000CC"/>
                </a:solidFill>
              </a:rPr>
              <a:t> Đ</a:t>
            </a:r>
            <a:r>
              <a:rPr lang="vi-VN" sz="2900" dirty="0" smtClean="0">
                <a:solidFill>
                  <a:srgbClr val="0000CC"/>
                </a:solidFill>
              </a:rPr>
              <a:t>ọc</a:t>
            </a:r>
            <a:r>
              <a:rPr lang="en-US" sz="2900" dirty="0">
                <a:solidFill>
                  <a:srgbClr val="0000CC"/>
                </a:solidFill>
              </a:rPr>
              <a:t> </a:t>
            </a:r>
            <a:r>
              <a:rPr lang="en-US" sz="2900" dirty="0" err="1" smtClean="0">
                <a:solidFill>
                  <a:srgbClr val="0000CC"/>
                </a:solidFill>
              </a:rPr>
              <a:t>nghiên</a:t>
            </a:r>
            <a:r>
              <a:rPr lang="en-US" sz="2900" dirty="0">
                <a:solidFill>
                  <a:srgbClr val="0000CC"/>
                </a:solidFill>
              </a:rPr>
              <a:t> </a:t>
            </a:r>
            <a:r>
              <a:rPr lang="en-US" sz="2900" dirty="0" err="1" smtClean="0">
                <a:solidFill>
                  <a:srgbClr val="0000CC"/>
                </a:solidFill>
              </a:rPr>
              <a:t>cứu</a:t>
            </a:r>
            <a:r>
              <a:rPr lang="en-US" sz="2900" dirty="0" smtClean="0">
                <a:solidFill>
                  <a:srgbClr val="0000CC"/>
                </a:solidFill>
              </a:rPr>
              <a:t>  </a:t>
            </a:r>
            <a:r>
              <a:rPr lang="en-US" sz="2900" dirty="0" err="1" smtClean="0">
                <a:solidFill>
                  <a:srgbClr val="0000CC"/>
                </a:solidFill>
              </a:rPr>
              <a:t>tr</a:t>
            </a:r>
            <a:r>
              <a:rPr lang="vi-VN" sz="2900" dirty="0" smtClean="0">
                <a:solidFill>
                  <a:srgbClr val="0000CC"/>
                </a:solidFill>
              </a:rPr>
              <a:t>ước</a:t>
            </a:r>
            <a:r>
              <a:rPr lang="en-US" sz="2900" dirty="0">
                <a:solidFill>
                  <a:srgbClr val="0000CC"/>
                </a:solidFill>
              </a:rPr>
              <a:t> </a:t>
            </a:r>
            <a:r>
              <a:rPr lang="en-US" sz="2900" dirty="0" err="1" smtClean="0">
                <a:solidFill>
                  <a:srgbClr val="0000CC"/>
                </a:solidFill>
              </a:rPr>
              <a:t>mục</a:t>
            </a:r>
            <a:r>
              <a:rPr lang="en-US" sz="2900" dirty="0" smtClean="0">
                <a:solidFill>
                  <a:srgbClr val="0000CC"/>
                </a:solidFill>
              </a:rPr>
              <a:t> III, IV</a:t>
            </a:r>
          </a:p>
          <a:p>
            <a:pPr eaLnBrk="1" fontAlgn="base" hangingPunct="1">
              <a:spcBef>
                <a:spcPct val="50000"/>
              </a:spcBef>
              <a:spcAft>
                <a:spcPct val="0"/>
              </a:spcAft>
              <a:buClrTx/>
              <a:buFontTx/>
              <a:buChar char="•"/>
            </a:pPr>
            <a:r>
              <a:rPr lang="en-US" sz="2900" dirty="0" err="1" smtClean="0">
                <a:solidFill>
                  <a:srgbClr val="0000CC"/>
                </a:solidFill>
              </a:rPr>
              <a:t>Tìm</a:t>
            </a:r>
            <a:r>
              <a:rPr lang="en-US" sz="2900" dirty="0">
                <a:solidFill>
                  <a:srgbClr val="0000CC"/>
                </a:solidFill>
              </a:rPr>
              <a:t> </a:t>
            </a:r>
            <a:r>
              <a:rPr lang="en-US" sz="2900" dirty="0" err="1" smtClean="0">
                <a:solidFill>
                  <a:srgbClr val="0000CC"/>
                </a:solidFill>
              </a:rPr>
              <a:t>hiểu</a:t>
            </a:r>
            <a:r>
              <a:rPr lang="en-US" sz="2900" dirty="0">
                <a:solidFill>
                  <a:srgbClr val="0000CC"/>
                </a:solidFill>
              </a:rPr>
              <a:t> </a:t>
            </a:r>
            <a:r>
              <a:rPr lang="en-US" sz="2900" dirty="0" err="1" smtClean="0">
                <a:solidFill>
                  <a:srgbClr val="0000CC"/>
                </a:solidFill>
              </a:rPr>
              <a:t>về</a:t>
            </a:r>
            <a:r>
              <a:rPr lang="en-US" sz="2900" dirty="0">
                <a:solidFill>
                  <a:srgbClr val="0000CC"/>
                </a:solidFill>
              </a:rPr>
              <a:t> </a:t>
            </a:r>
            <a:r>
              <a:rPr lang="en-US" sz="2900" dirty="0" err="1" smtClean="0">
                <a:solidFill>
                  <a:srgbClr val="0000CC"/>
                </a:solidFill>
              </a:rPr>
              <a:t>mô</a:t>
            </a:r>
            <a:r>
              <a:rPr lang="en-US" sz="2900" dirty="0">
                <a:solidFill>
                  <a:srgbClr val="0000CC"/>
                </a:solidFill>
              </a:rPr>
              <a:t> </a:t>
            </a:r>
            <a:r>
              <a:rPr lang="en-US" sz="2900" dirty="0" err="1" smtClean="0">
                <a:solidFill>
                  <a:srgbClr val="0000CC"/>
                </a:solidFill>
              </a:rPr>
              <a:t>hình</a:t>
            </a:r>
            <a:r>
              <a:rPr lang="en-US" sz="2900" dirty="0">
                <a:solidFill>
                  <a:srgbClr val="0000CC"/>
                </a:solidFill>
              </a:rPr>
              <a:t> </a:t>
            </a:r>
            <a:r>
              <a:rPr lang="en-US" sz="2900" dirty="0" err="1" smtClean="0">
                <a:solidFill>
                  <a:srgbClr val="0000CC"/>
                </a:solidFill>
              </a:rPr>
              <a:t>nuôi</a:t>
            </a:r>
            <a:r>
              <a:rPr lang="en-US" sz="2900" dirty="0">
                <a:solidFill>
                  <a:srgbClr val="0000CC"/>
                </a:solidFill>
              </a:rPr>
              <a:t> </a:t>
            </a:r>
            <a:r>
              <a:rPr lang="en-US" sz="2900" dirty="0" err="1" smtClean="0">
                <a:solidFill>
                  <a:srgbClr val="0000CC"/>
                </a:solidFill>
              </a:rPr>
              <a:t>thủy</a:t>
            </a:r>
            <a:r>
              <a:rPr lang="en-US" sz="2900" dirty="0">
                <a:solidFill>
                  <a:srgbClr val="0000CC"/>
                </a:solidFill>
              </a:rPr>
              <a:t> </a:t>
            </a:r>
            <a:r>
              <a:rPr lang="en-US" sz="2900" dirty="0" err="1" smtClean="0">
                <a:solidFill>
                  <a:srgbClr val="0000CC"/>
                </a:solidFill>
              </a:rPr>
              <a:t>sản</a:t>
            </a:r>
            <a:r>
              <a:rPr lang="en-US" sz="2900" dirty="0">
                <a:solidFill>
                  <a:srgbClr val="0000CC"/>
                </a:solidFill>
              </a:rPr>
              <a:t> </a:t>
            </a:r>
            <a:r>
              <a:rPr lang="en-US" sz="2900" dirty="0" smtClean="0">
                <a:solidFill>
                  <a:srgbClr val="0000CC"/>
                </a:solidFill>
              </a:rPr>
              <a:t>ở </a:t>
            </a:r>
            <a:r>
              <a:rPr lang="vi-VN" sz="2900" dirty="0" smtClean="0">
                <a:solidFill>
                  <a:srgbClr val="0000CC"/>
                </a:solidFill>
              </a:rPr>
              <a:t>địa</a:t>
            </a:r>
            <a:r>
              <a:rPr lang="en-US" sz="2900" dirty="0" smtClean="0">
                <a:solidFill>
                  <a:srgbClr val="0000CC"/>
                </a:solidFill>
              </a:rPr>
              <a:t> </a:t>
            </a:r>
            <a:r>
              <a:rPr lang="en-US" sz="2900" dirty="0" err="1" smtClean="0">
                <a:solidFill>
                  <a:srgbClr val="0000CC"/>
                </a:solidFill>
              </a:rPr>
              <a:t>ph</a:t>
            </a:r>
            <a:r>
              <a:rPr lang="vi-VN" sz="2900" dirty="0" smtClean="0">
                <a:solidFill>
                  <a:srgbClr val="0000CC"/>
                </a:solidFill>
              </a:rPr>
              <a:t>ương</a:t>
            </a:r>
            <a:endParaRPr lang="en-US" sz="2900" dirty="0" smtClean="0">
              <a:solidFill>
                <a:srgbClr val="0000CC"/>
              </a:solidFill>
            </a:endParaRPr>
          </a:p>
          <a:p>
            <a:pPr eaLnBrk="1" fontAlgn="base" hangingPunct="1">
              <a:spcBef>
                <a:spcPct val="50000"/>
              </a:spcBef>
              <a:spcAft>
                <a:spcPct val="0"/>
              </a:spcAft>
              <a:buClrTx/>
              <a:buFontTx/>
              <a:buChar char="•"/>
            </a:pPr>
            <a:r>
              <a:rPr lang="en-US" sz="2900" dirty="0" err="1" smtClean="0">
                <a:solidFill>
                  <a:srgbClr val="0000CC"/>
                </a:solidFill>
              </a:rPr>
              <a:t>Tìm</a:t>
            </a:r>
            <a:r>
              <a:rPr lang="en-US" sz="2900" dirty="0">
                <a:solidFill>
                  <a:srgbClr val="0000CC"/>
                </a:solidFill>
              </a:rPr>
              <a:t> </a:t>
            </a:r>
            <a:r>
              <a:rPr lang="en-US" sz="2900" dirty="0" err="1" smtClean="0">
                <a:solidFill>
                  <a:srgbClr val="0000CC"/>
                </a:solidFill>
              </a:rPr>
              <a:t>hiểu</a:t>
            </a:r>
            <a:r>
              <a:rPr lang="en-US" sz="2900" dirty="0">
                <a:solidFill>
                  <a:srgbClr val="0000CC"/>
                </a:solidFill>
              </a:rPr>
              <a:t> </a:t>
            </a:r>
            <a:r>
              <a:rPr lang="en-US" sz="2900" dirty="0" err="1" smtClean="0">
                <a:solidFill>
                  <a:srgbClr val="0000CC"/>
                </a:solidFill>
              </a:rPr>
              <a:t>về</a:t>
            </a:r>
            <a:r>
              <a:rPr lang="en-US" sz="2900" dirty="0">
                <a:solidFill>
                  <a:srgbClr val="0000CC"/>
                </a:solidFill>
              </a:rPr>
              <a:t> </a:t>
            </a:r>
            <a:r>
              <a:rPr lang="en-US" sz="2900" dirty="0" err="1" smtClean="0">
                <a:solidFill>
                  <a:srgbClr val="0000CC"/>
                </a:solidFill>
              </a:rPr>
              <a:t>môi</a:t>
            </a:r>
            <a:r>
              <a:rPr lang="en-US" sz="2900" dirty="0" smtClean="0">
                <a:solidFill>
                  <a:srgbClr val="0000CC"/>
                </a:solidFill>
              </a:rPr>
              <a:t> </a:t>
            </a:r>
            <a:r>
              <a:rPr lang="en-US" sz="2900" dirty="0" err="1" smtClean="0">
                <a:solidFill>
                  <a:srgbClr val="0000CC"/>
                </a:solidFill>
              </a:rPr>
              <a:t>tr</a:t>
            </a:r>
            <a:r>
              <a:rPr lang="vi-VN" sz="2900" dirty="0" smtClean="0">
                <a:solidFill>
                  <a:srgbClr val="0000CC"/>
                </a:solidFill>
              </a:rPr>
              <a:t>ường</a:t>
            </a:r>
            <a:r>
              <a:rPr lang="en-US" sz="2900" dirty="0" smtClean="0">
                <a:solidFill>
                  <a:srgbClr val="0000CC"/>
                </a:solidFill>
              </a:rPr>
              <a:t> </a:t>
            </a:r>
            <a:r>
              <a:rPr lang="en-US" sz="2900" dirty="0" err="1" smtClean="0">
                <a:solidFill>
                  <a:srgbClr val="0000CC"/>
                </a:solidFill>
              </a:rPr>
              <a:t>trong</a:t>
            </a:r>
            <a:r>
              <a:rPr lang="en-US" sz="2900" dirty="0">
                <a:solidFill>
                  <a:srgbClr val="0000CC"/>
                </a:solidFill>
              </a:rPr>
              <a:t> </a:t>
            </a:r>
            <a:r>
              <a:rPr lang="en-US" sz="2900" dirty="0" err="1" smtClean="0">
                <a:solidFill>
                  <a:srgbClr val="0000CC"/>
                </a:solidFill>
              </a:rPr>
              <a:t>nuôi</a:t>
            </a:r>
            <a:r>
              <a:rPr lang="en-US" sz="2900" dirty="0">
                <a:solidFill>
                  <a:srgbClr val="0000CC"/>
                </a:solidFill>
              </a:rPr>
              <a:t> </a:t>
            </a:r>
            <a:r>
              <a:rPr lang="en-US" sz="2900" dirty="0" err="1" smtClean="0">
                <a:solidFill>
                  <a:srgbClr val="0000CC"/>
                </a:solidFill>
              </a:rPr>
              <a:t>thủy</a:t>
            </a:r>
            <a:r>
              <a:rPr lang="en-US" sz="2900" dirty="0">
                <a:solidFill>
                  <a:srgbClr val="0000CC"/>
                </a:solidFill>
              </a:rPr>
              <a:t> </a:t>
            </a:r>
            <a:r>
              <a:rPr lang="en-US" sz="2900" dirty="0" err="1" smtClean="0">
                <a:solidFill>
                  <a:srgbClr val="0000CC"/>
                </a:solidFill>
              </a:rPr>
              <a:t>sản</a:t>
            </a:r>
            <a:r>
              <a:rPr lang="en-US" sz="2900" dirty="0">
                <a:solidFill>
                  <a:srgbClr val="0000CC"/>
                </a:solidFill>
              </a:rPr>
              <a:t> </a:t>
            </a:r>
            <a:r>
              <a:rPr lang="en-US" sz="2900" dirty="0" smtClean="0">
                <a:solidFill>
                  <a:srgbClr val="0000CC"/>
                </a:solidFill>
              </a:rPr>
              <a:t>ở </a:t>
            </a:r>
            <a:r>
              <a:rPr lang="vi-VN" sz="2900" dirty="0" smtClean="0">
                <a:solidFill>
                  <a:srgbClr val="0000CC"/>
                </a:solidFill>
              </a:rPr>
              <a:t>địa</a:t>
            </a:r>
            <a:r>
              <a:rPr lang="en-US" sz="2900" dirty="0" smtClean="0">
                <a:solidFill>
                  <a:srgbClr val="0000CC"/>
                </a:solidFill>
              </a:rPr>
              <a:t> </a:t>
            </a:r>
            <a:r>
              <a:rPr lang="en-US" sz="2900" dirty="0" err="1" smtClean="0">
                <a:solidFill>
                  <a:srgbClr val="0000CC"/>
                </a:solidFill>
              </a:rPr>
              <a:t>ph</a:t>
            </a:r>
            <a:r>
              <a:rPr lang="vi-VN" sz="2900" dirty="0">
                <a:solidFill>
                  <a:srgbClr val="0000CC"/>
                </a:solidFill>
              </a:rPr>
              <a:t>ương</a:t>
            </a:r>
            <a:endParaRPr lang="en-US" sz="2900" dirty="0">
              <a:solidFill>
                <a:srgbClr val="0000CC"/>
              </a:solidFill>
            </a:endParaRPr>
          </a:p>
        </p:txBody>
      </p:sp>
    </p:spTree>
    <p:extLst>
      <p:ext uri="{BB962C8B-B14F-4D97-AF65-F5344CB8AC3E}">
        <p14:creationId xmlns:p14="http://schemas.microsoft.com/office/powerpoint/2010/main" val="3245770893"/>
      </p:ext>
    </p:extLst>
  </p:cSld>
  <p:clrMapOvr>
    <a:masterClrMapping/>
  </p:clrMapOvr>
  <p:transition>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xmlns="" id="{854ECEBE-9353-406C-9313-02A517A310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xmlns="" id="{71A74C97-ECC4-4C3A-988A-A72C1F8BBA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6323163"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endParaRPr lang="en-US" dirty="0"/>
          </a:p>
        </p:txBody>
      </p:sp>
      <p:sp>
        <p:nvSpPr>
          <p:cNvPr id="5137" name="Freeform: Shape 5130">
            <a:extLst>
              <a:ext uri="{FF2B5EF4-FFF2-40B4-BE49-F238E27FC236}">
                <a16:creationId xmlns:a16="http://schemas.microsoft.com/office/drawing/2014/main" xmlns="" id="{5FB5F3BA-58DF-40DA-AE44-974A00E061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5933" y="1598215"/>
            <a:ext cx="5396071"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defTabSz="457178">
              <a:defRPr/>
            </a:pPr>
            <a:endParaRPr lang="en-US">
              <a:solidFill>
                <a:prstClr val="white"/>
              </a:solidFill>
              <a:latin typeface="Meiryo"/>
            </a:endParaRPr>
          </a:p>
        </p:txBody>
      </p:sp>
      <p:sp>
        <p:nvSpPr>
          <p:cNvPr id="5133" name="Freeform: Shape 5132">
            <a:extLst>
              <a:ext uri="{FF2B5EF4-FFF2-40B4-BE49-F238E27FC236}">
                <a16:creationId xmlns:a16="http://schemas.microsoft.com/office/drawing/2014/main" xmlns="" id="{DE1994AC-22D1-4B48-9EDA-BE373E7045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41757" y="1407383"/>
            <a:ext cx="5665992" cy="5466523"/>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defTabSz="457178">
              <a:defRPr/>
            </a:pPr>
            <a:endParaRPr lang="en-US">
              <a:solidFill>
                <a:prstClr val="white"/>
              </a:solidFill>
              <a:latin typeface="Meiryo"/>
            </a:endParaRPr>
          </a:p>
        </p:txBody>
      </p:sp>
      <p:sp>
        <p:nvSpPr>
          <p:cNvPr id="5135" name="Freeform: Shape 5134">
            <a:extLst>
              <a:ext uri="{FF2B5EF4-FFF2-40B4-BE49-F238E27FC236}">
                <a16:creationId xmlns:a16="http://schemas.microsoft.com/office/drawing/2014/main" xmlns="" id="{86806086-A782-4311-A63B-1A68574D8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901" y="-15900"/>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endParaRPr lang="en-US" dirty="0"/>
          </a:p>
        </p:txBody>
      </p:sp>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4" y="3144257"/>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xmlns="" id="{6FC6A6FA-B6FA-F278-4155-27948A87B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92" y="122930"/>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xmlns=""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xmlns="" id="{7C1E5815-D54C-487F-A054-6D4930ADE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pic>
        <p:nvPicPr>
          <p:cNvPr id="1028" name="Picture 4" descr="Những điều thú vị về con heo">
            <a:extLst>
              <a:ext uri="{FF2B5EF4-FFF2-40B4-BE49-F238E27FC236}">
                <a16:creationId xmlns:a16="http://schemas.microsoft.com/office/drawing/2014/main" xmlns=""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42" y="688978"/>
            <a:ext cx="2797175" cy="1720851"/>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BFAA0C5-6F55-B93F-6A2A-2EB3B73C97BA}"/>
              </a:ext>
            </a:extLst>
          </p:cNvPr>
          <p:cNvPicPr>
            <a:picLocks noChangeAspect="1"/>
          </p:cNvPicPr>
          <p:nvPr/>
        </p:nvPicPr>
        <p:blipFill>
          <a:blip r:embed="rId3"/>
          <a:stretch>
            <a:fillRect/>
          </a:stretch>
        </p:blipFill>
        <p:spPr>
          <a:xfrm>
            <a:off x="642938" y="2476502"/>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xmlns=""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2476502"/>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xmlns=""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40" y="4129091"/>
            <a:ext cx="5281613" cy="203993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xmlns="" id="{FE66F198-B99F-D0C5-1768-ECD60C524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41" y="688979"/>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xmlns=""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41" y="3681417"/>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6" y="688977"/>
            <a:ext cx="2482848" cy="165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8217" y="31754"/>
            <a:ext cx="34258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2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circle(in)">
                                      <p:cBhvr>
                                        <p:cTn id="10" dur="2000"/>
                                        <p:tgtEl>
                                          <p:spTgt spid="103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par>
                                <p:cTn id="17" presetID="6" presetClass="entr" presetSubtype="16"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circle(in)">
                                      <p:cBhvr>
                                        <p:cTn id="19" dur="2000"/>
                                        <p:tgtEl>
                                          <p:spTgt spid="1038"/>
                                        </p:tgtEl>
                                      </p:cBhvr>
                                    </p:animEffect>
                                  </p:childTnLst>
                                </p:cTn>
                              </p:par>
                              <p:par>
                                <p:cTn id="20" presetID="6" presetClass="entr" presetSubtype="16"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circle(in)">
                                      <p:cBhvr>
                                        <p:cTn id="22" dur="20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Freeform: Shape 1044">
            <a:extLst>
              <a:ext uri="{FF2B5EF4-FFF2-40B4-BE49-F238E27FC236}">
                <a16:creationId xmlns:a16="http://schemas.microsoft.com/office/drawing/2014/main" xmlns="" id="{736F0DFD-0954-464F-BF12-DD2E6F6E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lIns="91436" tIns="45718" rIns="91436" bIns="45718" rtlCol="0" anchor="ctr">
            <a:noAutofit/>
          </a:bodyPr>
          <a:lstStyle/>
          <a:p>
            <a:pPr algn="ctr"/>
            <a:endParaRPr lang="en-US">
              <a:solidFill>
                <a:prstClr val="black"/>
              </a:solidFill>
            </a:endParaRPr>
          </a:p>
        </p:txBody>
      </p:sp>
      <p:pic>
        <p:nvPicPr>
          <p:cNvPr id="1028" name="Picture 4" descr="Những điều thú vị về con heo">
            <a:extLst>
              <a:ext uri="{FF2B5EF4-FFF2-40B4-BE49-F238E27FC236}">
                <a16:creationId xmlns:a16="http://schemas.microsoft.com/office/drawing/2014/main" xmlns=""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6" y="564629"/>
            <a:ext cx="2956503" cy="1777334"/>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BFAA0C5-6F55-B93F-6A2A-2EB3B73C97BA}"/>
              </a:ext>
            </a:extLst>
          </p:cNvPr>
          <p:cNvPicPr>
            <a:picLocks noChangeAspect="1"/>
          </p:cNvPicPr>
          <p:nvPr/>
        </p:nvPicPr>
        <p:blipFill>
          <a:blip r:embed="rId3"/>
          <a:stretch>
            <a:fillRect/>
          </a:stretch>
        </p:blipFill>
        <p:spPr>
          <a:xfrm>
            <a:off x="309058" y="2635250"/>
            <a:ext cx="3031115"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xmlns="" id="{8364A61C-8ADC-DA83-65F5-AB363EAB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5" y="4488874"/>
            <a:ext cx="2715491" cy="2064327"/>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xmlns="" id="{9FC485F8-5B15-CFE8-0B32-52155139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491" y="2081990"/>
            <a:ext cx="2676239" cy="1347011"/>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xmlns="" id="{FE66F198-B99F-D0C5-1768-ECD60C5244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4010" y="564629"/>
            <a:ext cx="2676239" cy="129188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xmlns="" id="{997BC864-4191-3555-803F-B284BD81B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4740" y="3696205"/>
            <a:ext cx="2745509" cy="1499250"/>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4739" y="5410198"/>
            <a:ext cx="2784331" cy="14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9785" y="73025"/>
            <a:ext cx="1349665" cy="461665"/>
          </a:xfrm>
          <a:prstGeom prst="rect">
            <a:avLst/>
          </a:prstGeom>
        </p:spPr>
        <p:txBody>
          <a:bodyPr wrap="none">
            <a:spAutoFit/>
          </a:bodyPr>
          <a:lstStyle/>
          <a:p>
            <a:pPr lvl="0" algn="ct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cạn</a:t>
            </a:r>
            <a:endParaRPr lang="en-US" sz="24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9130099" y="43084"/>
            <a:ext cx="1662635" cy="461665"/>
          </a:xfrm>
          <a:prstGeom prst="rect">
            <a:avLst/>
          </a:prstGeom>
        </p:spPr>
        <p:txBody>
          <a:bodyPr wrap="none">
            <a:spAutoFit/>
          </a:bodyPr>
          <a:lstStyle/>
          <a:p>
            <a:pPr lvl="0" algn="ctr"/>
            <a:r>
              <a:rPr lang="en-US" sz="2400" b="1" dirty="0" smtClean="0">
                <a:solidFill>
                  <a:prstClr val="black">
                    <a:lumMod val="95000"/>
                    <a:lumOff val="5000"/>
                  </a:prstClr>
                </a:solidFill>
                <a:latin typeface="Times New Roman" panose="02020603050405020304" pitchFamily="18" charset="0"/>
                <a:cs typeface="Times New Roman" panose="02020603050405020304" pitchFamily="18" charset="0"/>
              </a:rPr>
              <a:t>D</a:t>
            </a:r>
            <a:r>
              <a:rPr lang="vi-VN" sz="2400" b="1" dirty="0" smtClean="0">
                <a:solidFill>
                  <a:prstClr val="black">
                    <a:lumMod val="95000"/>
                    <a:lumOff val="5000"/>
                  </a:prstClr>
                </a:solidFill>
                <a:latin typeface="Times New Roman" panose="02020603050405020304" pitchFamily="18" charset="0"/>
                <a:cs typeface="Times New Roman" panose="02020603050405020304" pitchFamily="18" charset="0"/>
              </a:rPr>
              <a:t>ưới</a:t>
            </a:r>
            <a:r>
              <a:rPr lang="en-US" sz="2400" b="1" dirty="0" smtClean="0">
                <a:solidFill>
                  <a:prstClr val="black">
                    <a:lumMod val="95000"/>
                    <a:lumOff val="5000"/>
                  </a:prstClr>
                </a:solidFill>
                <a:latin typeface="Times New Roman" panose="02020603050405020304" pitchFamily="18" charset="0"/>
                <a:cs typeface="Times New Roman" panose="02020603050405020304" pitchFamily="18" charset="0"/>
              </a:rPr>
              <a:t> n</a:t>
            </a:r>
            <a:r>
              <a:rPr lang="vi-VN" sz="2400" b="1" dirty="0" smtClean="0">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b="1" dirty="0" smtClean="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0736" y="303857"/>
            <a:ext cx="3616036"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loud 17">
            <a:extLst>
              <a:ext uri="{FF2B5EF4-FFF2-40B4-BE49-F238E27FC236}">
                <a16:creationId xmlns:a16="http://schemas.microsoft.com/office/drawing/2014/main" xmlns="" id="{7CE00919-964E-7DA3-B73B-AC8FA2C58E4D}"/>
              </a:ext>
            </a:extLst>
          </p:cNvPr>
          <p:cNvSpPr/>
          <p:nvPr/>
        </p:nvSpPr>
        <p:spPr>
          <a:xfrm>
            <a:off x="3789125" y="2974771"/>
            <a:ext cx="2949679" cy="2035276"/>
          </a:xfrm>
          <a:prstGeom prst="cloud">
            <a:avLst/>
          </a:prstGeom>
          <a:solidFill>
            <a:schemeClr val="accent6">
              <a:lumMod val="60000"/>
              <a:lumOff val="40000"/>
            </a:schemeClr>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a:latin typeface="Times New Roman" panose="02020603050405020304" pitchFamily="18" charset="0"/>
                <a:cs typeface="Times New Roman" panose="02020603050405020304" pitchFamily="18" charset="0"/>
              </a:rPr>
              <a:t>THỦY SẢN</a:t>
            </a:r>
          </a:p>
        </p:txBody>
      </p:sp>
      <p:sp>
        <p:nvSpPr>
          <p:cNvPr id="30" name="Cloud 29">
            <a:extLst>
              <a:ext uri="{FF2B5EF4-FFF2-40B4-BE49-F238E27FC236}">
                <a16:creationId xmlns:a16="http://schemas.microsoft.com/office/drawing/2014/main" xmlns="" id="{7CE00919-964E-7DA3-B73B-AC8FA2C58E4D}"/>
              </a:ext>
            </a:extLst>
          </p:cNvPr>
          <p:cNvSpPr/>
          <p:nvPr/>
        </p:nvSpPr>
        <p:spPr>
          <a:xfrm>
            <a:off x="3789125" y="2974773"/>
            <a:ext cx="2949679" cy="2035276"/>
          </a:xfrm>
          <a:prstGeom prst="cloud">
            <a:avLst/>
          </a:prstGeom>
          <a:solidFill>
            <a:srgbClr val="00B0F0"/>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a:latin typeface="Times New Roman" panose="02020603050405020304" pitchFamily="18" charset="0"/>
                <a:cs typeface="Times New Roman" panose="02020603050405020304" pitchFamily="18" charset="0"/>
              </a:rPr>
              <a:t>THỦY SẢN LÀ </a:t>
            </a:r>
            <a:r>
              <a:rPr lang="en-US" sz="2800" dirty="0" smtClean="0">
                <a:latin typeface="Times New Roman" panose="02020603050405020304" pitchFamily="18" charset="0"/>
                <a:cs typeface="Times New Roman" panose="02020603050405020304" pitchFamily="18" charset="0"/>
              </a:rPr>
              <a:t>GÌ?</a:t>
            </a:r>
            <a:endParaRPr lang="en-US" sz="2800" dirty="0">
              <a:latin typeface="Times New Roman" panose="02020603050405020304" pitchFamily="18" charset="0"/>
              <a:cs typeface="Times New Roman" panose="02020603050405020304" pitchFamily="18" charset="0"/>
            </a:endParaRPr>
          </a:p>
        </p:txBody>
      </p:sp>
      <p:cxnSp>
        <p:nvCxnSpPr>
          <p:cNvPr id="22" name="Straight Arrow Connector 21"/>
          <p:cNvCxnSpPr>
            <a:stCxn id="1032" idx="1"/>
          </p:cNvCxnSpPr>
          <p:nvPr/>
        </p:nvCxnSpPr>
        <p:spPr>
          <a:xfrm flipH="1">
            <a:off x="6276110" y="1210571"/>
            <a:ext cx="2247900" cy="1934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08947" y="2808229"/>
            <a:ext cx="1691688" cy="673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0"/>
          </p:cNvCxnSpPr>
          <p:nvPr/>
        </p:nvCxnSpPr>
        <p:spPr>
          <a:xfrm flipH="1" flipV="1">
            <a:off x="6736344" y="3992411"/>
            <a:ext cx="1462085" cy="45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27" idx="1"/>
          </p:cNvCxnSpPr>
          <p:nvPr/>
        </p:nvCxnSpPr>
        <p:spPr>
          <a:xfrm flipH="1" flipV="1">
            <a:off x="6738804" y="4222752"/>
            <a:ext cx="1715937" cy="1911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circle(in)">
                                      <p:cBhvr>
                                        <p:cTn id="19" dur="20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circle(in)">
                                      <p:cBhvr>
                                        <p:cTn id="24" dur="2000"/>
                                        <p:tgtEl>
                                          <p:spTgt spid="103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circle(in)">
                                      <p:cBhvr>
                                        <p:cTn id="29" dur="20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circle(in)">
                                      <p:cBhvr>
                                        <p:cTn id="34" dur="2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E6C86-7DF9-03B3-24C3-4507F410D7DF}"/>
              </a:ext>
            </a:extLst>
          </p:cNvPr>
          <p:cNvSpPr>
            <a:spLocks noGrp="1"/>
          </p:cNvSpPr>
          <p:nvPr>
            <p:ph type="title"/>
          </p:nvPr>
        </p:nvSpPr>
        <p:spPr>
          <a:xfrm>
            <a:off x="674715" y="361706"/>
            <a:ext cx="4509236" cy="1139139"/>
          </a:xfrm>
        </p:spPr>
        <p:txBody>
          <a:bodyPr vert="horz" lIns="91436" tIns="45718" rIns="91436" bIns="45718" rtlCol="0" anchor="ctr">
            <a:normAutofit/>
          </a:bodyPr>
          <a:lstStyle/>
          <a:p>
            <a:r>
              <a:rPr lang="en-US" sz="3600" b="1" dirty="0">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xmlns="" id="{964886A7-DAAA-2EB2-7751-66FF0FE3D8D1}"/>
              </a:ext>
            </a:extLst>
          </p:cNvPr>
          <p:cNvSpPr/>
          <p:nvPr/>
        </p:nvSpPr>
        <p:spPr>
          <a:xfrm>
            <a:off x="383462" y="1297867"/>
            <a:ext cx="5246695" cy="3247231"/>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36" tIns="45718" rIns="91436" bIns="45718" rtlCol="0" anchor="t">
            <a:normAutofit/>
          </a:bodyPr>
          <a:lstStyle/>
          <a:p>
            <a:pPr indent="-228589">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3" name="Freeform: Shape 1032">
            <a:extLst>
              <a:ext uri="{FF2B5EF4-FFF2-40B4-BE49-F238E27FC236}">
                <a16:creationId xmlns:a16="http://schemas.microsoft.com/office/drawing/2014/main" xmlns="" id="{B905CDE4-B751-4B3E-B625-6E59F89034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5"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a:solidFill>
                <a:prstClr val="white"/>
              </a:solidFill>
              <a:latin typeface="Calibri" panose="020F0502020204030204"/>
            </a:endParaRPr>
          </a:p>
        </p:txBody>
      </p:sp>
      <p:sp>
        <p:nvSpPr>
          <p:cNvPr id="1035" name="Oval 1034">
            <a:extLst>
              <a:ext uri="{FF2B5EF4-FFF2-40B4-BE49-F238E27FC236}">
                <a16:creationId xmlns:a16="http://schemas.microsoft.com/office/drawing/2014/main" xmlns="" id="{08108C16-F4C0-44AA-999D-17BD39219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xmlns="" id="{3D16E721-3FB3-72C8-17F9-44618DC82A4B}"/>
              </a:ext>
            </a:extLst>
          </p:cNvPr>
          <p:cNvPicPr>
            <a:picLocks noChangeAspect="1"/>
          </p:cNvPicPr>
          <p:nvPr/>
        </p:nvPicPr>
        <p:blipFill rotWithShape="1">
          <a:blip r:embed="rId2"/>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xmlns="" id="{D65225F4-6EB6-31DB-DB27-59DF46950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5" r="4909" b="-2"/>
          <a:stretch/>
        </p:blipFill>
        <p:spPr bwMode="auto">
          <a:xfrm>
            <a:off x="8278624" y="7"/>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xmlns="" id="{CDC29AC1-2821-4FCC-B597-88DAF39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53163" y="4604090"/>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a:solidFill>
                <a:prstClr val="white"/>
              </a:solidFill>
              <a:latin typeface="Calibri" panose="020F0502020204030204"/>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xmlns="" id="{AA257E2F-F5BF-1F8B-2720-0392EB3141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91" r="17115" b="1"/>
          <a:stretch/>
        </p:blipFill>
        <p:spPr bwMode="auto">
          <a:xfrm>
            <a:off x="1818615" y="4769540"/>
            <a:ext cx="3950208" cy="2088463"/>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xmlns="" id="{C8F10CB3-3B5E-4C7A-98CF-B87454DD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3" y="3966830"/>
            <a:ext cx="3339959"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noAutofit/>
          </a:bodyPr>
          <a:lstStyle/>
          <a:p>
            <a:pPr algn="ctr">
              <a:defRPr/>
            </a:pPr>
            <a:endParaRPr lang="en-US" dirty="0">
              <a:solidFill>
                <a:prstClr val="white"/>
              </a:solidFill>
              <a:latin typeface="Calibri" panose="020F0502020204030204"/>
            </a:endParaRPr>
          </a:p>
        </p:txBody>
      </p:sp>
      <p:pic>
        <p:nvPicPr>
          <p:cNvPr id="15" name="Picture 10" descr="Lợi ích của rong nho đối với bà bầu - bau.vn">
            <a:extLst>
              <a:ext uri="{FF2B5EF4-FFF2-40B4-BE49-F238E27FC236}">
                <a16:creationId xmlns:a16="http://schemas.microsoft.com/office/drawing/2014/main" xmlns="" id="{7BDB5309-D1F4-50A2-A286-89A74A86A1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6" r="17022" b="3"/>
          <a:stretch/>
        </p:blipFill>
        <p:spPr bwMode="auto">
          <a:xfrm>
            <a:off x="9009416" y="4131549"/>
            <a:ext cx="3178912" cy="2726455"/>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75+ Ảnh Bản Đồ Việt Nam, Thế Giới 3D, Vệ Tinh Đẹp, Chất Lượng Cao">
            <a:extLst>
              <a:ext uri="{FF2B5EF4-FFF2-40B4-BE49-F238E27FC236}">
                <a16:creationId xmlns:a16="http://schemas.microsoft.com/office/drawing/2014/main" xmlns="" id="{E2871523-12F1-C00A-799B-04C9ADD8B5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291"/>
            <a:ext cx="3872640"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Chính phủ ban hành Kế hoạch tổng thể phát triển bền vững kinh tế biển">
            <a:extLst>
              <a:ext uri="{FF2B5EF4-FFF2-40B4-BE49-F238E27FC236}">
                <a16:creationId xmlns:a16="http://schemas.microsoft.com/office/drawing/2014/main" xmlns="" id="{144C96FB-F1A2-2350-0F52-6FBFF40FEB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8284" y="3"/>
            <a:ext cx="3123717" cy="1796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42304" y="3185173"/>
            <a:ext cx="2004315" cy="830997"/>
          </a:xfrm>
          <a:prstGeom prst="rect">
            <a:avLst/>
          </a:prstGeom>
          <a:solidFill>
            <a:schemeClr val="accent6"/>
          </a:solidFill>
        </p:spPr>
        <p:txBody>
          <a:bodyPr wrap="square">
            <a:spAutoFit/>
          </a:bodyPr>
          <a:lstStyle/>
          <a:p>
            <a:pPr lvl="0" algn="ctr"/>
            <a:r>
              <a:rPr lang="en-US" sz="2400" b="1" dirty="0" err="1" smtClean="0">
                <a:solidFill>
                  <a:schemeClr val="bg1"/>
                </a:solidFill>
                <a:latin typeface="Times New Roman" panose="02020603050405020304" pitchFamily="18" charset="0"/>
                <a:cs typeface="Times New Roman" panose="02020603050405020304" pitchFamily="18" charset="0"/>
              </a:rPr>
              <a:t>Ch</a:t>
            </a:r>
            <a:r>
              <a:rPr lang="vi-VN" sz="2400" b="1" dirty="0" smtClean="0">
                <a:solidFill>
                  <a:schemeClr val="bg1"/>
                </a:solidFill>
                <a:latin typeface="Times New Roman" panose="02020603050405020304" pitchFamily="18" charset="0"/>
                <a:cs typeface="Times New Roman" panose="02020603050405020304" pitchFamily="18" charset="0"/>
              </a:rPr>
              <a:t>ương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IV </a:t>
            </a:r>
            <a:r>
              <a:rPr lang="en-US" sz="2400" b="1" dirty="0" err="1" smtClean="0">
                <a:solidFill>
                  <a:schemeClr val="bg1"/>
                </a:solidFill>
                <a:latin typeface="Times New Roman" panose="02020603050405020304" pitchFamily="18" charset="0"/>
                <a:cs typeface="Times New Roman" panose="02020603050405020304" pitchFamily="18" charset="0"/>
              </a:rPr>
              <a:t>Thủy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sản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rot="19284943">
            <a:off x="6119558" y="1612096"/>
            <a:ext cx="3180748" cy="369332"/>
          </a:xfrm>
          <a:prstGeom prst="rect">
            <a:avLst/>
          </a:prstGeom>
        </p:spPr>
        <p:txBody>
          <a:bodyPr wrap="square">
            <a:spAutoFit/>
          </a:bodyPr>
          <a:lstStyle/>
          <a:p>
            <a:pPr lvl="0" algn="ctr"/>
            <a:r>
              <a:rPr lang="en-US" sz="1800" b="1" dirty="0" err="1" smtClean="0">
                <a:solidFill>
                  <a:srgbClr val="FF0000"/>
                </a:solidFill>
                <a:latin typeface="Times New Roman" panose="02020603050405020304" pitchFamily="18" charset="0"/>
                <a:cs typeface="Times New Roman" panose="02020603050405020304" pitchFamily="18" charset="0"/>
              </a:rPr>
              <a:t>Giới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thiệu</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chung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về</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thủy</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sản</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450" y="2783633"/>
            <a:ext cx="2876551"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351579" y="3117303"/>
            <a:ext cx="3180748" cy="400110"/>
          </a:xfrm>
          <a:prstGeom prst="rect">
            <a:avLst/>
          </a:prstGeom>
        </p:spPr>
        <p:txBody>
          <a:bodyPr wrap="square">
            <a:spAutoFit/>
          </a:bodyPr>
          <a:lstStyle/>
          <a:p>
            <a:pPr lvl="0" algn="ctr"/>
            <a:r>
              <a:rPr lang="en-US" sz="2000" b="1" dirty="0" err="1" smtClean="0">
                <a:solidFill>
                  <a:srgbClr val="FF0000"/>
                </a:solidFill>
                <a:latin typeface="Times New Roman" panose="02020603050405020304" pitchFamily="18" charset="0"/>
                <a:cs typeface="Times New Roman" panose="02020603050405020304" pitchFamily="18" charset="0"/>
              </a:rPr>
              <a:t>Kĩ</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thuật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nuôi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ao</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1" y="52578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rot="2228519">
            <a:off x="6564585" y="4566378"/>
            <a:ext cx="3180748" cy="400110"/>
          </a:xfrm>
          <a:prstGeom prst="rect">
            <a:avLst/>
          </a:prstGeom>
        </p:spPr>
        <p:txBody>
          <a:bodyPr wrap="square">
            <a:spAutoFit/>
          </a:bodyPr>
          <a:lstStyle/>
          <a:p>
            <a:pPr lvl="0" algn="ctr"/>
            <a:r>
              <a:rPr lang="en-US" sz="2000" b="1" dirty="0" err="1" smtClean="0">
                <a:solidFill>
                  <a:srgbClr val="FF0000"/>
                </a:solidFill>
                <a:latin typeface="Times New Roman" panose="02020603050405020304" pitchFamily="18" charset="0"/>
                <a:cs typeface="Times New Roman" panose="02020603050405020304" pitchFamily="18" charset="0"/>
              </a:rPr>
              <a:t>Lập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kế</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hoạch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nuôi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cảnh</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1" idx="3"/>
          </p:cNvCxnSpPr>
          <p:nvPr/>
        </p:nvCxnSpPr>
        <p:spPr>
          <a:xfrm flipV="1">
            <a:off x="5846619" y="898384"/>
            <a:ext cx="3366655" cy="27022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stCxn id="11" idx="3"/>
            <a:endCxn id="2056" idx="1"/>
          </p:cNvCxnSpPr>
          <p:nvPr/>
        </p:nvCxnSpPr>
        <p:spPr>
          <a:xfrm flipV="1">
            <a:off x="5846619" y="3578971"/>
            <a:ext cx="3468831" cy="217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905395" y="3646705"/>
            <a:ext cx="3410056" cy="25773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529" y="21937"/>
            <a:ext cx="3564895" cy="140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barn(inVertical)">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circle(in)">
                                      <p:cBhvr>
                                        <p:cTn id="26" dur="20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wipe(down)">
                                      <p:cBhvr>
                                        <p:cTn id="42" dur="500"/>
                                        <p:tgtEl>
                                          <p:spTgt spid="205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quid ">
            <a:extLst>
              <a:ext uri="{FF2B5EF4-FFF2-40B4-BE49-F238E27FC236}">
                <a16:creationId xmlns:a16="http://schemas.microsoft.com/office/drawing/2014/main" xmlns="" id="{65830640-F28C-C127-FC2A-89051428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6" y="162544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xmlns="" id="{DEF17858-159A-1C3B-7B69-B59359397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668" y="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xmlns="" id="{F2362C4E-1BF7-F910-4E1A-4CD61059F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2863379"/>
            <a:ext cx="2152855" cy="21528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xmlns="" id="{49B333DE-908D-8303-923A-1B2DAC8AE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411" y="47985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xmlns="" id="{19EC5CF2-7DDD-AE4A-E114-EA495E47D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56" y="-3064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xmlns="" id="{C1A3B37A-13DF-3DF1-D672-75BE17F79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3886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5">
            <a:extLst>
              <a:ext uri="{FF2B5EF4-FFF2-40B4-BE49-F238E27FC236}">
                <a16:creationId xmlns:a16="http://schemas.microsoft.com/office/drawing/2014/main" xmlns="" id="{41651A0A-C18A-CB78-F064-1928DB81E138}"/>
              </a:ext>
            </a:extLst>
          </p:cNvPr>
          <p:cNvSpPr/>
          <p:nvPr/>
        </p:nvSpPr>
        <p:spPr>
          <a:xfrm>
            <a:off x="7466039" y="5016233"/>
            <a:ext cx="4676077" cy="12192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smtClean="0">
                <a:latin typeface="Times New Roman" panose="02020603050405020304" pitchFamily="18" charset="0"/>
                <a:cs typeface="Times New Roman" panose="02020603050405020304" pitchFamily="18" charset="0"/>
              </a:rPr>
              <a:t>IV.  </a:t>
            </a:r>
            <a:r>
              <a:rPr lang="en-US" sz="2800" b="1" dirty="0" err="1" smtClean="0">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t>
            </a:r>
            <a:r>
              <a:rPr lang="vi-VN" sz="2800" b="1" dirty="0" smtClean="0">
                <a:latin typeface="Times New Roman" panose="02020603050405020304" pitchFamily="18" charset="0"/>
                <a:cs typeface="Times New Roman" panose="02020603050405020304" pitchFamily="18" charset="0"/>
              </a:rPr>
              <a:t>ường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sản</a:t>
            </a:r>
            <a:endParaRPr lang="en-US" sz="2800" b="1" dirty="0" smtClean="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p:txBody>
      </p:sp>
      <p:sp>
        <p:nvSpPr>
          <p:cNvPr id="15" name="Rectangle: Rounded Corners 5">
            <a:extLst>
              <a:ext uri="{FF2B5EF4-FFF2-40B4-BE49-F238E27FC236}">
                <a16:creationId xmlns:a16="http://schemas.microsoft.com/office/drawing/2014/main" xmlns="" id="{41651A0A-C18A-CB78-F064-1928DB81E138}"/>
              </a:ext>
            </a:extLst>
          </p:cNvPr>
          <p:cNvSpPr/>
          <p:nvPr/>
        </p:nvSpPr>
        <p:spPr>
          <a:xfrm>
            <a:off x="7564467" y="3694826"/>
            <a:ext cx="4479219" cy="94403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smtClean="0">
                <a:latin typeface="Times New Roman" panose="02020603050405020304" pitchFamily="18" charset="0"/>
                <a:cs typeface="Times New Roman" panose="02020603050405020304" pitchFamily="18" charset="0"/>
              </a:rPr>
              <a:t>III.  </a:t>
            </a:r>
            <a:r>
              <a:rPr lang="en-US" sz="2800" b="1" dirty="0" err="1" smtClean="0">
                <a:latin typeface="Times New Roman" panose="02020603050405020304" pitchFamily="18" charset="0"/>
                <a:cs typeface="Times New Roman" panose="02020603050405020304" pitchFamily="18" charset="0"/>
              </a:rPr>
              <a:t>Khai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16" name="Rectangle: Rounded Corners 5">
            <a:extLst>
              <a:ext uri="{FF2B5EF4-FFF2-40B4-BE49-F238E27FC236}">
                <a16:creationId xmlns:a16="http://schemas.microsoft.com/office/drawing/2014/main" xmlns="" id="{41651A0A-C18A-CB78-F064-1928DB81E138}"/>
              </a:ext>
            </a:extLst>
          </p:cNvPr>
          <p:cNvSpPr/>
          <p:nvPr/>
        </p:nvSpPr>
        <p:spPr>
          <a:xfrm>
            <a:off x="7466039" y="2310585"/>
            <a:ext cx="4871104" cy="84377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thuỷ</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cao</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17" name="Rectangle: Rounded Corners 5">
            <a:extLst>
              <a:ext uri="{FF2B5EF4-FFF2-40B4-BE49-F238E27FC236}">
                <a16:creationId xmlns:a16="http://schemas.microsoft.com/office/drawing/2014/main" xmlns="" id="{41651A0A-C18A-CB78-F064-1928DB81E138}"/>
              </a:ext>
            </a:extLst>
          </p:cNvPr>
          <p:cNvSpPr/>
          <p:nvPr/>
        </p:nvSpPr>
        <p:spPr>
          <a:xfrm>
            <a:off x="7515923" y="1016002"/>
            <a:ext cx="4022935" cy="91916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b="1" dirty="0" smtClean="0">
                <a:latin typeface="Times New Roman" panose="02020603050405020304" pitchFamily="18" charset="0"/>
                <a:cs typeface="Times New Roman" panose="02020603050405020304" pitchFamily="18" charset="0"/>
              </a:rPr>
              <a:t>I.  </a:t>
            </a:r>
            <a:r>
              <a:rPr lang="en-US" sz="2800" b="1" dirty="0" err="1" smtClean="0">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sản</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4" name="Oval 3"/>
          <p:cNvSpPr/>
          <p:nvPr/>
        </p:nvSpPr>
        <p:spPr>
          <a:xfrm>
            <a:off x="986971" y="2131961"/>
            <a:ext cx="5849259" cy="17723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w="0"/>
                <a:solidFill>
                  <a:schemeClr val="bg1"/>
                </a:solidFill>
                <a:effectLst>
                  <a:reflection blurRad="6350" stA="53000" endA="300" endPos="35500" dir="5400000" sy="-90000" algn="bl" rotWithShape="0"/>
                </a:effectLst>
                <a:latin typeface="Times New Roman" pitchFamily="18" charset="0"/>
                <a:cs typeface="Times New Roman" pitchFamily="18" charset="0"/>
              </a:rPr>
              <a:t>Bài</a:t>
            </a:r>
            <a:r>
              <a:rPr lang="en-US" sz="2200" b="1" dirty="0" smtClean="0">
                <a:ln w="0"/>
                <a:solidFill>
                  <a:schemeClr val="bg1"/>
                </a:solidFill>
                <a:effectLst>
                  <a:reflection blurRad="6350" stA="53000" endA="300" endPos="35500" dir="5400000" sy="-90000" algn="bl" rotWithShape="0"/>
                </a:effectLst>
                <a:latin typeface="Times New Roman" pitchFamily="18" charset="0"/>
                <a:cs typeface="Times New Roman" pitchFamily="18" charset="0"/>
              </a:rPr>
              <a:t> 14  GIỚI THIỆU VỀ</a:t>
            </a:r>
          </a:p>
          <a:p>
            <a:pPr algn="ctr"/>
            <a:r>
              <a:rPr lang="en-US" sz="2200" b="1" dirty="0">
                <a:ln w="0"/>
                <a:solidFill>
                  <a:schemeClr val="bg1"/>
                </a:solidFill>
                <a:effectLst>
                  <a:reflection blurRad="6350" stA="53000" endA="300" endPos="35500" dir="5400000" sy="-90000" algn="bl" rotWithShape="0"/>
                </a:effectLst>
                <a:latin typeface="Times New Roman" pitchFamily="18" charset="0"/>
                <a:cs typeface="Times New Roman" pitchFamily="18" charset="0"/>
              </a:rPr>
              <a:t> </a:t>
            </a:r>
            <a:r>
              <a:rPr lang="en-US" sz="2200" b="1" dirty="0" smtClean="0">
                <a:ln w="0"/>
                <a:solidFill>
                  <a:schemeClr val="bg1"/>
                </a:solidFill>
                <a:effectLst>
                  <a:reflection blurRad="6350" stA="53000" endA="300" endPos="35500" dir="5400000" sy="-90000" algn="bl" rotWithShape="0"/>
                </a:effectLst>
                <a:latin typeface="Times New Roman" pitchFamily="18" charset="0"/>
                <a:cs typeface="Times New Roman" pitchFamily="18" charset="0"/>
              </a:rPr>
              <a:t>           </a:t>
            </a:r>
            <a:r>
              <a:rPr lang="en-US" sz="2200" b="1" dirty="0">
                <a:ln w="0"/>
                <a:solidFill>
                  <a:schemeClr val="bg1"/>
                </a:solidFill>
                <a:effectLst>
                  <a:reflection blurRad="6350" stA="53000" endA="300" endPos="35500" dir="5400000" sy="-90000" algn="bl" rotWithShape="0"/>
                </a:effectLst>
                <a:latin typeface="Times New Roman" pitchFamily="18" charset="0"/>
                <a:cs typeface="Times New Roman" pitchFamily="18" charset="0"/>
              </a:rPr>
              <a:t>THỦY SẢN</a:t>
            </a:r>
            <a:endParaRPr lang="en-US" sz="2200" dirty="0">
              <a:solidFill>
                <a:schemeClr val="bg1"/>
              </a:solidFill>
            </a:endParaRPr>
          </a:p>
        </p:txBody>
      </p:sp>
      <p:cxnSp>
        <p:nvCxnSpPr>
          <p:cNvPr id="21" name="Straight Arrow Connector 20"/>
          <p:cNvCxnSpPr>
            <a:stCxn id="4" idx="6"/>
            <a:endCxn id="17" idx="1"/>
          </p:cNvCxnSpPr>
          <p:nvPr/>
        </p:nvCxnSpPr>
        <p:spPr>
          <a:xfrm flipV="1">
            <a:off x="6836230" y="1475583"/>
            <a:ext cx="679695" cy="15425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stCxn id="4" idx="6"/>
            <a:endCxn id="16" idx="1"/>
          </p:cNvCxnSpPr>
          <p:nvPr/>
        </p:nvCxnSpPr>
        <p:spPr>
          <a:xfrm flipV="1">
            <a:off x="6836229" y="2732472"/>
            <a:ext cx="629811" cy="2856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a:stCxn id="4" idx="6"/>
            <a:endCxn id="15" idx="1"/>
          </p:cNvCxnSpPr>
          <p:nvPr/>
        </p:nvCxnSpPr>
        <p:spPr>
          <a:xfrm>
            <a:off x="6836230" y="3018152"/>
            <a:ext cx="728237" cy="11486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a:stCxn id="4" idx="6"/>
            <a:endCxn id="14" idx="1"/>
          </p:cNvCxnSpPr>
          <p:nvPr/>
        </p:nvCxnSpPr>
        <p:spPr>
          <a:xfrm>
            <a:off x="6836230" y="3018154"/>
            <a:ext cx="629809" cy="260768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2" y="115744"/>
            <a:ext cx="11797145" cy="660112"/>
          </a:xfrm>
          <a:solidFill>
            <a:srgbClr val="FFFF00"/>
          </a:solidFill>
        </p:spPr>
        <p:txBody>
          <a:bodyPr>
            <a:normAutofit/>
          </a:bodyPr>
          <a:lstStyle/>
          <a:p>
            <a:r>
              <a:rPr lang="en-US" sz="3600" b="1" dirty="0" err="1" smtClean="0">
                <a:solidFill>
                  <a:srgbClr val="00B050"/>
                </a:solidFill>
                <a:latin typeface="Times New Roman" pitchFamily="18" charset="0"/>
                <a:cs typeface="Times New Roman" pitchFamily="18" charset="0"/>
              </a:rPr>
              <a:t>Bài</a:t>
            </a:r>
            <a:r>
              <a:rPr lang="en-US" sz="3600" b="1" dirty="0" smtClean="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14 </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Giới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thiệu</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về</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thủy</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sản</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94855" y="1160609"/>
            <a:ext cx="5181600" cy="4351339"/>
          </a:xfrm>
        </p:spPr>
        <p:txBody>
          <a:bodyPr/>
          <a:lstStyle/>
          <a:p>
            <a:r>
              <a:rPr lang="en-US" b="1" dirty="0" smtClean="0">
                <a:solidFill>
                  <a:srgbClr val="FF0000"/>
                </a:solidFill>
                <a:latin typeface="Times New Roman" pitchFamily="18" charset="0"/>
                <a:cs typeface="Times New Roman" pitchFamily="18" charset="0"/>
              </a:rPr>
              <a:t>I. </a:t>
            </a:r>
            <a:r>
              <a:rPr lang="en-US" b="1" dirty="0" err="1" smtClean="0">
                <a:solidFill>
                  <a:srgbClr val="FF0000"/>
                </a:solidFill>
                <a:latin typeface="Times New Roman" pitchFamily="18" charset="0"/>
                <a:cs typeface="Times New Roman" pitchFamily="18" charset="0"/>
              </a:rPr>
              <a:t>Vai</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trò</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thủy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649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1564</Words>
  <Application>Microsoft Office PowerPoint</Application>
  <PresentationFormat>Custom</PresentationFormat>
  <Paragraphs>181</Paragraphs>
  <Slides>39</Slides>
  <Notes>2</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World Environment Day by Slidesgo</vt:lpstr>
      <vt:lpstr>1_World Environment Day by Slidesgo</vt:lpstr>
      <vt:lpstr>Office Theme</vt:lpstr>
      <vt:lpstr>PowerPoint Presentation</vt:lpstr>
      <vt:lpstr>PowerPoint Presentation</vt:lpstr>
      <vt:lpstr>PowerPoint Presentation</vt:lpstr>
      <vt:lpstr>PowerPoint Presentation</vt:lpstr>
      <vt:lpstr>PowerPoint Presentation</vt:lpstr>
      <vt:lpstr>THỦY SẢN LÀ GÌ?</vt:lpstr>
      <vt:lpstr>PowerPoint Presentation</vt:lpstr>
      <vt:lpstr>PowerPoint Presentation</vt:lpstr>
      <vt:lpstr>Bài 14                                Giới thiệu về thủy sản</vt:lpstr>
      <vt:lpstr>PowerPoint Presentation</vt:lpstr>
      <vt:lpstr>PowerPoint Presentation</vt:lpstr>
      <vt:lpstr>PowerPoint Presentation</vt:lpstr>
      <vt:lpstr> VIÊN TẢO XOẮN</vt:lpstr>
      <vt:lpstr>PowerPoint Presentation</vt:lpstr>
      <vt:lpstr>PowerPoint Presentation</vt:lpstr>
      <vt:lpstr>Bài 14                                Giới thiệu về thủy sản</vt:lpstr>
      <vt:lpstr>PowerPoint Presentation</vt:lpstr>
      <vt:lpstr>PowerPoint Presentation</vt:lpstr>
      <vt:lpstr>PowerPoint Presentation</vt:lpstr>
      <vt:lpstr>PowerPoint Presentation</vt:lpstr>
      <vt:lpstr>Bài 14                                Giới thiệu về thủy sản</vt:lpstr>
      <vt:lpstr>PowerPoint Presentation</vt:lpstr>
      <vt:lpstr>PowerPoint Presentation</vt:lpstr>
      <vt:lpstr>Nếu kết luận về việc khai thát và bảo vệ nguồn lợi thuỷ sản  có hiệu quả?</vt:lpstr>
      <vt:lpstr>PowerPoint Presentation</vt:lpstr>
      <vt:lpstr>Bài 14                                Giới thiệu về thủy sản</vt:lpstr>
      <vt:lpstr>Quan sát hình ảnh: nêu những vấn đề đang gặp phải ở môi trường sống của thuỷ sản</vt:lpstr>
      <vt:lpstr>PowerPoint Presentation</vt:lpstr>
      <vt:lpstr>Hình ảnh bảo vệ môi trường sống thuỷ sản</vt:lpstr>
      <vt:lpstr>PowerPoint Presentation</vt:lpstr>
      <vt:lpstr>PowerPoint Presentation</vt:lpstr>
      <vt:lpstr>PowerPoint Presentation</vt:lpstr>
      <vt:lpstr>PowerPoint Presentation</vt:lpstr>
      <vt:lpstr>Câu 3: Sản phẩm nào sau đây không được chế biến từ thủy sản?  A. Ruốc cá hồi.  B. Xúc xích. C. Cá thu đóng hộp.  D. Tôm nõn. </vt:lpstr>
      <vt:lpstr>        Câu 4: Nội dung nào sau đây là đúng khi nói về vai trò của nuôi thủy sản  đối với con người.  A. Cung cấp nguồn thức ăn giàu tỉnh bột cho con người.  B. Cung cấp nguồn thức ăn giàu chất đạm cho con người.  C. Cung cấp nguồn thức ăn giàu chất xơ cho con người.  D. Cung cấp môi trường sống trong lành cho con người. </vt:lpstr>
      <vt:lpstr>      Câu 5: Nêu những việc làm để khai thát nguông lợi thuỷ sản hiệu quả?             </vt:lpstr>
      <vt:lpstr>Ở  Quảng Ngãi có  những  nguồn lợi thủy sản nào?</vt:lpstr>
      <vt:lpstr>HƯỚNG DẪN VỀ NHÀ</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21AK22</cp:lastModifiedBy>
  <cp:revision>168</cp:revision>
  <dcterms:created xsi:type="dcterms:W3CDTF">2022-07-03T15:18:46Z</dcterms:created>
  <dcterms:modified xsi:type="dcterms:W3CDTF">2024-04-06T02:41:10Z</dcterms:modified>
</cp:coreProperties>
</file>