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3"/>
  </p:notesMasterIdLst>
  <p:sldIdLst>
    <p:sldId id="257" r:id="rId4"/>
    <p:sldId id="259" r:id="rId5"/>
    <p:sldId id="261" r:id="rId6"/>
    <p:sldId id="330" r:id="rId7"/>
    <p:sldId id="332" r:id="rId8"/>
    <p:sldId id="265" r:id="rId9"/>
    <p:sldId id="262" r:id="rId10"/>
    <p:sldId id="335" r:id="rId11"/>
    <p:sldId id="331" r:id="rId12"/>
    <p:sldId id="336" r:id="rId13"/>
    <p:sldId id="263" r:id="rId14"/>
    <p:sldId id="339" r:id="rId15"/>
    <p:sldId id="264" r:id="rId16"/>
    <p:sldId id="340" r:id="rId17"/>
    <p:sldId id="266" r:id="rId18"/>
    <p:sldId id="342" r:id="rId19"/>
    <p:sldId id="343" r:id="rId20"/>
    <p:sldId id="333" r:id="rId21"/>
    <p:sldId id="344" r:id="rId22"/>
    <p:sldId id="341" r:id="rId23"/>
    <p:sldId id="345" r:id="rId24"/>
    <p:sldId id="267" r:id="rId25"/>
    <p:sldId id="268" r:id="rId26"/>
    <p:sldId id="269" r:id="rId27"/>
    <p:sldId id="270" r:id="rId28"/>
    <p:sldId id="348" r:id="rId29"/>
    <p:sldId id="347" r:id="rId30"/>
    <p:sldId id="346" r:id="rId31"/>
    <p:sldId id="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5C5E1-0E7D-45B2-B79F-6A530A26A32B}"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926BC7-7462-4A56-A78C-F2456981B9DB}" type="slidenum">
              <a:rPr lang="en-US" smtClean="0"/>
              <a:t>‹#›</a:t>
            </a:fld>
            <a:endParaRPr lang="en-US"/>
          </a:p>
        </p:txBody>
      </p:sp>
    </p:spTree>
    <p:extLst>
      <p:ext uri="{BB962C8B-B14F-4D97-AF65-F5344CB8AC3E}">
        <p14:creationId xmlns:p14="http://schemas.microsoft.com/office/powerpoint/2010/main" val="257541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7D27-1AE9-CA5A-79EB-EC0795B77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6D59DE-47BB-0F32-9B19-C1AFD8686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EB1F5D-79AA-B015-3CEF-BD352CA96539}"/>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5" name="Footer Placeholder 4">
            <a:extLst>
              <a:ext uri="{FF2B5EF4-FFF2-40B4-BE49-F238E27FC236}">
                <a16:creationId xmlns:a16="http://schemas.microsoft.com/office/drawing/2014/main" id="{F7B7C91C-2EA3-DD30-336D-08F6823BC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8EE1-C1B1-376B-957B-65B2D7464AF3}"/>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25226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A880-E137-BEE2-FC13-5EFC6D31CC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A9D4BF-72E7-139B-926F-0DF33B230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78C98-51E3-14B2-1807-0F736317F46C}"/>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5" name="Footer Placeholder 4">
            <a:extLst>
              <a:ext uri="{FF2B5EF4-FFF2-40B4-BE49-F238E27FC236}">
                <a16:creationId xmlns:a16="http://schemas.microsoft.com/office/drawing/2014/main" id="{329529F7-6844-B990-FE09-379BB2DCC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B6422-3008-768B-EAB1-B87B29F8F330}"/>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411526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CF88C-37A5-019B-3DE9-9C293B3400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17324-13E6-68E3-0B74-8FC8B1387D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7026-E701-0248-AD57-858ADEC9B51A}"/>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5" name="Footer Placeholder 4">
            <a:extLst>
              <a:ext uri="{FF2B5EF4-FFF2-40B4-BE49-F238E27FC236}">
                <a16:creationId xmlns:a16="http://schemas.microsoft.com/office/drawing/2014/main" id="{D289783E-4A29-C167-707C-D2F373975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8DEFB-80D2-CEF1-57F3-3697EDB08FEA}"/>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875250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32745" indent="0" algn="ctr">
              <a:buNone/>
              <a:defRPr/>
            </a:lvl2pPr>
            <a:lvl3pPr marL="1065490" indent="0" algn="ctr">
              <a:buNone/>
              <a:defRPr/>
            </a:lvl3pPr>
            <a:lvl4pPr marL="1598236" indent="0" algn="ctr">
              <a:buNone/>
              <a:defRPr/>
            </a:lvl4pPr>
            <a:lvl5pPr marL="2130981" indent="0" algn="ctr">
              <a:buNone/>
              <a:defRPr/>
            </a:lvl5pPr>
            <a:lvl6pPr marL="2663726" indent="0" algn="ctr">
              <a:buNone/>
              <a:defRPr/>
            </a:lvl6pPr>
            <a:lvl7pPr marL="3196471" indent="0" algn="ctr">
              <a:buNone/>
              <a:defRPr/>
            </a:lvl7pPr>
            <a:lvl8pPr marL="3729216" indent="0" algn="ctr">
              <a:buNone/>
              <a:defRPr/>
            </a:lvl8pPr>
            <a:lvl9pPr marL="426196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8D98589-4F5E-34F2-05CC-A42C5B3CA760}"/>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872267D0-F533-BA80-81BC-EC8848496496}"/>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2C3BB285-4D70-3434-CF0B-A83E75EA2629}"/>
              </a:ext>
            </a:extLst>
          </p:cNvPr>
          <p:cNvSpPr>
            <a:spLocks noGrp="1" noChangeArrowheads="1"/>
          </p:cNvSpPr>
          <p:nvPr>
            <p:ph type="sldNum" sz="quarter" idx="12"/>
          </p:nvPr>
        </p:nvSpPr>
        <p:spPr>
          <a:ln/>
        </p:spPr>
        <p:txBody>
          <a:bodyPr/>
          <a:lstStyle>
            <a:lvl1pPr>
              <a:defRPr/>
            </a:lvl1pPr>
          </a:lstStyle>
          <a:p>
            <a:fld id="{C5CC6FD7-3449-47B1-B1A5-97F09F60D139}" type="slidenum">
              <a:rPr lang="vi-VN" altLang="vi-VN"/>
              <a:pPr/>
              <a:t>‹#›</a:t>
            </a:fld>
            <a:endParaRPr lang="vi-VN" altLang="vi-VN"/>
          </a:p>
        </p:txBody>
      </p:sp>
    </p:spTree>
    <p:extLst>
      <p:ext uri="{BB962C8B-B14F-4D97-AF65-F5344CB8AC3E}">
        <p14:creationId xmlns:p14="http://schemas.microsoft.com/office/powerpoint/2010/main" val="341603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8FE256-507E-C75E-11A4-8F705BBED805}"/>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7F471662-E711-4CCD-746B-AC5241E085DB}"/>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C4724D7B-7AB7-2DE8-0AEC-536C40A83375}"/>
              </a:ext>
            </a:extLst>
          </p:cNvPr>
          <p:cNvSpPr>
            <a:spLocks noGrp="1" noChangeArrowheads="1"/>
          </p:cNvSpPr>
          <p:nvPr>
            <p:ph type="sldNum" sz="quarter" idx="12"/>
          </p:nvPr>
        </p:nvSpPr>
        <p:spPr>
          <a:ln/>
        </p:spPr>
        <p:txBody>
          <a:bodyPr/>
          <a:lstStyle>
            <a:lvl1pPr>
              <a:defRPr/>
            </a:lvl1pPr>
          </a:lstStyle>
          <a:p>
            <a:fld id="{5188D890-B323-486B-AECB-4137C74823CD}" type="slidenum">
              <a:rPr lang="vi-VN" altLang="vi-VN"/>
              <a:pPr/>
              <a:t>‹#›</a:t>
            </a:fld>
            <a:endParaRPr lang="vi-VN" altLang="vi-VN"/>
          </a:p>
        </p:txBody>
      </p:sp>
    </p:spTree>
    <p:extLst>
      <p:ext uri="{BB962C8B-B14F-4D97-AF65-F5344CB8AC3E}">
        <p14:creationId xmlns:p14="http://schemas.microsoft.com/office/powerpoint/2010/main" val="2275606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62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53"/>
            </a:lvl1pPr>
            <a:lvl2pPr marL="532745" indent="0">
              <a:buNone/>
              <a:defRPr sz="2118"/>
            </a:lvl2pPr>
            <a:lvl3pPr marL="1065490" indent="0">
              <a:buNone/>
              <a:defRPr sz="1882"/>
            </a:lvl3pPr>
            <a:lvl4pPr marL="1598236" indent="0">
              <a:buNone/>
              <a:defRPr sz="1647"/>
            </a:lvl4pPr>
            <a:lvl5pPr marL="2130981" indent="0">
              <a:buNone/>
              <a:defRPr sz="1647"/>
            </a:lvl5pPr>
            <a:lvl6pPr marL="2663726" indent="0">
              <a:buNone/>
              <a:defRPr sz="1647"/>
            </a:lvl6pPr>
            <a:lvl7pPr marL="3196471" indent="0">
              <a:buNone/>
              <a:defRPr sz="1647"/>
            </a:lvl7pPr>
            <a:lvl8pPr marL="3729216" indent="0">
              <a:buNone/>
              <a:defRPr sz="1647"/>
            </a:lvl8pPr>
            <a:lvl9pPr marL="4261961" indent="0">
              <a:buNone/>
              <a:defRPr sz="1647"/>
            </a:lvl9pPr>
          </a:lstStyle>
          <a:p>
            <a:pPr lvl="0"/>
            <a:r>
              <a:rPr lang="en-US"/>
              <a:t>Click to edit Master text styles</a:t>
            </a:r>
          </a:p>
        </p:txBody>
      </p:sp>
      <p:sp>
        <p:nvSpPr>
          <p:cNvPr id="4" name="Rectangle 4">
            <a:extLst>
              <a:ext uri="{FF2B5EF4-FFF2-40B4-BE49-F238E27FC236}">
                <a16:creationId xmlns:a16="http://schemas.microsoft.com/office/drawing/2014/main" id="{47265463-DA30-CB37-DD40-9151B44A9C5D}"/>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5BE3EEF3-ED95-5205-A431-798B7100F608}"/>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864E49CD-4213-6C1B-D0B8-7FC2C864924F}"/>
              </a:ext>
            </a:extLst>
          </p:cNvPr>
          <p:cNvSpPr>
            <a:spLocks noGrp="1" noChangeArrowheads="1"/>
          </p:cNvSpPr>
          <p:nvPr>
            <p:ph type="sldNum" sz="quarter" idx="12"/>
          </p:nvPr>
        </p:nvSpPr>
        <p:spPr>
          <a:ln/>
        </p:spPr>
        <p:txBody>
          <a:bodyPr/>
          <a:lstStyle>
            <a:lvl1pPr>
              <a:defRPr/>
            </a:lvl1pPr>
          </a:lstStyle>
          <a:p>
            <a:fld id="{9396E12C-7403-4387-AD3D-01A96845417C}" type="slidenum">
              <a:rPr lang="vi-VN" altLang="vi-VN"/>
              <a:pPr/>
              <a:t>‹#›</a:t>
            </a:fld>
            <a:endParaRPr lang="vi-VN" altLang="vi-VN"/>
          </a:p>
        </p:txBody>
      </p:sp>
    </p:spTree>
    <p:extLst>
      <p:ext uri="{BB962C8B-B14F-4D97-AF65-F5344CB8AC3E}">
        <p14:creationId xmlns:p14="http://schemas.microsoft.com/office/powerpoint/2010/main" val="4074575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294"/>
            </a:lvl1pPr>
            <a:lvl2pPr>
              <a:defRPr sz="2823"/>
            </a:lvl2pPr>
            <a:lvl3pPr>
              <a:defRPr sz="2353"/>
            </a:lvl3pPr>
            <a:lvl4pPr>
              <a:defRPr sz="2118"/>
            </a:lvl4pPr>
            <a:lvl5pPr>
              <a:defRPr sz="2118"/>
            </a:lvl5pPr>
            <a:lvl6pPr>
              <a:defRPr sz="2118"/>
            </a:lvl6pPr>
            <a:lvl7pPr>
              <a:defRPr sz="2118"/>
            </a:lvl7pPr>
            <a:lvl8pPr>
              <a:defRPr sz="2118"/>
            </a:lvl8pPr>
            <a:lvl9pPr>
              <a:defRPr sz="2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294"/>
            </a:lvl1pPr>
            <a:lvl2pPr>
              <a:defRPr sz="2823"/>
            </a:lvl2pPr>
            <a:lvl3pPr>
              <a:defRPr sz="2353"/>
            </a:lvl3pPr>
            <a:lvl4pPr>
              <a:defRPr sz="2118"/>
            </a:lvl4pPr>
            <a:lvl5pPr>
              <a:defRPr sz="2118"/>
            </a:lvl5pPr>
            <a:lvl6pPr>
              <a:defRPr sz="2118"/>
            </a:lvl6pPr>
            <a:lvl7pPr>
              <a:defRPr sz="2118"/>
            </a:lvl7pPr>
            <a:lvl8pPr>
              <a:defRPr sz="2118"/>
            </a:lvl8pPr>
            <a:lvl9pPr>
              <a:defRPr sz="2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70C3FB-43B2-97F2-6E76-848332A4AA38}"/>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9597A88A-84D9-A868-C4B5-290443410439}"/>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0301A86C-76F4-5043-8ABB-572F3B2EF3A6}"/>
              </a:ext>
            </a:extLst>
          </p:cNvPr>
          <p:cNvSpPr>
            <a:spLocks noGrp="1" noChangeArrowheads="1"/>
          </p:cNvSpPr>
          <p:nvPr>
            <p:ph type="sldNum" sz="quarter" idx="12"/>
          </p:nvPr>
        </p:nvSpPr>
        <p:spPr>
          <a:ln/>
        </p:spPr>
        <p:txBody>
          <a:bodyPr/>
          <a:lstStyle>
            <a:lvl1pPr>
              <a:defRPr/>
            </a:lvl1pPr>
          </a:lstStyle>
          <a:p>
            <a:fld id="{2EEE7954-4C06-42B1-A492-A9426B28C961}" type="slidenum">
              <a:rPr lang="vi-VN" altLang="vi-VN"/>
              <a:pPr/>
              <a:t>‹#›</a:t>
            </a:fld>
            <a:endParaRPr lang="vi-VN" altLang="vi-VN"/>
          </a:p>
        </p:txBody>
      </p:sp>
    </p:spTree>
    <p:extLst>
      <p:ext uri="{BB962C8B-B14F-4D97-AF65-F5344CB8AC3E}">
        <p14:creationId xmlns:p14="http://schemas.microsoft.com/office/powerpoint/2010/main" val="291405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23" b="1"/>
            </a:lvl1pPr>
            <a:lvl2pPr marL="532745" indent="0">
              <a:buNone/>
              <a:defRPr sz="2353" b="1"/>
            </a:lvl2pPr>
            <a:lvl3pPr marL="1065490" indent="0">
              <a:buNone/>
              <a:defRPr sz="2118" b="1"/>
            </a:lvl3pPr>
            <a:lvl4pPr marL="1598236" indent="0">
              <a:buNone/>
              <a:defRPr sz="1882" b="1"/>
            </a:lvl4pPr>
            <a:lvl5pPr marL="2130981" indent="0">
              <a:buNone/>
              <a:defRPr sz="1882" b="1"/>
            </a:lvl5pPr>
            <a:lvl6pPr marL="2663726" indent="0">
              <a:buNone/>
              <a:defRPr sz="1882" b="1"/>
            </a:lvl6pPr>
            <a:lvl7pPr marL="3196471" indent="0">
              <a:buNone/>
              <a:defRPr sz="1882" b="1"/>
            </a:lvl7pPr>
            <a:lvl8pPr marL="3729216" indent="0">
              <a:buNone/>
              <a:defRPr sz="1882" b="1"/>
            </a:lvl8pPr>
            <a:lvl9pPr marL="4261961" indent="0">
              <a:buNone/>
              <a:defRPr sz="1882"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23"/>
            </a:lvl1pPr>
            <a:lvl2pPr>
              <a:defRPr sz="2353"/>
            </a:lvl2pPr>
            <a:lvl3pPr>
              <a:defRPr sz="2118"/>
            </a:lvl3pPr>
            <a:lvl4pPr>
              <a:defRPr sz="1882"/>
            </a:lvl4pPr>
            <a:lvl5pPr>
              <a:defRPr sz="1882"/>
            </a:lvl5pPr>
            <a:lvl6pPr>
              <a:defRPr sz="1882"/>
            </a:lvl6pPr>
            <a:lvl7pPr>
              <a:defRPr sz="1882"/>
            </a:lvl7pPr>
            <a:lvl8pPr>
              <a:defRPr sz="1882"/>
            </a:lvl8pPr>
            <a:lvl9pPr>
              <a:defRPr sz="18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23" b="1"/>
            </a:lvl1pPr>
            <a:lvl2pPr marL="532745" indent="0">
              <a:buNone/>
              <a:defRPr sz="2353" b="1"/>
            </a:lvl2pPr>
            <a:lvl3pPr marL="1065490" indent="0">
              <a:buNone/>
              <a:defRPr sz="2118" b="1"/>
            </a:lvl3pPr>
            <a:lvl4pPr marL="1598236" indent="0">
              <a:buNone/>
              <a:defRPr sz="1882" b="1"/>
            </a:lvl4pPr>
            <a:lvl5pPr marL="2130981" indent="0">
              <a:buNone/>
              <a:defRPr sz="1882" b="1"/>
            </a:lvl5pPr>
            <a:lvl6pPr marL="2663726" indent="0">
              <a:buNone/>
              <a:defRPr sz="1882" b="1"/>
            </a:lvl6pPr>
            <a:lvl7pPr marL="3196471" indent="0">
              <a:buNone/>
              <a:defRPr sz="1882" b="1"/>
            </a:lvl7pPr>
            <a:lvl8pPr marL="3729216" indent="0">
              <a:buNone/>
              <a:defRPr sz="1882" b="1"/>
            </a:lvl8pPr>
            <a:lvl9pPr marL="4261961" indent="0">
              <a:buNone/>
              <a:defRPr sz="1882"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23"/>
            </a:lvl1pPr>
            <a:lvl2pPr>
              <a:defRPr sz="2353"/>
            </a:lvl2pPr>
            <a:lvl3pPr>
              <a:defRPr sz="2118"/>
            </a:lvl3pPr>
            <a:lvl4pPr>
              <a:defRPr sz="1882"/>
            </a:lvl4pPr>
            <a:lvl5pPr>
              <a:defRPr sz="1882"/>
            </a:lvl5pPr>
            <a:lvl6pPr>
              <a:defRPr sz="1882"/>
            </a:lvl6pPr>
            <a:lvl7pPr>
              <a:defRPr sz="1882"/>
            </a:lvl7pPr>
            <a:lvl8pPr>
              <a:defRPr sz="1882"/>
            </a:lvl8pPr>
            <a:lvl9pPr>
              <a:defRPr sz="18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85BFC9-23CE-DA39-C1F8-9261CE987D2F}"/>
              </a:ext>
            </a:extLst>
          </p:cNvPr>
          <p:cNvSpPr>
            <a:spLocks noGrp="1" noChangeArrowheads="1"/>
          </p:cNvSpPr>
          <p:nvPr>
            <p:ph type="dt" sz="half" idx="10"/>
          </p:nvPr>
        </p:nvSpPr>
        <p:spPr>
          <a:ln/>
        </p:spPr>
        <p:txBody>
          <a:bodyPr/>
          <a:lstStyle>
            <a:lvl1pPr>
              <a:defRPr/>
            </a:lvl1pPr>
          </a:lstStyle>
          <a:p>
            <a:pPr>
              <a:defRPr/>
            </a:pPr>
            <a:endParaRPr lang="vi-VN"/>
          </a:p>
        </p:txBody>
      </p:sp>
      <p:sp>
        <p:nvSpPr>
          <p:cNvPr id="8" name="Rectangle 5">
            <a:extLst>
              <a:ext uri="{FF2B5EF4-FFF2-40B4-BE49-F238E27FC236}">
                <a16:creationId xmlns:a16="http://schemas.microsoft.com/office/drawing/2014/main" id="{EA6803FE-C7EE-19B7-86E2-88FBCC5C507D}"/>
              </a:ext>
            </a:extLst>
          </p:cNvPr>
          <p:cNvSpPr>
            <a:spLocks noGrp="1" noChangeArrowheads="1"/>
          </p:cNvSpPr>
          <p:nvPr>
            <p:ph type="ftr" sz="quarter" idx="11"/>
          </p:nvPr>
        </p:nvSpPr>
        <p:spPr>
          <a:ln/>
        </p:spPr>
        <p:txBody>
          <a:bodyPr/>
          <a:lstStyle>
            <a:lvl1pPr>
              <a:defRPr/>
            </a:lvl1pPr>
          </a:lstStyle>
          <a:p>
            <a:pPr>
              <a:defRPr/>
            </a:pPr>
            <a:endParaRPr lang="vi-VN"/>
          </a:p>
        </p:txBody>
      </p:sp>
      <p:sp>
        <p:nvSpPr>
          <p:cNvPr id="9" name="Rectangle 6">
            <a:extLst>
              <a:ext uri="{FF2B5EF4-FFF2-40B4-BE49-F238E27FC236}">
                <a16:creationId xmlns:a16="http://schemas.microsoft.com/office/drawing/2014/main" id="{88400C5B-E654-43F1-A89E-6EF4AB0F1C52}"/>
              </a:ext>
            </a:extLst>
          </p:cNvPr>
          <p:cNvSpPr>
            <a:spLocks noGrp="1" noChangeArrowheads="1"/>
          </p:cNvSpPr>
          <p:nvPr>
            <p:ph type="sldNum" sz="quarter" idx="12"/>
          </p:nvPr>
        </p:nvSpPr>
        <p:spPr>
          <a:ln/>
        </p:spPr>
        <p:txBody>
          <a:bodyPr/>
          <a:lstStyle>
            <a:lvl1pPr>
              <a:defRPr/>
            </a:lvl1pPr>
          </a:lstStyle>
          <a:p>
            <a:fld id="{5A825547-724D-4CA1-98B7-B64FB5C2FA0F}" type="slidenum">
              <a:rPr lang="vi-VN" altLang="vi-VN"/>
              <a:pPr/>
              <a:t>‹#›</a:t>
            </a:fld>
            <a:endParaRPr lang="vi-VN" altLang="vi-VN"/>
          </a:p>
        </p:txBody>
      </p:sp>
    </p:spTree>
    <p:extLst>
      <p:ext uri="{BB962C8B-B14F-4D97-AF65-F5344CB8AC3E}">
        <p14:creationId xmlns:p14="http://schemas.microsoft.com/office/powerpoint/2010/main" val="3957007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7EF19EE-AC88-893B-649F-511F22766489}"/>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0B2FBF0F-0B7A-BABD-2DEF-B6442EFD8C1D}"/>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4EC7890C-30F0-9986-55EE-CD3BD2896F83}"/>
              </a:ext>
            </a:extLst>
          </p:cNvPr>
          <p:cNvSpPr>
            <a:spLocks noGrp="1" noChangeArrowheads="1"/>
          </p:cNvSpPr>
          <p:nvPr>
            <p:ph type="sldNum" sz="quarter" idx="12"/>
          </p:nvPr>
        </p:nvSpPr>
        <p:spPr>
          <a:ln/>
        </p:spPr>
        <p:txBody>
          <a:bodyPr/>
          <a:lstStyle>
            <a:lvl1pPr>
              <a:defRPr/>
            </a:lvl1pPr>
          </a:lstStyle>
          <a:p>
            <a:fld id="{A44106F4-9EE5-410E-8026-7D504F59877B}" type="slidenum">
              <a:rPr lang="vi-VN" altLang="vi-VN"/>
              <a:pPr/>
              <a:t>‹#›</a:t>
            </a:fld>
            <a:endParaRPr lang="vi-VN" altLang="vi-VN"/>
          </a:p>
        </p:txBody>
      </p:sp>
    </p:spTree>
    <p:extLst>
      <p:ext uri="{BB962C8B-B14F-4D97-AF65-F5344CB8AC3E}">
        <p14:creationId xmlns:p14="http://schemas.microsoft.com/office/powerpoint/2010/main" val="64262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FF2300-03BB-2ABB-3381-3622B98D4175}"/>
              </a:ext>
            </a:extLst>
          </p:cNvPr>
          <p:cNvSpPr>
            <a:spLocks noGrp="1" noChangeArrowheads="1"/>
          </p:cNvSpPr>
          <p:nvPr>
            <p:ph type="dt" sz="half" idx="10"/>
          </p:nvPr>
        </p:nvSpPr>
        <p:spPr>
          <a:ln/>
        </p:spPr>
        <p:txBody>
          <a:bodyPr/>
          <a:lstStyle>
            <a:lvl1pPr>
              <a:defRPr/>
            </a:lvl1pPr>
          </a:lstStyle>
          <a:p>
            <a:pPr>
              <a:defRPr/>
            </a:pPr>
            <a:endParaRPr lang="vi-VN"/>
          </a:p>
        </p:txBody>
      </p:sp>
      <p:sp>
        <p:nvSpPr>
          <p:cNvPr id="3" name="Rectangle 5">
            <a:extLst>
              <a:ext uri="{FF2B5EF4-FFF2-40B4-BE49-F238E27FC236}">
                <a16:creationId xmlns:a16="http://schemas.microsoft.com/office/drawing/2014/main" id="{1B8050E7-EACD-48CC-B85A-40B8A2C193BE}"/>
              </a:ext>
            </a:extLst>
          </p:cNvPr>
          <p:cNvSpPr>
            <a:spLocks noGrp="1" noChangeArrowheads="1"/>
          </p:cNvSpPr>
          <p:nvPr>
            <p:ph type="ftr" sz="quarter" idx="11"/>
          </p:nvPr>
        </p:nvSpPr>
        <p:spPr>
          <a:ln/>
        </p:spPr>
        <p:txBody>
          <a:bodyPr/>
          <a:lstStyle>
            <a:lvl1pPr>
              <a:defRPr/>
            </a:lvl1pPr>
          </a:lstStyle>
          <a:p>
            <a:pPr>
              <a:defRPr/>
            </a:pPr>
            <a:endParaRPr lang="vi-VN"/>
          </a:p>
        </p:txBody>
      </p:sp>
      <p:sp>
        <p:nvSpPr>
          <p:cNvPr id="4" name="Rectangle 6">
            <a:extLst>
              <a:ext uri="{FF2B5EF4-FFF2-40B4-BE49-F238E27FC236}">
                <a16:creationId xmlns:a16="http://schemas.microsoft.com/office/drawing/2014/main" id="{BEF177F9-D956-1F39-4DD7-3C6C1628DB4E}"/>
              </a:ext>
            </a:extLst>
          </p:cNvPr>
          <p:cNvSpPr>
            <a:spLocks noGrp="1" noChangeArrowheads="1"/>
          </p:cNvSpPr>
          <p:nvPr>
            <p:ph type="sldNum" sz="quarter" idx="12"/>
          </p:nvPr>
        </p:nvSpPr>
        <p:spPr>
          <a:ln/>
        </p:spPr>
        <p:txBody>
          <a:bodyPr/>
          <a:lstStyle>
            <a:lvl1pPr>
              <a:defRPr/>
            </a:lvl1pPr>
          </a:lstStyle>
          <a:p>
            <a:fld id="{12438030-8B0E-4AEC-B2D4-DA2430A996AD}" type="slidenum">
              <a:rPr lang="vi-VN" altLang="vi-VN"/>
              <a:pPr/>
              <a:t>‹#›</a:t>
            </a:fld>
            <a:endParaRPr lang="vi-VN" altLang="vi-VN"/>
          </a:p>
        </p:txBody>
      </p:sp>
    </p:spTree>
    <p:extLst>
      <p:ext uri="{BB962C8B-B14F-4D97-AF65-F5344CB8AC3E}">
        <p14:creationId xmlns:p14="http://schemas.microsoft.com/office/powerpoint/2010/main" val="271690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53" b="1"/>
            </a:lvl1pPr>
          </a:lstStyle>
          <a:p>
            <a:r>
              <a:rPr lang="en-US"/>
              <a:t>Click to edit Master title style</a:t>
            </a:r>
          </a:p>
        </p:txBody>
      </p:sp>
      <p:sp>
        <p:nvSpPr>
          <p:cNvPr id="3" name="Content Placeholder 2"/>
          <p:cNvSpPr>
            <a:spLocks noGrp="1"/>
          </p:cNvSpPr>
          <p:nvPr>
            <p:ph idx="1"/>
          </p:nvPr>
        </p:nvSpPr>
        <p:spPr>
          <a:xfrm>
            <a:off x="4766734" y="273050"/>
            <a:ext cx="6815667" cy="5853113"/>
          </a:xfrm>
        </p:spPr>
        <p:txBody>
          <a:bodyPr/>
          <a:lstStyle>
            <a:lvl1pPr>
              <a:defRPr sz="3765"/>
            </a:lvl1pPr>
            <a:lvl2pPr>
              <a:defRPr sz="3294"/>
            </a:lvl2pPr>
            <a:lvl3pPr>
              <a:defRPr sz="2823"/>
            </a:lvl3pPr>
            <a:lvl4pPr>
              <a:defRPr sz="2353"/>
            </a:lvl4pPr>
            <a:lvl5pPr>
              <a:defRPr sz="2353"/>
            </a:lvl5pPr>
            <a:lvl6pPr>
              <a:defRPr sz="2353"/>
            </a:lvl6pPr>
            <a:lvl7pPr>
              <a:defRPr sz="2353"/>
            </a:lvl7pPr>
            <a:lvl8pPr>
              <a:defRPr sz="2353"/>
            </a:lvl8pPr>
            <a:lvl9pPr>
              <a:defRPr sz="23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47"/>
            </a:lvl1pPr>
            <a:lvl2pPr marL="532745" indent="0">
              <a:buNone/>
              <a:defRPr sz="1412"/>
            </a:lvl2pPr>
            <a:lvl3pPr marL="1065490" indent="0">
              <a:buNone/>
              <a:defRPr sz="1176"/>
            </a:lvl3pPr>
            <a:lvl4pPr marL="1598236" indent="0">
              <a:buNone/>
              <a:defRPr sz="1020"/>
            </a:lvl4pPr>
            <a:lvl5pPr marL="2130981" indent="0">
              <a:buNone/>
              <a:defRPr sz="1020"/>
            </a:lvl5pPr>
            <a:lvl6pPr marL="2663726" indent="0">
              <a:buNone/>
              <a:defRPr sz="1020"/>
            </a:lvl6pPr>
            <a:lvl7pPr marL="3196471" indent="0">
              <a:buNone/>
              <a:defRPr sz="1020"/>
            </a:lvl7pPr>
            <a:lvl8pPr marL="3729216" indent="0">
              <a:buNone/>
              <a:defRPr sz="1020"/>
            </a:lvl8pPr>
            <a:lvl9pPr marL="4261961" indent="0">
              <a:buNone/>
              <a:defRPr sz="1020"/>
            </a:lvl9pPr>
          </a:lstStyle>
          <a:p>
            <a:pPr lvl="0"/>
            <a:r>
              <a:rPr lang="en-US"/>
              <a:t>Click to edit Master text styles</a:t>
            </a:r>
          </a:p>
        </p:txBody>
      </p:sp>
      <p:sp>
        <p:nvSpPr>
          <p:cNvPr id="5" name="Rectangle 4">
            <a:extLst>
              <a:ext uri="{FF2B5EF4-FFF2-40B4-BE49-F238E27FC236}">
                <a16:creationId xmlns:a16="http://schemas.microsoft.com/office/drawing/2014/main" id="{23B9CD8E-F5F3-89AF-64EE-34204CC948F5}"/>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A1A2ED46-79E5-3868-6A68-3A8997EB6F84}"/>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88BC9A2F-C81A-9B6C-AB1B-279585310BF7}"/>
              </a:ext>
            </a:extLst>
          </p:cNvPr>
          <p:cNvSpPr>
            <a:spLocks noGrp="1" noChangeArrowheads="1"/>
          </p:cNvSpPr>
          <p:nvPr>
            <p:ph type="sldNum" sz="quarter" idx="12"/>
          </p:nvPr>
        </p:nvSpPr>
        <p:spPr>
          <a:ln/>
        </p:spPr>
        <p:txBody>
          <a:bodyPr/>
          <a:lstStyle>
            <a:lvl1pPr>
              <a:defRPr/>
            </a:lvl1pPr>
          </a:lstStyle>
          <a:p>
            <a:fld id="{77190B96-C222-4AFD-8445-17E4E398E108}" type="slidenum">
              <a:rPr lang="vi-VN" altLang="vi-VN"/>
              <a:pPr/>
              <a:t>‹#›</a:t>
            </a:fld>
            <a:endParaRPr lang="vi-VN" altLang="vi-VN"/>
          </a:p>
        </p:txBody>
      </p:sp>
    </p:spTree>
    <p:extLst>
      <p:ext uri="{BB962C8B-B14F-4D97-AF65-F5344CB8AC3E}">
        <p14:creationId xmlns:p14="http://schemas.microsoft.com/office/powerpoint/2010/main" val="356461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505A-955C-F2FB-3172-E4EEF01C2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7C927-0935-0DC0-EBB8-991866D6CA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CD76-CE3A-0D51-99C2-6F956A646C93}"/>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5" name="Footer Placeholder 4">
            <a:extLst>
              <a:ext uri="{FF2B5EF4-FFF2-40B4-BE49-F238E27FC236}">
                <a16:creationId xmlns:a16="http://schemas.microsoft.com/office/drawing/2014/main" id="{B4EE812B-2F21-C924-4E7C-AD5AD3F05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CCE4E-4831-197E-8AD0-D62CDD564FE0}"/>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71844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353"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765"/>
            </a:lvl1pPr>
            <a:lvl2pPr marL="532745" indent="0">
              <a:buNone/>
              <a:defRPr sz="3294"/>
            </a:lvl2pPr>
            <a:lvl3pPr marL="1065490" indent="0">
              <a:buNone/>
              <a:defRPr sz="2823"/>
            </a:lvl3pPr>
            <a:lvl4pPr marL="1598236" indent="0">
              <a:buNone/>
              <a:defRPr sz="2353"/>
            </a:lvl4pPr>
            <a:lvl5pPr marL="2130981" indent="0">
              <a:buNone/>
              <a:defRPr sz="2353"/>
            </a:lvl5pPr>
            <a:lvl6pPr marL="2663726" indent="0">
              <a:buNone/>
              <a:defRPr sz="2353"/>
            </a:lvl6pPr>
            <a:lvl7pPr marL="3196471" indent="0">
              <a:buNone/>
              <a:defRPr sz="2353"/>
            </a:lvl7pPr>
            <a:lvl8pPr marL="3729216" indent="0">
              <a:buNone/>
              <a:defRPr sz="2353"/>
            </a:lvl8pPr>
            <a:lvl9pPr marL="4261961" indent="0">
              <a:buNone/>
              <a:defRPr sz="2353"/>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47"/>
            </a:lvl1pPr>
            <a:lvl2pPr marL="532745" indent="0">
              <a:buNone/>
              <a:defRPr sz="1412"/>
            </a:lvl2pPr>
            <a:lvl3pPr marL="1065490" indent="0">
              <a:buNone/>
              <a:defRPr sz="1176"/>
            </a:lvl3pPr>
            <a:lvl4pPr marL="1598236" indent="0">
              <a:buNone/>
              <a:defRPr sz="1020"/>
            </a:lvl4pPr>
            <a:lvl5pPr marL="2130981" indent="0">
              <a:buNone/>
              <a:defRPr sz="1020"/>
            </a:lvl5pPr>
            <a:lvl6pPr marL="2663726" indent="0">
              <a:buNone/>
              <a:defRPr sz="1020"/>
            </a:lvl6pPr>
            <a:lvl7pPr marL="3196471" indent="0">
              <a:buNone/>
              <a:defRPr sz="1020"/>
            </a:lvl7pPr>
            <a:lvl8pPr marL="3729216" indent="0">
              <a:buNone/>
              <a:defRPr sz="1020"/>
            </a:lvl8pPr>
            <a:lvl9pPr marL="4261961" indent="0">
              <a:buNone/>
              <a:defRPr sz="1020"/>
            </a:lvl9pPr>
          </a:lstStyle>
          <a:p>
            <a:pPr lvl="0"/>
            <a:r>
              <a:rPr lang="en-US"/>
              <a:t>Click to edit Master text styles</a:t>
            </a:r>
          </a:p>
        </p:txBody>
      </p:sp>
      <p:sp>
        <p:nvSpPr>
          <p:cNvPr id="5" name="Rectangle 4">
            <a:extLst>
              <a:ext uri="{FF2B5EF4-FFF2-40B4-BE49-F238E27FC236}">
                <a16:creationId xmlns:a16="http://schemas.microsoft.com/office/drawing/2014/main" id="{90434A6F-D65E-4849-3816-23F3F586FEA3}"/>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98C71A52-8704-262E-59CE-27B3B988DF8A}"/>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4C81A9D5-A7C5-8A00-C097-665C74C47CB9}"/>
              </a:ext>
            </a:extLst>
          </p:cNvPr>
          <p:cNvSpPr>
            <a:spLocks noGrp="1" noChangeArrowheads="1"/>
          </p:cNvSpPr>
          <p:nvPr>
            <p:ph type="sldNum" sz="quarter" idx="12"/>
          </p:nvPr>
        </p:nvSpPr>
        <p:spPr>
          <a:ln/>
        </p:spPr>
        <p:txBody>
          <a:bodyPr/>
          <a:lstStyle>
            <a:lvl1pPr>
              <a:defRPr/>
            </a:lvl1pPr>
          </a:lstStyle>
          <a:p>
            <a:fld id="{AF2C1169-6B09-4665-9EFC-2EA19FA298D7}" type="slidenum">
              <a:rPr lang="vi-VN" altLang="vi-VN"/>
              <a:pPr/>
              <a:t>‹#›</a:t>
            </a:fld>
            <a:endParaRPr lang="vi-VN" altLang="vi-VN"/>
          </a:p>
        </p:txBody>
      </p:sp>
    </p:spTree>
    <p:extLst>
      <p:ext uri="{BB962C8B-B14F-4D97-AF65-F5344CB8AC3E}">
        <p14:creationId xmlns:p14="http://schemas.microsoft.com/office/powerpoint/2010/main" val="3494912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60847D-76B6-E83B-09A5-68F03D7AB38F}"/>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A9FA3041-13BD-1E46-8CE9-C467B53FCF8B}"/>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698057A3-AD78-E0CF-D6BB-20680B6852CC}"/>
              </a:ext>
            </a:extLst>
          </p:cNvPr>
          <p:cNvSpPr>
            <a:spLocks noGrp="1" noChangeArrowheads="1"/>
          </p:cNvSpPr>
          <p:nvPr>
            <p:ph type="sldNum" sz="quarter" idx="12"/>
          </p:nvPr>
        </p:nvSpPr>
        <p:spPr>
          <a:ln/>
        </p:spPr>
        <p:txBody>
          <a:bodyPr/>
          <a:lstStyle>
            <a:lvl1pPr>
              <a:defRPr/>
            </a:lvl1pPr>
          </a:lstStyle>
          <a:p>
            <a:fld id="{FE758C53-1317-403B-AD19-728FF580F548}" type="slidenum">
              <a:rPr lang="vi-VN" altLang="vi-VN"/>
              <a:pPr/>
              <a:t>‹#›</a:t>
            </a:fld>
            <a:endParaRPr lang="vi-VN" altLang="vi-VN"/>
          </a:p>
        </p:txBody>
      </p:sp>
    </p:spTree>
    <p:extLst>
      <p:ext uri="{BB962C8B-B14F-4D97-AF65-F5344CB8AC3E}">
        <p14:creationId xmlns:p14="http://schemas.microsoft.com/office/powerpoint/2010/main" val="2202563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B4E51A-5D39-9790-7EE6-B871117CE7B6}"/>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7FFC8C5C-014F-7ED8-A0DD-CF71508E5701}"/>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766BF590-40E1-BE9C-B10B-A129C6A6B33B}"/>
              </a:ext>
            </a:extLst>
          </p:cNvPr>
          <p:cNvSpPr>
            <a:spLocks noGrp="1" noChangeArrowheads="1"/>
          </p:cNvSpPr>
          <p:nvPr>
            <p:ph type="sldNum" sz="quarter" idx="12"/>
          </p:nvPr>
        </p:nvSpPr>
        <p:spPr>
          <a:ln/>
        </p:spPr>
        <p:txBody>
          <a:bodyPr/>
          <a:lstStyle>
            <a:lvl1pPr>
              <a:defRPr/>
            </a:lvl1pPr>
          </a:lstStyle>
          <a:p>
            <a:fld id="{C753A4CA-CB88-4DF9-9BF0-477A3CBA7522}" type="slidenum">
              <a:rPr lang="vi-VN" altLang="vi-VN"/>
              <a:pPr/>
              <a:t>‹#›</a:t>
            </a:fld>
            <a:endParaRPr lang="vi-VN" altLang="vi-VN"/>
          </a:p>
        </p:txBody>
      </p:sp>
    </p:spTree>
    <p:extLst>
      <p:ext uri="{BB962C8B-B14F-4D97-AF65-F5344CB8AC3E}">
        <p14:creationId xmlns:p14="http://schemas.microsoft.com/office/powerpoint/2010/main" val="198196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1B05F49-CFF1-A7C0-FECC-BF0EDD961C09}"/>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301D2467-EEFB-757C-0813-7E85D29184FE}"/>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DCF93776-FB6C-764C-FB63-F0EE9EA2C537}"/>
              </a:ext>
            </a:extLst>
          </p:cNvPr>
          <p:cNvSpPr>
            <a:spLocks noGrp="1" noChangeArrowheads="1"/>
          </p:cNvSpPr>
          <p:nvPr>
            <p:ph type="sldNum" sz="quarter" idx="12"/>
          </p:nvPr>
        </p:nvSpPr>
        <p:spPr>
          <a:ln/>
        </p:spPr>
        <p:txBody>
          <a:bodyPr/>
          <a:lstStyle>
            <a:lvl1pPr>
              <a:defRPr/>
            </a:lvl1pPr>
          </a:lstStyle>
          <a:p>
            <a:fld id="{9567D301-4B9B-4565-B297-B2D5A9A39137}" type="slidenum">
              <a:rPr lang="vi-VN" altLang="vi-VN"/>
              <a:pPr/>
              <a:t>‹#›</a:t>
            </a:fld>
            <a:endParaRPr lang="vi-VN" altLang="vi-VN"/>
          </a:p>
        </p:txBody>
      </p:sp>
    </p:spTree>
    <p:extLst>
      <p:ext uri="{BB962C8B-B14F-4D97-AF65-F5344CB8AC3E}">
        <p14:creationId xmlns:p14="http://schemas.microsoft.com/office/powerpoint/2010/main" val="1213635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32745" indent="0" algn="ctr">
              <a:buNone/>
              <a:defRPr/>
            </a:lvl2pPr>
            <a:lvl3pPr marL="1065490" indent="0" algn="ctr">
              <a:buNone/>
              <a:defRPr/>
            </a:lvl3pPr>
            <a:lvl4pPr marL="1598236" indent="0" algn="ctr">
              <a:buNone/>
              <a:defRPr/>
            </a:lvl4pPr>
            <a:lvl5pPr marL="2130981" indent="0" algn="ctr">
              <a:buNone/>
              <a:defRPr/>
            </a:lvl5pPr>
            <a:lvl6pPr marL="2663726" indent="0" algn="ctr">
              <a:buNone/>
              <a:defRPr/>
            </a:lvl6pPr>
            <a:lvl7pPr marL="3196471" indent="0" algn="ctr">
              <a:buNone/>
              <a:defRPr/>
            </a:lvl7pPr>
            <a:lvl8pPr marL="3729216" indent="0" algn="ctr">
              <a:buNone/>
              <a:defRPr/>
            </a:lvl8pPr>
            <a:lvl9pPr marL="426196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92F1F1B-A29B-6275-B503-537DDA561E65}"/>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CF269C55-954B-F4C2-A114-BEBBC021E037}"/>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BACDE2F3-6CAE-4798-925D-A7457A5F2281}"/>
              </a:ext>
            </a:extLst>
          </p:cNvPr>
          <p:cNvSpPr>
            <a:spLocks noGrp="1" noChangeArrowheads="1"/>
          </p:cNvSpPr>
          <p:nvPr>
            <p:ph type="sldNum" sz="quarter" idx="12"/>
          </p:nvPr>
        </p:nvSpPr>
        <p:spPr>
          <a:ln/>
        </p:spPr>
        <p:txBody>
          <a:bodyPr/>
          <a:lstStyle>
            <a:lvl1pPr>
              <a:defRPr/>
            </a:lvl1pPr>
          </a:lstStyle>
          <a:p>
            <a:pPr>
              <a:defRPr/>
            </a:pPr>
            <a:fld id="{AAF3E532-F71D-4233-AA82-1A8EA723237A}" type="slidenum">
              <a:rPr lang="vi-VN" altLang="vi-VN"/>
              <a:pPr>
                <a:defRPr/>
              </a:pPr>
              <a:t>‹#›</a:t>
            </a:fld>
            <a:endParaRPr lang="vi-VN" altLang="vi-VN"/>
          </a:p>
        </p:txBody>
      </p:sp>
    </p:spTree>
    <p:extLst>
      <p:ext uri="{BB962C8B-B14F-4D97-AF65-F5344CB8AC3E}">
        <p14:creationId xmlns:p14="http://schemas.microsoft.com/office/powerpoint/2010/main" val="2059182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B2E8FE-6A23-6E47-C7F6-13E13C301FA2}"/>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09B7D92C-94DA-5BC3-0B29-280B3F48F7AC}"/>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9F3A45B7-FD45-0254-81FA-AFBF6AB5A4E7}"/>
              </a:ext>
            </a:extLst>
          </p:cNvPr>
          <p:cNvSpPr>
            <a:spLocks noGrp="1" noChangeArrowheads="1"/>
          </p:cNvSpPr>
          <p:nvPr>
            <p:ph type="sldNum" sz="quarter" idx="12"/>
          </p:nvPr>
        </p:nvSpPr>
        <p:spPr>
          <a:ln/>
        </p:spPr>
        <p:txBody>
          <a:bodyPr/>
          <a:lstStyle>
            <a:lvl1pPr>
              <a:defRPr/>
            </a:lvl1pPr>
          </a:lstStyle>
          <a:p>
            <a:pPr>
              <a:defRPr/>
            </a:pPr>
            <a:fld id="{B89DFBFF-C29E-4F3F-9C37-60069A65469F}" type="slidenum">
              <a:rPr lang="vi-VN" altLang="vi-VN"/>
              <a:pPr>
                <a:defRPr/>
              </a:pPr>
              <a:t>‹#›</a:t>
            </a:fld>
            <a:endParaRPr lang="vi-VN" altLang="vi-VN"/>
          </a:p>
        </p:txBody>
      </p:sp>
    </p:spTree>
    <p:extLst>
      <p:ext uri="{BB962C8B-B14F-4D97-AF65-F5344CB8AC3E}">
        <p14:creationId xmlns:p14="http://schemas.microsoft.com/office/powerpoint/2010/main" val="3960336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62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53"/>
            </a:lvl1pPr>
            <a:lvl2pPr marL="532745" indent="0">
              <a:buNone/>
              <a:defRPr sz="2118"/>
            </a:lvl2pPr>
            <a:lvl3pPr marL="1065490" indent="0">
              <a:buNone/>
              <a:defRPr sz="1882"/>
            </a:lvl3pPr>
            <a:lvl4pPr marL="1598236" indent="0">
              <a:buNone/>
              <a:defRPr sz="1647"/>
            </a:lvl4pPr>
            <a:lvl5pPr marL="2130981" indent="0">
              <a:buNone/>
              <a:defRPr sz="1647"/>
            </a:lvl5pPr>
            <a:lvl6pPr marL="2663726" indent="0">
              <a:buNone/>
              <a:defRPr sz="1647"/>
            </a:lvl6pPr>
            <a:lvl7pPr marL="3196471" indent="0">
              <a:buNone/>
              <a:defRPr sz="1647"/>
            </a:lvl7pPr>
            <a:lvl8pPr marL="3729216" indent="0">
              <a:buNone/>
              <a:defRPr sz="1647"/>
            </a:lvl8pPr>
            <a:lvl9pPr marL="4261961" indent="0">
              <a:buNone/>
              <a:defRPr sz="1647"/>
            </a:lvl9pPr>
          </a:lstStyle>
          <a:p>
            <a:pPr lvl="0"/>
            <a:r>
              <a:rPr lang="en-US"/>
              <a:t>Click to edit Master text styles</a:t>
            </a:r>
          </a:p>
        </p:txBody>
      </p:sp>
      <p:sp>
        <p:nvSpPr>
          <p:cNvPr id="4" name="Rectangle 4">
            <a:extLst>
              <a:ext uri="{FF2B5EF4-FFF2-40B4-BE49-F238E27FC236}">
                <a16:creationId xmlns:a16="http://schemas.microsoft.com/office/drawing/2014/main" id="{173B0F4D-62F8-16F7-A3AA-3D0EF87334C7}"/>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368E1911-A786-E0C0-71C2-FB03DF76D878}"/>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4F40C9A0-40D5-EA99-0D15-2837E63C8C0B}"/>
              </a:ext>
            </a:extLst>
          </p:cNvPr>
          <p:cNvSpPr>
            <a:spLocks noGrp="1" noChangeArrowheads="1"/>
          </p:cNvSpPr>
          <p:nvPr>
            <p:ph type="sldNum" sz="quarter" idx="12"/>
          </p:nvPr>
        </p:nvSpPr>
        <p:spPr>
          <a:ln/>
        </p:spPr>
        <p:txBody>
          <a:bodyPr/>
          <a:lstStyle>
            <a:lvl1pPr>
              <a:defRPr/>
            </a:lvl1pPr>
          </a:lstStyle>
          <a:p>
            <a:pPr>
              <a:defRPr/>
            </a:pPr>
            <a:fld id="{56021B9C-D130-4D8B-9962-2A116C00ECA9}" type="slidenum">
              <a:rPr lang="vi-VN" altLang="vi-VN"/>
              <a:pPr>
                <a:defRPr/>
              </a:pPr>
              <a:t>‹#›</a:t>
            </a:fld>
            <a:endParaRPr lang="vi-VN" altLang="vi-VN"/>
          </a:p>
        </p:txBody>
      </p:sp>
    </p:spTree>
    <p:extLst>
      <p:ext uri="{BB962C8B-B14F-4D97-AF65-F5344CB8AC3E}">
        <p14:creationId xmlns:p14="http://schemas.microsoft.com/office/powerpoint/2010/main" val="2180135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294"/>
            </a:lvl1pPr>
            <a:lvl2pPr>
              <a:defRPr sz="2823"/>
            </a:lvl2pPr>
            <a:lvl3pPr>
              <a:defRPr sz="2353"/>
            </a:lvl3pPr>
            <a:lvl4pPr>
              <a:defRPr sz="2118"/>
            </a:lvl4pPr>
            <a:lvl5pPr>
              <a:defRPr sz="2118"/>
            </a:lvl5pPr>
            <a:lvl6pPr>
              <a:defRPr sz="2118"/>
            </a:lvl6pPr>
            <a:lvl7pPr>
              <a:defRPr sz="2118"/>
            </a:lvl7pPr>
            <a:lvl8pPr>
              <a:defRPr sz="2118"/>
            </a:lvl8pPr>
            <a:lvl9pPr>
              <a:defRPr sz="2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294"/>
            </a:lvl1pPr>
            <a:lvl2pPr>
              <a:defRPr sz="2823"/>
            </a:lvl2pPr>
            <a:lvl3pPr>
              <a:defRPr sz="2353"/>
            </a:lvl3pPr>
            <a:lvl4pPr>
              <a:defRPr sz="2118"/>
            </a:lvl4pPr>
            <a:lvl5pPr>
              <a:defRPr sz="2118"/>
            </a:lvl5pPr>
            <a:lvl6pPr>
              <a:defRPr sz="2118"/>
            </a:lvl6pPr>
            <a:lvl7pPr>
              <a:defRPr sz="2118"/>
            </a:lvl7pPr>
            <a:lvl8pPr>
              <a:defRPr sz="2118"/>
            </a:lvl8pPr>
            <a:lvl9pPr>
              <a:defRPr sz="2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A2D20B-9A51-BFE7-4316-589B8DBF6ECD}"/>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2DFFCC2A-C189-22AB-8D83-767E0ED5E374}"/>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1504CF7A-CE6A-4F08-4EA7-404B8DAD00F5}"/>
              </a:ext>
            </a:extLst>
          </p:cNvPr>
          <p:cNvSpPr>
            <a:spLocks noGrp="1" noChangeArrowheads="1"/>
          </p:cNvSpPr>
          <p:nvPr>
            <p:ph type="sldNum" sz="quarter" idx="12"/>
          </p:nvPr>
        </p:nvSpPr>
        <p:spPr>
          <a:ln/>
        </p:spPr>
        <p:txBody>
          <a:bodyPr/>
          <a:lstStyle>
            <a:lvl1pPr>
              <a:defRPr/>
            </a:lvl1pPr>
          </a:lstStyle>
          <a:p>
            <a:pPr>
              <a:defRPr/>
            </a:pPr>
            <a:fld id="{67E5B1A6-DF21-4E9E-BD6B-ACCFE0E10DB5}" type="slidenum">
              <a:rPr lang="vi-VN" altLang="vi-VN"/>
              <a:pPr>
                <a:defRPr/>
              </a:pPr>
              <a:t>‹#›</a:t>
            </a:fld>
            <a:endParaRPr lang="vi-VN" altLang="vi-VN"/>
          </a:p>
        </p:txBody>
      </p:sp>
    </p:spTree>
    <p:extLst>
      <p:ext uri="{BB962C8B-B14F-4D97-AF65-F5344CB8AC3E}">
        <p14:creationId xmlns:p14="http://schemas.microsoft.com/office/powerpoint/2010/main" val="2568832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23" b="1"/>
            </a:lvl1pPr>
            <a:lvl2pPr marL="532745" indent="0">
              <a:buNone/>
              <a:defRPr sz="2353" b="1"/>
            </a:lvl2pPr>
            <a:lvl3pPr marL="1065490" indent="0">
              <a:buNone/>
              <a:defRPr sz="2118" b="1"/>
            </a:lvl3pPr>
            <a:lvl4pPr marL="1598236" indent="0">
              <a:buNone/>
              <a:defRPr sz="1882" b="1"/>
            </a:lvl4pPr>
            <a:lvl5pPr marL="2130981" indent="0">
              <a:buNone/>
              <a:defRPr sz="1882" b="1"/>
            </a:lvl5pPr>
            <a:lvl6pPr marL="2663726" indent="0">
              <a:buNone/>
              <a:defRPr sz="1882" b="1"/>
            </a:lvl6pPr>
            <a:lvl7pPr marL="3196471" indent="0">
              <a:buNone/>
              <a:defRPr sz="1882" b="1"/>
            </a:lvl7pPr>
            <a:lvl8pPr marL="3729216" indent="0">
              <a:buNone/>
              <a:defRPr sz="1882" b="1"/>
            </a:lvl8pPr>
            <a:lvl9pPr marL="4261961" indent="0">
              <a:buNone/>
              <a:defRPr sz="1882"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23"/>
            </a:lvl1pPr>
            <a:lvl2pPr>
              <a:defRPr sz="2353"/>
            </a:lvl2pPr>
            <a:lvl3pPr>
              <a:defRPr sz="2118"/>
            </a:lvl3pPr>
            <a:lvl4pPr>
              <a:defRPr sz="1882"/>
            </a:lvl4pPr>
            <a:lvl5pPr>
              <a:defRPr sz="1882"/>
            </a:lvl5pPr>
            <a:lvl6pPr>
              <a:defRPr sz="1882"/>
            </a:lvl6pPr>
            <a:lvl7pPr>
              <a:defRPr sz="1882"/>
            </a:lvl7pPr>
            <a:lvl8pPr>
              <a:defRPr sz="1882"/>
            </a:lvl8pPr>
            <a:lvl9pPr>
              <a:defRPr sz="18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23" b="1"/>
            </a:lvl1pPr>
            <a:lvl2pPr marL="532745" indent="0">
              <a:buNone/>
              <a:defRPr sz="2353" b="1"/>
            </a:lvl2pPr>
            <a:lvl3pPr marL="1065490" indent="0">
              <a:buNone/>
              <a:defRPr sz="2118" b="1"/>
            </a:lvl3pPr>
            <a:lvl4pPr marL="1598236" indent="0">
              <a:buNone/>
              <a:defRPr sz="1882" b="1"/>
            </a:lvl4pPr>
            <a:lvl5pPr marL="2130981" indent="0">
              <a:buNone/>
              <a:defRPr sz="1882" b="1"/>
            </a:lvl5pPr>
            <a:lvl6pPr marL="2663726" indent="0">
              <a:buNone/>
              <a:defRPr sz="1882" b="1"/>
            </a:lvl6pPr>
            <a:lvl7pPr marL="3196471" indent="0">
              <a:buNone/>
              <a:defRPr sz="1882" b="1"/>
            </a:lvl7pPr>
            <a:lvl8pPr marL="3729216" indent="0">
              <a:buNone/>
              <a:defRPr sz="1882" b="1"/>
            </a:lvl8pPr>
            <a:lvl9pPr marL="4261961" indent="0">
              <a:buNone/>
              <a:defRPr sz="1882"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23"/>
            </a:lvl1pPr>
            <a:lvl2pPr>
              <a:defRPr sz="2353"/>
            </a:lvl2pPr>
            <a:lvl3pPr>
              <a:defRPr sz="2118"/>
            </a:lvl3pPr>
            <a:lvl4pPr>
              <a:defRPr sz="1882"/>
            </a:lvl4pPr>
            <a:lvl5pPr>
              <a:defRPr sz="1882"/>
            </a:lvl5pPr>
            <a:lvl6pPr>
              <a:defRPr sz="1882"/>
            </a:lvl6pPr>
            <a:lvl7pPr>
              <a:defRPr sz="1882"/>
            </a:lvl7pPr>
            <a:lvl8pPr>
              <a:defRPr sz="1882"/>
            </a:lvl8pPr>
            <a:lvl9pPr>
              <a:defRPr sz="18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4545E1-0EB1-AE4F-7C77-20CD4A0A3100}"/>
              </a:ext>
            </a:extLst>
          </p:cNvPr>
          <p:cNvSpPr>
            <a:spLocks noGrp="1" noChangeArrowheads="1"/>
          </p:cNvSpPr>
          <p:nvPr>
            <p:ph type="dt" sz="half" idx="10"/>
          </p:nvPr>
        </p:nvSpPr>
        <p:spPr>
          <a:ln/>
        </p:spPr>
        <p:txBody>
          <a:bodyPr/>
          <a:lstStyle>
            <a:lvl1pPr>
              <a:defRPr/>
            </a:lvl1pPr>
          </a:lstStyle>
          <a:p>
            <a:pPr>
              <a:defRPr/>
            </a:pPr>
            <a:endParaRPr lang="vi-VN"/>
          </a:p>
        </p:txBody>
      </p:sp>
      <p:sp>
        <p:nvSpPr>
          <p:cNvPr id="8" name="Rectangle 5">
            <a:extLst>
              <a:ext uri="{FF2B5EF4-FFF2-40B4-BE49-F238E27FC236}">
                <a16:creationId xmlns:a16="http://schemas.microsoft.com/office/drawing/2014/main" id="{9169DA9F-12DC-7842-82A6-08E06F25F0D4}"/>
              </a:ext>
            </a:extLst>
          </p:cNvPr>
          <p:cNvSpPr>
            <a:spLocks noGrp="1" noChangeArrowheads="1"/>
          </p:cNvSpPr>
          <p:nvPr>
            <p:ph type="ftr" sz="quarter" idx="11"/>
          </p:nvPr>
        </p:nvSpPr>
        <p:spPr>
          <a:ln/>
        </p:spPr>
        <p:txBody>
          <a:bodyPr/>
          <a:lstStyle>
            <a:lvl1pPr>
              <a:defRPr/>
            </a:lvl1pPr>
          </a:lstStyle>
          <a:p>
            <a:pPr>
              <a:defRPr/>
            </a:pPr>
            <a:endParaRPr lang="vi-VN"/>
          </a:p>
        </p:txBody>
      </p:sp>
      <p:sp>
        <p:nvSpPr>
          <p:cNvPr id="9" name="Rectangle 6">
            <a:extLst>
              <a:ext uri="{FF2B5EF4-FFF2-40B4-BE49-F238E27FC236}">
                <a16:creationId xmlns:a16="http://schemas.microsoft.com/office/drawing/2014/main" id="{BF785DB7-8E14-2A00-ED93-00CD2B744D0A}"/>
              </a:ext>
            </a:extLst>
          </p:cNvPr>
          <p:cNvSpPr>
            <a:spLocks noGrp="1" noChangeArrowheads="1"/>
          </p:cNvSpPr>
          <p:nvPr>
            <p:ph type="sldNum" sz="quarter" idx="12"/>
          </p:nvPr>
        </p:nvSpPr>
        <p:spPr>
          <a:ln/>
        </p:spPr>
        <p:txBody>
          <a:bodyPr/>
          <a:lstStyle>
            <a:lvl1pPr>
              <a:defRPr/>
            </a:lvl1pPr>
          </a:lstStyle>
          <a:p>
            <a:pPr>
              <a:defRPr/>
            </a:pPr>
            <a:fld id="{AF81FF5E-87DC-4E1D-8571-3715A509DC40}" type="slidenum">
              <a:rPr lang="vi-VN" altLang="vi-VN"/>
              <a:pPr>
                <a:defRPr/>
              </a:pPr>
              <a:t>‹#›</a:t>
            </a:fld>
            <a:endParaRPr lang="vi-VN" altLang="vi-VN"/>
          </a:p>
        </p:txBody>
      </p:sp>
    </p:spTree>
    <p:extLst>
      <p:ext uri="{BB962C8B-B14F-4D97-AF65-F5344CB8AC3E}">
        <p14:creationId xmlns:p14="http://schemas.microsoft.com/office/powerpoint/2010/main" val="1077560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BAE3C8-FFA1-38C3-936A-BD1BF31EC287}"/>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63545DD1-4339-FA76-DF9A-57A5EB7277AA}"/>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B03C9003-42B8-1848-1EF5-1AE4B97B5190}"/>
              </a:ext>
            </a:extLst>
          </p:cNvPr>
          <p:cNvSpPr>
            <a:spLocks noGrp="1" noChangeArrowheads="1"/>
          </p:cNvSpPr>
          <p:nvPr>
            <p:ph type="sldNum" sz="quarter" idx="12"/>
          </p:nvPr>
        </p:nvSpPr>
        <p:spPr>
          <a:ln/>
        </p:spPr>
        <p:txBody>
          <a:bodyPr/>
          <a:lstStyle>
            <a:lvl1pPr>
              <a:defRPr/>
            </a:lvl1pPr>
          </a:lstStyle>
          <a:p>
            <a:pPr>
              <a:defRPr/>
            </a:pPr>
            <a:fld id="{A74561D7-2121-41C6-8312-5EC15817021E}" type="slidenum">
              <a:rPr lang="vi-VN" altLang="vi-VN"/>
              <a:pPr>
                <a:defRPr/>
              </a:pPr>
              <a:t>‹#›</a:t>
            </a:fld>
            <a:endParaRPr lang="vi-VN" altLang="vi-VN"/>
          </a:p>
        </p:txBody>
      </p:sp>
    </p:spTree>
    <p:extLst>
      <p:ext uri="{BB962C8B-B14F-4D97-AF65-F5344CB8AC3E}">
        <p14:creationId xmlns:p14="http://schemas.microsoft.com/office/powerpoint/2010/main" val="136092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41DC-955C-33ED-21E2-2EE0A7CE35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EFE49-8F63-4AAA-A82D-0C96936249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0ED698-16E1-EB97-CD1C-63BEA97F4D43}"/>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5" name="Footer Placeholder 4">
            <a:extLst>
              <a:ext uri="{FF2B5EF4-FFF2-40B4-BE49-F238E27FC236}">
                <a16:creationId xmlns:a16="http://schemas.microsoft.com/office/drawing/2014/main" id="{0099E798-1123-5784-F1B3-373A03655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328C1-5759-84CF-BC91-735630580D79}"/>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412014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13372D-5B3B-E377-BA74-17730ED8D83D}"/>
              </a:ext>
            </a:extLst>
          </p:cNvPr>
          <p:cNvSpPr>
            <a:spLocks noGrp="1" noChangeArrowheads="1"/>
          </p:cNvSpPr>
          <p:nvPr>
            <p:ph type="dt" sz="half" idx="10"/>
          </p:nvPr>
        </p:nvSpPr>
        <p:spPr>
          <a:ln/>
        </p:spPr>
        <p:txBody>
          <a:bodyPr/>
          <a:lstStyle>
            <a:lvl1pPr>
              <a:defRPr/>
            </a:lvl1pPr>
          </a:lstStyle>
          <a:p>
            <a:pPr>
              <a:defRPr/>
            </a:pPr>
            <a:endParaRPr lang="vi-VN"/>
          </a:p>
        </p:txBody>
      </p:sp>
      <p:sp>
        <p:nvSpPr>
          <p:cNvPr id="3" name="Rectangle 5">
            <a:extLst>
              <a:ext uri="{FF2B5EF4-FFF2-40B4-BE49-F238E27FC236}">
                <a16:creationId xmlns:a16="http://schemas.microsoft.com/office/drawing/2014/main" id="{6B84C536-BB22-CD27-DAE3-AF6B1EA79ACB}"/>
              </a:ext>
            </a:extLst>
          </p:cNvPr>
          <p:cNvSpPr>
            <a:spLocks noGrp="1" noChangeArrowheads="1"/>
          </p:cNvSpPr>
          <p:nvPr>
            <p:ph type="ftr" sz="quarter" idx="11"/>
          </p:nvPr>
        </p:nvSpPr>
        <p:spPr>
          <a:ln/>
        </p:spPr>
        <p:txBody>
          <a:bodyPr/>
          <a:lstStyle>
            <a:lvl1pPr>
              <a:defRPr/>
            </a:lvl1pPr>
          </a:lstStyle>
          <a:p>
            <a:pPr>
              <a:defRPr/>
            </a:pPr>
            <a:endParaRPr lang="vi-VN"/>
          </a:p>
        </p:txBody>
      </p:sp>
      <p:sp>
        <p:nvSpPr>
          <p:cNvPr id="4" name="Rectangle 6">
            <a:extLst>
              <a:ext uri="{FF2B5EF4-FFF2-40B4-BE49-F238E27FC236}">
                <a16:creationId xmlns:a16="http://schemas.microsoft.com/office/drawing/2014/main" id="{A9462C82-77BC-EE51-9C2D-E87F86A4378D}"/>
              </a:ext>
            </a:extLst>
          </p:cNvPr>
          <p:cNvSpPr>
            <a:spLocks noGrp="1" noChangeArrowheads="1"/>
          </p:cNvSpPr>
          <p:nvPr>
            <p:ph type="sldNum" sz="quarter" idx="12"/>
          </p:nvPr>
        </p:nvSpPr>
        <p:spPr>
          <a:ln/>
        </p:spPr>
        <p:txBody>
          <a:bodyPr/>
          <a:lstStyle>
            <a:lvl1pPr>
              <a:defRPr/>
            </a:lvl1pPr>
          </a:lstStyle>
          <a:p>
            <a:pPr>
              <a:defRPr/>
            </a:pPr>
            <a:fld id="{6B47069B-EFB8-49D0-8AF3-D269A48E9EFD}" type="slidenum">
              <a:rPr lang="vi-VN" altLang="vi-VN"/>
              <a:pPr>
                <a:defRPr/>
              </a:pPr>
              <a:t>‹#›</a:t>
            </a:fld>
            <a:endParaRPr lang="vi-VN" altLang="vi-VN"/>
          </a:p>
        </p:txBody>
      </p:sp>
    </p:spTree>
    <p:extLst>
      <p:ext uri="{BB962C8B-B14F-4D97-AF65-F5344CB8AC3E}">
        <p14:creationId xmlns:p14="http://schemas.microsoft.com/office/powerpoint/2010/main" val="151757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53" b="1"/>
            </a:lvl1pPr>
          </a:lstStyle>
          <a:p>
            <a:r>
              <a:rPr lang="en-US"/>
              <a:t>Click to edit Master title style</a:t>
            </a:r>
          </a:p>
        </p:txBody>
      </p:sp>
      <p:sp>
        <p:nvSpPr>
          <p:cNvPr id="3" name="Content Placeholder 2"/>
          <p:cNvSpPr>
            <a:spLocks noGrp="1"/>
          </p:cNvSpPr>
          <p:nvPr>
            <p:ph idx="1"/>
          </p:nvPr>
        </p:nvSpPr>
        <p:spPr>
          <a:xfrm>
            <a:off x="4766734" y="273050"/>
            <a:ext cx="6815667" cy="5853113"/>
          </a:xfrm>
        </p:spPr>
        <p:txBody>
          <a:bodyPr/>
          <a:lstStyle>
            <a:lvl1pPr>
              <a:defRPr sz="3765"/>
            </a:lvl1pPr>
            <a:lvl2pPr>
              <a:defRPr sz="3294"/>
            </a:lvl2pPr>
            <a:lvl3pPr>
              <a:defRPr sz="2823"/>
            </a:lvl3pPr>
            <a:lvl4pPr>
              <a:defRPr sz="2353"/>
            </a:lvl4pPr>
            <a:lvl5pPr>
              <a:defRPr sz="2353"/>
            </a:lvl5pPr>
            <a:lvl6pPr>
              <a:defRPr sz="2353"/>
            </a:lvl6pPr>
            <a:lvl7pPr>
              <a:defRPr sz="2353"/>
            </a:lvl7pPr>
            <a:lvl8pPr>
              <a:defRPr sz="2353"/>
            </a:lvl8pPr>
            <a:lvl9pPr>
              <a:defRPr sz="23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47"/>
            </a:lvl1pPr>
            <a:lvl2pPr marL="532745" indent="0">
              <a:buNone/>
              <a:defRPr sz="1412"/>
            </a:lvl2pPr>
            <a:lvl3pPr marL="1065490" indent="0">
              <a:buNone/>
              <a:defRPr sz="1176"/>
            </a:lvl3pPr>
            <a:lvl4pPr marL="1598236" indent="0">
              <a:buNone/>
              <a:defRPr sz="1020"/>
            </a:lvl4pPr>
            <a:lvl5pPr marL="2130981" indent="0">
              <a:buNone/>
              <a:defRPr sz="1020"/>
            </a:lvl5pPr>
            <a:lvl6pPr marL="2663726" indent="0">
              <a:buNone/>
              <a:defRPr sz="1020"/>
            </a:lvl6pPr>
            <a:lvl7pPr marL="3196471" indent="0">
              <a:buNone/>
              <a:defRPr sz="1020"/>
            </a:lvl7pPr>
            <a:lvl8pPr marL="3729216" indent="0">
              <a:buNone/>
              <a:defRPr sz="1020"/>
            </a:lvl8pPr>
            <a:lvl9pPr marL="4261961" indent="0">
              <a:buNone/>
              <a:defRPr sz="1020"/>
            </a:lvl9pPr>
          </a:lstStyle>
          <a:p>
            <a:pPr lvl="0"/>
            <a:r>
              <a:rPr lang="en-US"/>
              <a:t>Click to edit Master text styles</a:t>
            </a:r>
          </a:p>
        </p:txBody>
      </p:sp>
      <p:sp>
        <p:nvSpPr>
          <p:cNvPr id="5" name="Rectangle 4">
            <a:extLst>
              <a:ext uri="{FF2B5EF4-FFF2-40B4-BE49-F238E27FC236}">
                <a16:creationId xmlns:a16="http://schemas.microsoft.com/office/drawing/2014/main" id="{C319B6F0-59FF-7615-14B4-5433137C5B0F}"/>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4E3DE5A1-B1F4-2F79-F7AC-C97E6E9D3839}"/>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F602588E-1852-32C2-752B-A75D09C45CCB}"/>
              </a:ext>
            </a:extLst>
          </p:cNvPr>
          <p:cNvSpPr>
            <a:spLocks noGrp="1" noChangeArrowheads="1"/>
          </p:cNvSpPr>
          <p:nvPr>
            <p:ph type="sldNum" sz="quarter" idx="12"/>
          </p:nvPr>
        </p:nvSpPr>
        <p:spPr>
          <a:ln/>
        </p:spPr>
        <p:txBody>
          <a:bodyPr/>
          <a:lstStyle>
            <a:lvl1pPr>
              <a:defRPr/>
            </a:lvl1pPr>
          </a:lstStyle>
          <a:p>
            <a:pPr>
              <a:defRPr/>
            </a:pPr>
            <a:fld id="{1D89B11A-096C-4C7E-A519-90BF73489EBF}" type="slidenum">
              <a:rPr lang="vi-VN" altLang="vi-VN"/>
              <a:pPr>
                <a:defRPr/>
              </a:pPr>
              <a:t>‹#›</a:t>
            </a:fld>
            <a:endParaRPr lang="vi-VN" altLang="vi-VN"/>
          </a:p>
        </p:txBody>
      </p:sp>
    </p:spTree>
    <p:extLst>
      <p:ext uri="{BB962C8B-B14F-4D97-AF65-F5344CB8AC3E}">
        <p14:creationId xmlns:p14="http://schemas.microsoft.com/office/powerpoint/2010/main" val="3023003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353"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765"/>
            </a:lvl1pPr>
            <a:lvl2pPr marL="532745" indent="0">
              <a:buNone/>
              <a:defRPr sz="3294"/>
            </a:lvl2pPr>
            <a:lvl3pPr marL="1065490" indent="0">
              <a:buNone/>
              <a:defRPr sz="2823"/>
            </a:lvl3pPr>
            <a:lvl4pPr marL="1598236" indent="0">
              <a:buNone/>
              <a:defRPr sz="2353"/>
            </a:lvl4pPr>
            <a:lvl5pPr marL="2130981" indent="0">
              <a:buNone/>
              <a:defRPr sz="2353"/>
            </a:lvl5pPr>
            <a:lvl6pPr marL="2663726" indent="0">
              <a:buNone/>
              <a:defRPr sz="2353"/>
            </a:lvl6pPr>
            <a:lvl7pPr marL="3196471" indent="0">
              <a:buNone/>
              <a:defRPr sz="2353"/>
            </a:lvl7pPr>
            <a:lvl8pPr marL="3729216" indent="0">
              <a:buNone/>
              <a:defRPr sz="2353"/>
            </a:lvl8pPr>
            <a:lvl9pPr marL="4261961" indent="0">
              <a:buNone/>
              <a:defRPr sz="2353"/>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47"/>
            </a:lvl1pPr>
            <a:lvl2pPr marL="532745" indent="0">
              <a:buNone/>
              <a:defRPr sz="1412"/>
            </a:lvl2pPr>
            <a:lvl3pPr marL="1065490" indent="0">
              <a:buNone/>
              <a:defRPr sz="1176"/>
            </a:lvl3pPr>
            <a:lvl4pPr marL="1598236" indent="0">
              <a:buNone/>
              <a:defRPr sz="1020"/>
            </a:lvl4pPr>
            <a:lvl5pPr marL="2130981" indent="0">
              <a:buNone/>
              <a:defRPr sz="1020"/>
            </a:lvl5pPr>
            <a:lvl6pPr marL="2663726" indent="0">
              <a:buNone/>
              <a:defRPr sz="1020"/>
            </a:lvl6pPr>
            <a:lvl7pPr marL="3196471" indent="0">
              <a:buNone/>
              <a:defRPr sz="1020"/>
            </a:lvl7pPr>
            <a:lvl8pPr marL="3729216" indent="0">
              <a:buNone/>
              <a:defRPr sz="1020"/>
            </a:lvl8pPr>
            <a:lvl9pPr marL="4261961" indent="0">
              <a:buNone/>
              <a:defRPr sz="1020"/>
            </a:lvl9pPr>
          </a:lstStyle>
          <a:p>
            <a:pPr lvl="0"/>
            <a:r>
              <a:rPr lang="en-US"/>
              <a:t>Click to edit Master text styles</a:t>
            </a:r>
          </a:p>
        </p:txBody>
      </p:sp>
      <p:sp>
        <p:nvSpPr>
          <p:cNvPr id="5" name="Rectangle 4">
            <a:extLst>
              <a:ext uri="{FF2B5EF4-FFF2-40B4-BE49-F238E27FC236}">
                <a16:creationId xmlns:a16="http://schemas.microsoft.com/office/drawing/2014/main" id="{4C73DAA1-CB5E-69B8-7040-0B396E503113}"/>
              </a:ext>
            </a:extLst>
          </p:cNvPr>
          <p:cNvSpPr>
            <a:spLocks noGrp="1" noChangeArrowheads="1"/>
          </p:cNvSpPr>
          <p:nvPr>
            <p:ph type="dt" sz="half" idx="10"/>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542BB982-7A5D-43AE-75D5-0C5FCDA42778}"/>
              </a:ext>
            </a:extLst>
          </p:cNvPr>
          <p:cNvSpPr>
            <a:spLocks noGrp="1" noChangeArrowheads="1"/>
          </p:cNvSpPr>
          <p:nvPr>
            <p:ph type="ftr" sz="quarter" idx="11"/>
          </p:nvPr>
        </p:nvSpPr>
        <p:spPr>
          <a:ln/>
        </p:spPr>
        <p:txBody>
          <a:bodyPr/>
          <a:lstStyle>
            <a:lvl1pPr>
              <a:defRPr/>
            </a:lvl1pPr>
          </a:lstStyle>
          <a:p>
            <a:pPr>
              <a:defRPr/>
            </a:pPr>
            <a:endParaRPr lang="vi-VN"/>
          </a:p>
        </p:txBody>
      </p:sp>
      <p:sp>
        <p:nvSpPr>
          <p:cNvPr id="7" name="Rectangle 6">
            <a:extLst>
              <a:ext uri="{FF2B5EF4-FFF2-40B4-BE49-F238E27FC236}">
                <a16:creationId xmlns:a16="http://schemas.microsoft.com/office/drawing/2014/main" id="{6A423A68-36AB-A390-4F91-86439A8641EA}"/>
              </a:ext>
            </a:extLst>
          </p:cNvPr>
          <p:cNvSpPr>
            <a:spLocks noGrp="1" noChangeArrowheads="1"/>
          </p:cNvSpPr>
          <p:nvPr>
            <p:ph type="sldNum" sz="quarter" idx="12"/>
          </p:nvPr>
        </p:nvSpPr>
        <p:spPr>
          <a:ln/>
        </p:spPr>
        <p:txBody>
          <a:bodyPr/>
          <a:lstStyle>
            <a:lvl1pPr>
              <a:defRPr/>
            </a:lvl1pPr>
          </a:lstStyle>
          <a:p>
            <a:pPr>
              <a:defRPr/>
            </a:pPr>
            <a:fld id="{9E09E682-B9ED-4A54-9EAB-CAC5C70C7A6F}" type="slidenum">
              <a:rPr lang="vi-VN" altLang="vi-VN"/>
              <a:pPr>
                <a:defRPr/>
              </a:pPr>
              <a:t>‹#›</a:t>
            </a:fld>
            <a:endParaRPr lang="vi-VN" altLang="vi-VN"/>
          </a:p>
        </p:txBody>
      </p:sp>
    </p:spTree>
    <p:extLst>
      <p:ext uri="{BB962C8B-B14F-4D97-AF65-F5344CB8AC3E}">
        <p14:creationId xmlns:p14="http://schemas.microsoft.com/office/powerpoint/2010/main" val="111094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40DBAC-F4FD-FFB4-719A-9BF0E2D38F10}"/>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342CC43A-6ECD-6774-39E2-2A3EF541384A}"/>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44068E18-BB63-67ED-B285-69B68DB0CCE6}"/>
              </a:ext>
            </a:extLst>
          </p:cNvPr>
          <p:cNvSpPr>
            <a:spLocks noGrp="1" noChangeArrowheads="1"/>
          </p:cNvSpPr>
          <p:nvPr>
            <p:ph type="sldNum" sz="quarter" idx="12"/>
          </p:nvPr>
        </p:nvSpPr>
        <p:spPr>
          <a:ln/>
        </p:spPr>
        <p:txBody>
          <a:bodyPr/>
          <a:lstStyle>
            <a:lvl1pPr>
              <a:defRPr/>
            </a:lvl1pPr>
          </a:lstStyle>
          <a:p>
            <a:pPr>
              <a:defRPr/>
            </a:pPr>
            <a:fld id="{5B744EE7-B79A-481A-A3FD-96F6872FE1C3}" type="slidenum">
              <a:rPr lang="vi-VN" altLang="vi-VN"/>
              <a:pPr>
                <a:defRPr/>
              </a:pPr>
              <a:t>‹#›</a:t>
            </a:fld>
            <a:endParaRPr lang="vi-VN" altLang="vi-VN"/>
          </a:p>
        </p:txBody>
      </p:sp>
    </p:spTree>
    <p:extLst>
      <p:ext uri="{BB962C8B-B14F-4D97-AF65-F5344CB8AC3E}">
        <p14:creationId xmlns:p14="http://schemas.microsoft.com/office/powerpoint/2010/main" val="298633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143FAE-DF91-466B-8D9A-92D020748D40}"/>
              </a:ext>
            </a:extLst>
          </p:cNvPr>
          <p:cNvSpPr>
            <a:spLocks noGrp="1" noChangeArrowheads="1"/>
          </p:cNvSpPr>
          <p:nvPr>
            <p:ph type="dt" sz="half" idx="10"/>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9C9022A5-15AC-1D30-8EE2-7B8D1C433B96}"/>
              </a:ext>
            </a:extLst>
          </p:cNvPr>
          <p:cNvSpPr>
            <a:spLocks noGrp="1" noChangeArrowheads="1"/>
          </p:cNvSpPr>
          <p:nvPr>
            <p:ph type="ftr" sz="quarter" idx="11"/>
          </p:nvPr>
        </p:nvSpPr>
        <p:spPr>
          <a:ln/>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F725B955-0AB6-13A9-4457-3D946A9F6975}"/>
              </a:ext>
            </a:extLst>
          </p:cNvPr>
          <p:cNvSpPr>
            <a:spLocks noGrp="1" noChangeArrowheads="1"/>
          </p:cNvSpPr>
          <p:nvPr>
            <p:ph type="sldNum" sz="quarter" idx="12"/>
          </p:nvPr>
        </p:nvSpPr>
        <p:spPr>
          <a:ln/>
        </p:spPr>
        <p:txBody>
          <a:bodyPr/>
          <a:lstStyle>
            <a:lvl1pPr>
              <a:defRPr/>
            </a:lvl1pPr>
          </a:lstStyle>
          <a:p>
            <a:pPr>
              <a:defRPr/>
            </a:pPr>
            <a:fld id="{0D363480-721B-4999-9564-C839A5193464}" type="slidenum">
              <a:rPr lang="vi-VN" altLang="vi-VN"/>
              <a:pPr>
                <a:defRPr/>
              </a:pPr>
              <a:t>‹#›</a:t>
            </a:fld>
            <a:endParaRPr lang="vi-VN" altLang="vi-VN"/>
          </a:p>
        </p:txBody>
      </p:sp>
    </p:spTree>
    <p:extLst>
      <p:ext uri="{BB962C8B-B14F-4D97-AF65-F5344CB8AC3E}">
        <p14:creationId xmlns:p14="http://schemas.microsoft.com/office/powerpoint/2010/main" val="2384575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5678B26-32A7-986F-BA07-B323AEE1477F}"/>
              </a:ext>
            </a:extLst>
          </p:cNvPr>
          <p:cNvSpPr>
            <a:spLocks noGrp="1" noChangeArrowheads="1"/>
          </p:cNvSpPr>
          <p:nvPr>
            <p:ph type="dt" sz="half" idx="10"/>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24E3EBE2-83BB-789F-1504-768FCDDE25BA}"/>
              </a:ext>
            </a:extLst>
          </p:cNvPr>
          <p:cNvSpPr>
            <a:spLocks noGrp="1" noChangeArrowheads="1"/>
          </p:cNvSpPr>
          <p:nvPr>
            <p:ph type="ftr" sz="quarter" idx="11"/>
          </p:nvPr>
        </p:nvSpPr>
        <p:spPr>
          <a:ln/>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B87ED896-9BDE-F3D5-80E9-F0A4341BF72D}"/>
              </a:ext>
            </a:extLst>
          </p:cNvPr>
          <p:cNvSpPr>
            <a:spLocks noGrp="1" noChangeArrowheads="1"/>
          </p:cNvSpPr>
          <p:nvPr>
            <p:ph type="sldNum" sz="quarter" idx="12"/>
          </p:nvPr>
        </p:nvSpPr>
        <p:spPr>
          <a:ln/>
        </p:spPr>
        <p:txBody>
          <a:bodyPr/>
          <a:lstStyle>
            <a:lvl1pPr>
              <a:defRPr/>
            </a:lvl1pPr>
          </a:lstStyle>
          <a:p>
            <a:pPr>
              <a:defRPr/>
            </a:pPr>
            <a:fld id="{DC0D6472-34FC-4935-AD2A-542BB7514E5B}" type="slidenum">
              <a:rPr lang="vi-VN" altLang="vi-VN"/>
              <a:pPr>
                <a:defRPr/>
              </a:pPr>
              <a:t>‹#›</a:t>
            </a:fld>
            <a:endParaRPr lang="vi-VN" altLang="vi-VN"/>
          </a:p>
        </p:txBody>
      </p:sp>
    </p:spTree>
    <p:extLst>
      <p:ext uri="{BB962C8B-B14F-4D97-AF65-F5344CB8AC3E}">
        <p14:creationId xmlns:p14="http://schemas.microsoft.com/office/powerpoint/2010/main" val="298555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A004-08DA-83DA-A381-4521BD9AD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5A7F1-EE42-97A6-1366-C42498C1E1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FE4DC-BCBF-261E-9DC0-DDB08315F7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26E463-8459-ED0B-15C2-62BD96462EA8}"/>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6" name="Footer Placeholder 5">
            <a:extLst>
              <a:ext uri="{FF2B5EF4-FFF2-40B4-BE49-F238E27FC236}">
                <a16:creationId xmlns:a16="http://schemas.microsoft.com/office/drawing/2014/main" id="{51D1DB5F-2ECB-CC99-20B6-A1E39C10FE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6FB7A-6CA0-6D2F-F8F7-2241DC2495D5}"/>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24579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374B-BFF5-20CB-D6FC-CE8F7658E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AFEF50-C1F3-8608-DF88-79FAD6213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BCA86F-9C44-9662-1324-639F52A9C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A3F08-1C73-DD02-B1B1-1BCF59FC1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99796A-E821-56C1-163F-D6144776D3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FB26A5-B8DF-9CE7-D71D-4EE1B1C5BA66}"/>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8" name="Footer Placeholder 7">
            <a:extLst>
              <a:ext uri="{FF2B5EF4-FFF2-40B4-BE49-F238E27FC236}">
                <a16:creationId xmlns:a16="http://schemas.microsoft.com/office/drawing/2014/main" id="{220CED80-9686-B8A9-DF9D-9F10F63912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85E74-81C3-BD10-D9D8-B18914FBBA27}"/>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84834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1279-37E2-E0C4-06DC-671D185DCC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A625E8-A43E-CD9A-383A-1B030BE6B358}"/>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4" name="Footer Placeholder 3">
            <a:extLst>
              <a:ext uri="{FF2B5EF4-FFF2-40B4-BE49-F238E27FC236}">
                <a16:creationId xmlns:a16="http://schemas.microsoft.com/office/drawing/2014/main" id="{BBE2B356-F558-D223-D663-F313AA7198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82241E-691E-3A1D-5862-8B8A20B595E7}"/>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36468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7C6FB-7D57-7E68-504D-5485199E942C}"/>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3" name="Footer Placeholder 2">
            <a:extLst>
              <a:ext uri="{FF2B5EF4-FFF2-40B4-BE49-F238E27FC236}">
                <a16:creationId xmlns:a16="http://schemas.microsoft.com/office/drawing/2014/main" id="{61FA3CF3-F26F-6F28-9CA6-5BD2839AE0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85C21-10C2-5FDD-C59A-6B413C6B2924}"/>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904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8420-BAFD-102D-7D1A-CB13389DC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C282A8-56BC-B8D9-68DF-AD3C86C44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D04DD-1C73-B7B4-DBA4-C73CDC3B6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158E2-38CF-0612-A881-C5BC5C2209BB}"/>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6" name="Footer Placeholder 5">
            <a:extLst>
              <a:ext uri="{FF2B5EF4-FFF2-40B4-BE49-F238E27FC236}">
                <a16:creationId xmlns:a16="http://schemas.microsoft.com/office/drawing/2014/main" id="{5239D483-0049-5D18-FF10-474AEF756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2924D-61DB-0253-CE45-4AA3487068E7}"/>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09117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F10D-0A8D-B5BA-D4BC-F0FA5E624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0BB0A2-7E8C-0C33-E793-20F35FC74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56AF03-5292-A86A-AED9-49A6FA0D4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65FC-30C5-1F68-B48C-868412ED2A4B}"/>
              </a:ext>
            </a:extLst>
          </p:cNvPr>
          <p:cNvSpPr>
            <a:spLocks noGrp="1"/>
          </p:cNvSpPr>
          <p:nvPr>
            <p:ph type="dt" sz="half" idx="10"/>
          </p:nvPr>
        </p:nvSpPr>
        <p:spPr/>
        <p:txBody>
          <a:bodyPr/>
          <a:lstStyle/>
          <a:p>
            <a:fld id="{B73BCF84-FC9B-436B-B33D-E79936BE977B}" type="datetimeFigureOut">
              <a:rPr lang="en-US" smtClean="0"/>
              <a:t>4/3/2025</a:t>
            </a:fld>
            <a:endParaRPr lang="en-US"/>
          </a:p>
        </p:txBody>
      </p:sp>
      <p:sp>
        <p:nvSpPr>
          <p:cNvPr id="6" name="Footer Placeholder 5">
            <a:extLst>
              <a:ext uri="{FF2B5EF4-FFF2-40B4-BE49-F238E27FC236}">
                <a16:creationId xmlns:a16="http://schemas.microsoft.com/office/drawing/2014/main" id="{C9F0A130-C84E-B8E7-0E64-FF48DD83B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47AF6-9292-AD38-F16A-4E8D899322EC}"/>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417659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F46C4-72D2-3283-E640-1CB18D01A9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6C024-EEE7-B1DC-9DE2-5F9378765F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2F94C-F60C-74BA-30A3-EF2E1A3A9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BCF84-FC9B-436B-B33D-E79936BE977B}" type="datetimeFigureOut">
              <a:rPr lang="en-US" smtClean="0"/>
              <a:t>4/3/2025</a:t>
            </a:fld>
            <a:endParaRPr lang="en-US"/>
          </a:p>
        </p:txBody>
      </p:sp>
      <p:sp>
        <p:nvSpPr>
          <p:cNvPr id="5" name="Footer Placeholder 4">
            <a:extLst>
              <a:ext uri="{FF2B5EF4-FFF2-40B4-BE49-F238E27FC236}">
                <a16:creationId xmlns:a16="http://schemas.microsoft.com/office/drawing/2014/main" id="{42D2A320-3DA4-9821-7941-1BB806EBD7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3B29E3-34EC-49CE-38AF-EF2E6AB50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D7E9D-28B5-47BD-9F8D-10C82862A895}" type="slidenum">
              <a:rPr lang="en-US" smtClean="0"/>
              <a:t>‹#›</a:t>
            </a:fld>
            <a:endParaRPr lang="en-US"/>
          </a:p>
        </p:txBody>
      </p:sp>
    </p:spTree>
    <p:extLst>
      <p:ext uri="{BB962C8B-B14F-4D97-AF65-F5344CB8AC3E}">
        <p14:creationId xmlns:p14="http://schemas.microsoft.com/office/powerpoint/2010/main" val="2785394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198E6B-9504-C45E-868E-C50F6CC51159}"/>
              </a:ext>
            </a:extLst>
          </p:cNvPr>
          <p:cNvSpPr>
            <a:spLocks noGrp="1" noChangeArrowheads="1"/>
          </p:cNvSpPr>
          <p:nvPr>
            <p:ph type="title"/>
          </p:nvPr>
        </p:nvSpPr>
        <p:spPr bwMode="auto">
          <a:xfrm>
            <a:off x="610098" y="275167"/>
            <a:ext cx="10971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ctr" anchorCtr="0" compatLnSpc="1">
            <a:prstTxWarp prst="textNoShape">
              <a:avLst/>
            </a:prstTxWarp>
          </a:bodyPr>
          <a:lstStyle/>
          <a:p>
            <a:pPr lvl="0"/>
            <a:r>
              <a:rPr lang="vi-VN" altLang="vi-VN"/>
              <a:t>Click to edit Master title style</a:t>
            </a:r>
          </a:p>
        </p:txBody>
      </p:sp>
      <p:sp>
        <p:nvSpPr>
          <p:cNvPr id="1027" name="Rectangle 3">
            <a:extLst>
              <a:ext uri="{FF2B5EF4-FFF2-40B4-BE49-F238E27FC236}">
                <a16:creationId xmlns:a16="http://schemas.microsoft.com/office/drawing/2014/main" id="{726B471C-F2FD-FC53-4FCC-1DE0A1DA127F}"/>
              </a:ext>
            </a:extLst>
          </p:cNvPr>
          <p:cNvSpPr>
            <a:spLocks noGrp="1" noChangeArrowheads="1"/>
          </p:cNvSpPr>
          <p:nvPr>
            <p:ph type="body" idx="1"/>
          </p:nvPr>
        </p:nvSpPr>
        <p:spPr bwMode="auto">
          <a:xfrm>
            <a:off x="610098" y="1600729"/>
            <a:ext cx="10971804"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Rectangle 4">
            <a:extLst>
              <a:ext uri="{FF2B5EF4-FFF2-40B4-BE49-F238E27FC236}">
                <a16:creationId xmlns:a16="http://schemas.microsoft.com/office/drawing/2014/main" id="{95DF8BD1-8F2D-18DE-68B6-A863C50488BD}"/>
              </a:ext>
            </a:extLst>
          </p:cNvPr>
          <p:cNvSpPr>
            <a:spLocks noGrp="1" noChangeArrowheads="1"/>
          </p:cNvSpPr>
          <p:nvPr>
            <p:ph type="dt" sz="half" idx="2"/>
          </p:nvPr>
        </p:nvSpPr>
        <p:spPr bwMode="auto">
          <a:xfrm>
            <a:off x="610098" y="6245490"/>
            <a:ext cx="2843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eaLnBrk="1" hangingPunct="1">
              <a:defRPr sz="1647">
                <a:latin typeface="Arial" charset="0"/>
                <a:cs typeface="Arial" charset="0"/>
              </a:defRPr>
            </a:lvl1pPr>
          </a:lstStyle>
          <a:p>
            <a:pPr>
              <a:defRPr/>
            </a:pPr>
            <a:endParaRPr lang="vi-VN"/>
          </a:p>
        </p:txBody>
      </p:sp>
      <p:sp>
        <p:nvSpPr>
          <p:cNvPr id="1029" name="Rectangle 5">
            <a:extLst>
              <a:ext uri="{FF2B5EF4-FFF2-40B4-BE49-F238E27FC236}">
                <a16:creationId xmlns:a16="http://schemas.microsoft.com/office/drawing/2014/main" id="{2BCA779E-3E0F-10D8-9026-4458F09DF12D}"/>
              </a:ext>
            </a:extLst>
          </p:cNvPr>
          <p:cNvSpPr>
            <a:spLocks noGrp="1" noChangeArrowheads="1"/>
          </p:cNvSpPr>
          <p:nvPr>
            <p:ph type="ftr" sz="quarter" idx="3"/>
          </p:nvPr>
        </p:nvSpPr>
        <p:spPr bwMode="auto">
          <a:xfrm>
            <a:off x="4166098" y="6245490"/>
            <a:ext cx="3859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ctr" eaLnBrk="1" hangingPunct="1">
              <a:defRPr sz="1647">
                <a:latin typeface="Arial" charset="0"/>
                <a:cs typeface="Arial" charset="0"/>
              </a:defRPr>
            </a:lvl1pPr>
          </a:lstStyle>
          <a:p>
            <a:pPr>
              <a:defRPr/>
            </a:pPr>
            <a:endParaRPr lang="vi-VN"/>
          </a:p>
        </p:txBody>
      </p:sp>
      <p:sp>
        <p:nvSpPr>
          <p:cNvPr id="1030" name="Rectangle 6">
            <a:extLst>
              <a:ext uri="{FF2B5EF4-FFF2-40B4-BE49-F238E27FC236}">
                <a16:creationId xmlns:a16="http://schemas.microsoft.com/office/drawing/2014/main" id="{029411FD-48BF-C263-7A02-3C7894235E37}"/>
              </a:ext>
            </a:extLst>
          </p:cNvPr>
          <p:cNvSpPr>
            <a:spLocks noGrp="1" noChangeArrowheads="1"/>
          </p:cNvSpPr>
          <p:nvPr>
            <p:ph type="sldNum" sz="quarter" idx="4"/>
          </p:nvPr>
        </p:nvSpPr>
        <p:spPr bwMode="auto">
          <a:xfrm>
            <a:off x="8738098" y="6245490"/>
            <a:ext cx="2843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r" eaLnBrk="1" hangingPunct="1">
              <a:defRPr sz="1647"/>
            </a:lvl1pPr>
          </a:lstStyle>
          <a:p>
            <a:fld id="{93C52F84-37F9-4F93-8D75-E7BCAEEECC39}" type="slidenum">
              <a:rPr lang="vi-VN" altLang="vi-VN"/>
              <a:pPr/>
              <a:t>‹#›</a:t>
            </a:fld>
            <a:endParaRPr lang="vi-VN" altLang="vi-VN"/>
          </a:p>
        </p:txBody>
      </p:sp>
    </p:spTree>
    <p:extLst>
      <p:ext uri="{BB962C8B-B14F-4D97-AF65-F5344CB8AC3E}">
        <p14:creationId xmlns:p14="http://schemas.microsoft.com/office/powerpoint/2010/main" val="28697343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5098">
          <a:solidFill>
            <a:schemeClr val="tx2"/>
          </a:solidFill>
          <a:latin typeface="+mj-lt"/>
          <a:ea typeface="+mj-ea"/>
          <a:cs typeface="+mj-cs"/>
        </a:defRPr>
      </a:lvl1pPr>
      <a:lvl2pPr algn="ctr" rtl="0" eaLnBrk="0" fontAlgn="base" hangingPunct="0">
        <a:spcBef>
          <a:spcPct val="0"/>
        </a:spcBef>
        <a:spcAft>
          <a:spcPct val="0"/>
        </a:spcAft>
        <a:defRPr sz="5098">
          <a:solidFill>
            <a:schemeClr val="tx2"/>
          </a:solidFill>
          <a:latin typeface="Arial" charset="0"/>
          <a:cs typeface="Arial" charset="0"/>
        </a:defRPr>
      </a:lvl2pPr>
      <a:lvl3pPr algn="ctr" rtl="0" eaLnBrk="0" fontAlgn="base" hangingPunct="0">
        <a:spcBef>
          <a:spcPct val="0"/>
        </a:spcBef>
        <a:spcAft>
          <a:spcPct val="0"/>
        </a:spcAft>
        <a:defRPr sz="5098">
          <a:solidFill>
            <a:schemeClr val="tx2"/>
          </a:solidFill>
          <a:latin typeface="Arial" charset="0"/>
          <a:cs typeface="Arial" charset="0"/>
        </a:defRPr>
      </a:lvl3pPr>
      <a:lvl4pPr algn="ctr" rtl="0" eaLnBrk="0" fontAlgn="base" hangingPunct="0">
        <a:spcBef>
          <a:spcPct val="0"/>
        </a:spcBef>
        <a:spcAft>
          <a:spcPct val="0"/>
        </a:spcAft>
        <a:defRPr sz="5098">
          <a:solidFill>
            <a:schemeClr val="tx2"/>
          </a:solidFill>
          <a:latin typeface="Arial" charset="0"/>
          <a:cs typeface="Arial" charset="0"/>
        </a:defRPr>
      </a:lvl4pPr>
      <a:lvl5pPr algn="ctr" rtl="0" eaLnBrk="0" fontAlgn="base" hangingPunct="0">
        <a:spcBef>
          <a:spcPct val="0"/>
        </a:spcBef>
        <a:spcAft>
          <a:spcPct val="0"/>
        </a:spcAft>
        <a:defRPr sz="5098">
          <a:solidFill>
            <a:schemeClr val="tx2"/>
          </a:solidFill>
          <a:latin typeface="Arial" charset="0"/>
          <a:cs typeface="Arial" charset="0"/>
        </a:defRPr>
      </a:lvl5pPr>
      <a:lvl6pPr marL="532745" algn="ctr" rtl="0" fontAlgn="base">
        <a:spcBef>
          <a:spcPct val="0"/>
        </a:spcBef>
        <a:spcAft>
          <a:spcPct val="0"/>
        </a:spcAft>
        <a:defRPr sz="5098">
          <a:solidFill>
            <a:schemeClr val="tx2"/>
          </a:solidFill>
          <a:latin typeface="Arial" charset="0"/>
          <a:cs typeface="Arial" charset="0"/>
        </a:defRPr>
      </a:lvl6pPr>
      <a:lvl7pPr marL="1065490" algn="ctr" rtl="0" fontAlgn="base">
        <a:spcBef>
          <a:spcPct val="0"/>
        </a:spcBef>
        <a:spcAft>
          <a:spcPct val="0"/>
        </a:spcAft>
        <a:defRPr sz="5098">
          <a:solidFill>
            <a:schemeClr val="tx2"/>
          </a:solidFill>
          <a:latin typeface="Arial" charset="0"/>
          <a:cs typeface="Arial" charset="0"/>
        </a:defRPr>
      </a:lvl7pPr>
      <a:lvl8pPr marL="1598236" algn="ctr" rtl="0" fontAlgn="base">
        <a:spcBef>
          <a:spcPct val="0"/>
        </a:spcBef>
        <a:spcAft>
          <a:spcPct val="0"/>
        </a:spcAft>
        <a:defRPr sz="5098">
          <a:solidFill>
            <a:schemeClr val="tx2"/>
          </a:solidFill>
          <a:latin typeface="Arial" charset="0"/>
          <a:cs typeface="Arial" charset="0"/>
        </a:defRPr>
      </a:lvl8pPr>
      <a:lvl9pPr marL="2130981" algn="ctr" rtl="0" fontAlgn="base">
        <a:spcBef>
          <a:spcPct val="0"/>
        </a:spcBef>
        <a:spcAft>
          <a:spcPct val="0"/>
        </a:spcAft>
        <a:defRPr sz="5098">
          <a:solidFill>
            <a:schemeClr val="tx2"/>
          </a:solidFill>
          <a:latin typeface="Arial" charset="0"/>
          <a:cs typeface="Arial" charset="0"/>
        </a:defRPr>
      </a:lvl9pPr>
    </p:titleStyle>
    <p:bodyStyle>
      <a:lvl1pPr marL="398424" indent="-398424" algn="l" rtl="0" eaLnBrk="0" fontAlgn="base" hangingPunct="0">
        <a:spcBef>
          <a:spcPct val="20000"/>
        </a:spcBef>
        <a:spcAft>
          <a:spcPct val="0"/>
        </a:spcAft>
        <a:buChar char="•"/>
        <a:defRPr sz="3765">
          <a:solidFill>
            <a:schemeClr val="tx1"/>
          </a:solidFill>
          <a:latin typeface="+mn-lt"/>
          <a:ea typeface="+mn-ea"/>
          <a:cs typeface="+mn-cs"/>
        </a:defRPr>
      </a:lvl1pPr>
      <a:lvl2pPr marL="865328" indent="-332436" algn="l" rtl="0" eaLnBrk="0" fontAlgn="base" hangingPunct="0">
        <a:spcBef>
          <a:spcPct val="20000"/>
        </a:spcBef>
        <a:spcAft>
          <a:spcPct val="0"/>
        </a:spcAft>
        <a:buChar char="–"/>
        <a:defRPr sz="3294">
          <a:solidFill>
            <a:schemeClr val="tx1"/>
          </a:solidFill>
          <a:latin typeface="+mn-lt"/>
          <a:cs typeface="+mn-cs"/>
        </a:defRPr>
      </a:lvl2pPr>
      <a:lvl3pPr marL="1330987" indent="-265202" algn="l" rtl="0" eaLnBrk="0" fontAlgn="base" hangingPunct="0">
        <a:spcBef>
          <a:spcPct val="20000"/>
        </a:spcBef>
        <a:spcAft>
          <a:spcPct val="0"/>
        </a:spcAft>
        <a:buChar char="•"/>
        <a:defRPr sz="2823">
          <a:solidFill>
            <a:schemeClr val="tx1"/>
          </a:solidFill>
          <a:latin typeface="+mn-lt"/>
          <a:cs typeface="+mn-cs"/>
        </a:defRPr>
      </a:lvl3pPr>
      <a:lvl4pPr marL="1863880" indent="-265202" algn="l" rtl="0" eaLnBrk="0" fontAlgn="base" hangingPunct="0">
        <a:spcBef>
          <a:spcPct val="20000"/>
        </a:spcBef>
        <a:spcAft>
          <a:spcPct val="0"/>
        </a:spcAft>
        <a:buChar char="–"/>
        <a:defRPr sz="2353">
          <a:solidFill>
            <a:schemeClr val="tx1"/>
          </a:solidFill>
          <a:latin typeface="+mn-lt"/>
          <a:cs typeface="+mn-cs"/>
        </a:defRPr>
      </a:lvl4pPr>
      <a:lvl5pPr marL="2396772" indent="-265202" algn="l" rtl="0" eaLnBrk="0" fontAlgn="base" hangingPunct="0">
        <a:spcBef>
          <a:spcPct val="20000"/>
        </a:spcBef>
        <a:spcAft>
          <a:spcPct val="0"/>
        </a:spcAft>
        <a:buChar char="»"/>
        <a:defRPr sz="2353">
          <a:solidFill>
            <a:schemeClr val="tx1"/>
          </a:solidFill>
          <a:latin typeface="+mn-lt"/>
          <a:cs typeface="+mn-cs"/>
        </a:defRPr>
      </a:lvl5pPr>
      <a:lvl6pPr marL="2930099" indent="-266373" algn="l" rtl="0" fontAlgn="base">
        <a:spcBef>
          <a:spcPct val="20000"/>
        </a:spcBef>
        <a:spcAft>
          <a:spcPct val="0"/>
        </a:spcAft>
        <a:buChar char="»"/>
        <a:defRPr sz="2353">
          <a:solidFill>
            <a:schemeClr val="tx1"/>
          </a:solidFill>
          <a:latin typeface="+mn-lt"/>
          <a:cs typeface="+mn-cs"/>
        </a:defRPr>
      </a:lvl6pPr>
      <a:lvl7pPr marL="3462844" indent="-266373" algn="l" rtl="0" fontAlgn="base">
        <a:spcBef>
          <a:spcPct val="20000"/>
        </a:spcBef>
        <a:spcAft>
          <a:spcPct val="0"/>
        </a:spcAft>
        <a:buChar char="»"/>
        <a:defRPr sz="2353">
          <a:solidFill>
            <a:schemeClr val="tx1"/>
          </a:solidFill>
          <a:latin typeface="+mn-lt"/>
          <a:cs typeface="+mn-cs"/>
        </a:defRPr>
      </a:lvl7pPr>
      <a:lvl8pPr marL="3995589" indent="-266373" algn="l" rtl="0" fontAlgn="base">
        <a:spcBef>
          <a:spcPct val="20000"/>
        </a:spcBef>
        <a:spcAft>
          <a:spcPct val="0"/>
        </a:spcAft>
        <a:buChar char="»"/>
        <a:defRPr sz="2353">
          <a:solidFill>
            <a:schemeClr val="tx1"/>
          </a:solidFill>
          <a:latin typeface="+mn-lt"/>
          <a:cs typeface="+mn-cs"/>
        </a:defRPr>
      </a:lvl8pPr>
      <a:lvl9pPr marL="4528334" indent="-266373" algn="l" rtl="0" fontAlgn="base">
        <a:spcBef>
          <a:spcPct val="20000"/>
        </a:spcBef>
        <a:spcAft>
          <a:spcPct val="0"/>
        </a:spcAft>
        <a:buChar char="»"/>
        <a:defRPr sz="2353">
          <a:solidFill>
            <a:schemeClr val="tx1"/>
          </a:solidFill>
          <a:latin typeface="+mn-lt"/>
          <a:cs typeface="+mn-cs"/>
        </a:defRPr>
      </a:lvl9pPr>
    </p:bodyStyle>
    <p:otherStyle>
      <a:defPPr>
        <a:defRPr lang="en-US"/>
      </a:defPPr>
      <a:lvl1pPr marL="0" algn="l" defTabSz="1065490" rtl="0" eaLnBrk="1" latinLnBrk="0" hangingPunct="1">
        <a:defRPr sz="2118" kern="1200">
          <a:solidFill>
            <a:schemeClr val="tx1"/>
          </a:solidFill>
          <a:latin typeface="+mn-lt"/>
          <a:ea typeface="+mn-ea"/>
          <a:cs typeface="+mn-cs"/>
        </a:defRPr>
      </a:lvl1pPr>
      <a:lvl2pPr marL="532745" algn="l" defTabSz="1065490" rtl="0" eaLnBrk="1" latinLnBrk="0" hangingPunct="1">
        <a:defRPr sz="2118" kern="1200">
          <a:solidFill>
            <a:schemeClr val="tx1"/>
          </a:solidFill>
          <a:latin typeface="+mn-lt"/>
          <a:ea typeface="+mn-ea"/>
          <a:cs typeface="+mn-cs"/>
        </a:defRPr>
      </a:lvl2pPr>
      <a:lvl3pPr marL="1065490" algn="l" defTabSz="1065490" rtl="0" eaLnBrk="1" latinLnBrk="0" hangingPunct="1">
        <a:defRPr sz="2118" kern="1200">
          <a:solidFill>
            <a:schemeClr val="tx1"/>
          </a:solidFill>
          <a:latin typeface="+mn-lt"/>
          <a:ea typeface="+mn-ea"/>
          <a:cs typeface="+mn-cs"/>
        </a:defRPr>
      </a:lvl3pPr>
      <a:lvl4pPr marL="1598236" algn="l" defTabSz="1065490" rtl="0" eaLnBrk="1" latinLnBrk="0" hangingPunct="1">
        <a:defRPr sz="2118" kern="1200">
          <a:solidFill>
            <a:schemeClr val="tx1"/>
          </a:solidFill>
          <a:latin typeface="+mn-lt"/>
          <a:ea typeface="+mn-ea"/>
          <a:cs typeface="+mn-cs"/>
        </a:defRPr>
      </a:lvl4pPr>
      <a:lvl5pPr marL="2130981" algn="l" defTabSz="1065490" rtl="0" eaLnBrk="1" latinLnBrk="0" hangingPunct="1">
        <a:defRPr sz="2118" kern="1200">
          <a:solidFill>
            <a:schemeClr val="tx1"/>
          </a:solidFill>
          <a:latin typeface="+mn-lt"/>
          <a:ea typeface="+mn-ea"/>
          <a:cs typeface="+mn-cs"/>
        </a:defRPr>
      </a:lvl5pPr>
      <a:lvl6pPr marL="2663726" algn="l" defTabSz="1065490" rtl="0" eaLnBrk="1" latinLnBrk="0" hangingPunct="1">
        <a:defRPr sz="2118" kern="1200">
          <a:solidFill>
            <a:schemeClr val="tx1"/>
          </a:solidFill>
          <a:latin typeface="+mn-lt"/>
          <a:ea typeface="+mn-ea"/>
          <a:cs typeface="+mn-cs"/>
        </a:defRPr>
      </a:lvl6pPr>
      <a:lvl7pPr marL="3196471" algn="l" defTabSz="1065490" rtl="0" eaLnBrk="1" latinLnBrk="0" hangingPunct="1">
        <a:defRPr sz="2118" kern="1200">
          <a:solidFill>
            <a:schemeClr val="tx1"/>
          </a:solidFill>
          <a:latin typeface="+mn-lt"/>
          <a:ea typeface="+mn-ea"/>
          <a:cs typeface="+mn-cs"/>
        </a:defRPr>
      </a:lvl7pPr>
      <a:lvl8pPr marL="3729216" algn="l" defTabSz="1065490" rtl="0" eaLnBrk="1" latinLnBrk="0" hangingPunct="1">
        <a:defRPr sz="2118" kern="1200">
          <a:solidFill>
            <a:schemeClr val="tx1"/>
          </a:solidFill>
          <a:latin typeface="+mn-lt"/>
          <a:ea typeface="+mn-ea"/>
          <a:cs typeface="+mn-cs"/>
        </a:defRPr>
      </a:lvl8pPr>
      <a:lvl9pPr marL="4261961" algn="l" defTabSz="1065490" rtl="0" eaLnBrk="1" latinLnBrk="0" hangingPunct="1">
        <a:defRPr sz="211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6E9F9E6-2276-D0E9-E774-FBFEDFE4BC3E}"/>
              </a:ext>
            </a:extLst>
          </p:cNvPr>
          <p:cNvSpPr>
            <a:spLocks noGrp="1" noChangeArrowheads="1"/>
          </p:cNvSpPr>
          <p:nvPr>
            <p:ph type="title"/>
          </p:nvPr>
        </p:nvSpPr>
        <p:spPr bwMode="auto">
          <a:xfrm>
            <a:off x="610098" y="275167"/>
            <a:ext cx="10971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ctr" anchorCtr="0" compatLnSpc="1">
            <a:prstTxWarp prst="textNoShape">
              <a:avLst/>
            </a:prstTxWarp>
          </a:bodyPr>
          <a:lstStyle/>
          <a:p>
            <a:pPr lvl="0"/>
            <a:r>
              <a:rPr lang="vi-VN" altLang="vi-VN"/>
              <a:t>Click to edit Master title style</a:t>
            </a:r>
          </a:p>
        </p:txBody>
      </p:sp>
      <p:sp>
        <p:nvSpPr>
          <p:cNvPr id="1027" name="Rectangle 3">
            <a:extLst>
              <a:ext uri="{FF2B5EF4-FFF2-40B4-BE49-F238E27FC236}">
                <a16:creationId xmlns:a16="http://schemas.microsoft.com/office/drawing/2014/main" id="{8C6A14C9-3540-2C07-0132-708033908F01}"/>
              </a:ext>
            </a:extLst>
          </p:cNvPr>
          <p:cNvSpPr>
            <a:spLocks noGrp="1" noChangeArrowheads="1"/>
          </p:cNvSpPr>
          <p:nvPr>
            <p:ph type="body" idx="1"/>
          </p:nvPr>
        </p:nvSpPr>
        <p:spPr bwMode="auto">
          <a:xfrm>
            <a:off x="610098" y="1600729"/>
            <a:ext cx="10971804"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Rectangle 4">
            <a:extLst>
              <a:ext uri="{FF2B5EF4-FFF2-40B4-BE49-F238E27FC236}">
                <a16:creationId xmlns:a16="http://schemas.microsoft.com/office/drawing/2014/main" id="{C775EEDF-2D77-EA09-0DB5-7E55AF684DCE}"/>
              </a:ext>
            </a:extLst>
          </p:cNvPr>
          <p:cNvSpPr>
            <a:spLocks noGrp="1" noChangeArrowheads="1"/>
          </p:cNvSpPr>
          <p:nvPr>
            <p:ph type="dt" sz="half" idx="2"/>
          </p:nvPr>
        </p:nvSpPr>
        <p:spPr bwMode="auto">
          <a:xfrm>
            <a:off x="610098" y="6245490"/>
            <a:ext cx="2843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eaLnBrk="1" hangingPunct="1">
              <a:defRPr sz="1647">
                <a:latin typeface="Arial" charset="0"/>
                <a:cs typeface="Arial" charset="0"/>
              </a:defRPr>
            </a:lvl1pPr>
          </a:lstStyle>
          <a:p>
            <a:pPr>
              <a:defRPr/>
            </a:pPr>
            <a:endParaRPr lang="vi-VN"/>
          </a:p>
        </p:txBody>
      </p:sp>
      <p:sp>
        <p:nvSpPr>
          <p:cNvPr id="1029" name="Rectangle 5">
            <a:extLst>
              <a:ext uri="{FF2B5EF4-FFF2-40B4-BE49-F238E27FC236}">
                <a16:creationId xmlns:a16="http://schemas.microsoft.com/office/drawing/2014/main" id="{EDE77F0B-9D93-7FAF-5C24-D0294DA368B2}"/>
              </a:ext>
            </a:extLst>
          </p:cNvPr>
          <p:cNvSpPr>
            <a:spLocks noGrp="1" noChangeArrowheads="1"/>
          </p:cNvSpPr>
          <p:nvPr>
            <p:ph type="ftr" sz="quarter" idx="3"/>
          </p:nvPr>
        </p:nvSpPr>
        <p:spPr bwMode="auto">
          <a:xfrm>
            <a:off x="4166098" y="6245490"/>
            <a:ext cx="3859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ctr" eaLnBrk="1" hangingPunct="1">
              <a:defRPr sz="1647">
                <a:latin typeface="Arial" charset="0"/>
                <a:cs typeface="Arial" charset="0"/>
              </a:defRPr>
            </a:lvl1pPr>
          </a:lstStyle>
          <a:p>
            <a:pPr>
              <a:defRPr/>
            </a:pPr>
            <a:endParaRPr lang="vi-VN"/>
          </a:p>
        </p:txBody>
      </p:sp>
      <p:sp>
        <p:nvSpPr>
          <p:cNvPr id="1030" name="Rectangle 6">
            <a:extLst>
              <a:ext uri="{FF2B5EF4-FFF2-40B4-BE49-F238E27FC236}">
                <a16:creationId xmlns:a16="http://schemas.microsoft.com/office/drawing/2014/main" id="{B4DC297F-0CD7-007C-A703-20252E719071}"/>
              </a:ext>
            </a:extLst>
          </p:cNvPr>
          <p:cNvSpPr>
            <a:spLocks noGrp="1" noChangeArrowheads="1"/>
          </p:cNvSpPr>
          <p:nvPr>
            <p:ph type="sldNum" sz="quarter" idx="4"/>
          </p:nvPr>
        </p:nvSpPr>
        <p:spPr bwMode="auto">
          <a:xfrm>
            <a:off x="8738098" y="6245490"/>
            <a:ext cx="2843804" cy="476250"/>
          </a:xfrm>
          <a:prstGeom prst="rect">
            <a:avLst/>
          </a:prstGeom>
          <a:noFill/>
          <a:ln w="9525">
            <a:noFill/>
            <a:miter lim="800000"/>
            <a:headEnd/>
            <a:tailEnd/>
          </a:ln>
          <a:effectLst/>
        </p:spPr>
        <p:txBody>
          <a:bodyPr vert="horz" wrap="square" lIns="135852" tIns="67926" rIns="135852" bIns="67926" numCol="1" anchor="t" anchorCtr="0" compatLnSpc="1">
            <a:prstTxWarp prst="textNoShape">
              <a:avLst/>
            </a:prstTxWarp>
          </a:bodyPr>
          <a:lstStyle>
            <a:lvl1pPr algn="r" eaLnBrk="1" hangingPunct="1">
              <a:defRPr sz="1647" smtClean="0"/>
            </a:lvl1pPr>
          </a:lstStyle>
          <a:p>
            <a:pPr>
              <a:defRPr/>
            </a:pPr>
            <a:fld id="{6D00CB0A-97B4-42E5-8ADD-D3E007CF448C}" type="slidenum">
              <a:rPr lang="vi-VN" altLang="vi-VN"/>
              <a:pPr>
                <a:defRPr/>
              </a:pPr>
              <a:t>‹#›</a:t>
            </a:fld>
            <a:endParaRPr lang="vi-VN" altLang="vi-VN"/>
          </a:p>
        </p:txBody>
      </p:sp>
    </p:spTree>
    <p:extLst>
      <p:ext uri="{BB962C8B-B14F-4D97-AF65-F5344CB8AC3E}">
        <p14:creationId xmlns:p14="http://schemas.microsoft.com/office/powerpoint/2010/main" val="31255682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5098">
          <a:solidFill>
            <a:schemeClr val="tx2"/>
          </a:solidFill>
          <a:latin typeface="+mj-lt"/>
          <a:ea typeface="+mj-ea"/>
          <a:cs typeface="+mj-cs"/>
        </a:defRPr>
      </a:lvl1pPr>
      <a:lvl2pPr algn="ctr" rtl="0" eaLnBrk="0" fontAlgn="base" hangingPunct="0">
        <a:spcBef>
          <a:spcPct val="0"/>
        </a:spcBef>
        <a:spcAft>
          <a:spcPct val="0"/>
        </a:spcAft>
        <a:defRPr sz="5098">
          <a:solidFill>
            <a:schemeClr val="tx2"/>
          </a:solidFill>
          <a:latin typeface="Arial" charset="0"/>
          <a:cs typeface="Arial" charset="0"/>
        </a:defRPr>
      </a:lvl2pPr>
      <a:lvl3pPr algn="ctr" rtl="0" eaLnBrk="0" fontAlgn="base" hangingPunct="0">
        <a:spcBef>
          <a:spcPct val="0"/>
        </a:spcBef>
        <a:spcAft>
          <a:spcPct val="0"/>
        </a:spcAft>
        <a:defRPr sz="5098">
          <a:solidFill>
            <a:schemeClr val="tx2"/>
          </a:solidFill>
          <a:latin typeface="Arial" charset="0"/>
          <a:cs typeface="Arial" charset="0"/>
        </a:defRPr>
      </a:lvl3pPr>
      <a:lvl4pPr algn="ctr" rtl="0" eaLnBrk="0" fontAlgn="base" hangingPunct="0">
        <a:spcBef>
          <a:spcPct val="0"/>
        </a:spcBef>
        <a:spcAft>
          <a:spcPct val="0"/>
        </a:spcAft>
        <a:defRPr sz="5098">
          <a:solidFill>
            <a:schemeClr val="tx2"/>
          </a:solidFill>
          <a:latin typeface="Arial" charset="0"/>
          <a:cs typeface="Arial" charset="0"/>
        </a:defRPr>
      </a:lvl4pPr>
      <a:lvl5pPr algn="ctr" rtl="0" eaLnBrk="0" fontAlgn="base" hangingPunct="0">
        <a:spcBef>
          <a:spcPct val="0"/>
        </a:spcBef>
        <a:spcAft>
          <a:spcPct val="0"/>
        </a:spcAft>
        <a:defRPr sz="5098">
          <a:solidFill>
            <a:schemeClr val="tx2"/>
          </a:solidFill>
          <a:latin typeface="Arial" charset="0"/>
          <a:cs typeface="Arial" charset="0"/>
        </a:defRPr>
      </a:lvl5pPr>
      <a:lvl6pPr marL="532745" algn="ctr" rtl="0" fontAlgn="base">
        <a:spcBef>
          <a:spcPct val="0"/>
        </a:spcBef>
        <a:spcAft>
          <a:spcPct val="0"/>
        </a:spcAft>
        <a:defRPr sz="5098">
          <a:solidFill>
            <a:schemeClr val="tx2"/>
          </a:solidFill>
          <a:latin typeface="Arial" charset="0"/>
          <a:cs typeface="Arial" charset="0"/>
        </a:defRPr>
      </a:lvl6pPr>
      <a:lvl7pPr marL="1065490" algn="ctr" rtl="0" fontAlgn="base">
        <a:spcBef>
          <a:spcPct val="0"/>
        </a:spcBef>
        <a:spcAft>
          <a:spcPct val="0"/>
        </a:spcAft>
        <a:defRPr sz="5098">
          <a:solidFill>
            <a:schemeClr val="tx2"/>
          </a:solidFill>
          <a:latin typeface="Arial" charset="0"/>
          <a:cs typeface="Arial" charset="0"/>
        </a:defRPr>
      </a:lvl7pPr>
      <a:lvl8pPr marL="1598236" algn="ctr" rtl="0" fontAlgn="base">
        <a:spcBef>
          <a:spcPct val="0"/>
        </a:spcBef>
        <a:spcAft>
          <a:spcPct val="0"/>
        </a:spcAft>
        <a:defRPr sz="5098">
          <a:solidFill>
            <a:schemeClr val="tx2"/>
          </a:solidFill>
          <a:latin typeface="Arial" charset="0"/>
          <a:cs typeface="Arial" charset="0"/>
        </a:defRPr>
      </a:lvl8pPr>
      <a:lvl9pPr marL="2130981" algn="ctr" rtl="0" fontAlgn="base">
        <a:spcBef>
          <a:spcPct val="0"/>
        </a:spcBef>
        <a:spcAft>
          <a:spcPct val="0"/>
        </a:spcAft>
        <a:defRPr sz="5098">
          <a:solidFill>
            <a:schemeClr val="tx2"/>
          </a:solidFill>
          <a:latin typeface="Arial" charset="0"/>
          <a:cs typeface="Arial" charset="0"/>
        </a:defRPr>
      </a:lvl9pPr>
    </p:titleStyle>
    <p:bodyStyle>
      <a:lvl1pPr marL="398424" indent="-398424" algn="l" rtl="0" eaLnBrk="0" fontAlgn="base" hangingPunct="0">
        <a:spcBef>
          <a:spcPct val="20000"/>
        </a:spcBef>
        <a:spcAft>
          <a:spcPct val="0"/>
        </a:spcAft>
        <a:buChar char="•"/>
        <a:defRPr sz="3765">
          <a:solidFill>
            <a:schemeClr val="tx1"/>
          </a:solidFill>
          <a:latin typeface="+mn-lt"/>
          <a:ea typeface="+mn-ea"/>
          <a:cs typeface="+mn-cs"/>
        </a:defRPr>
      </a:lvl1pPr>
      <a:lvl2pPr marL="865328" indent="-332436" algn="l" rtl="0" eaLnBrk="0" fontAlgn="base" hangingPunct="0">
        <a:spcBef>
          <a:spcPct val="20000"/>
        </a:spcBef>
        <a:spcAft>
          <a:spcPct val="0"/>
        </a:spcAft>
        <a:buChar char="–"/>
        <a:defRPr sz="3294">
          <a:solidFill>
            <a:schemeClr val="tx1"/>
          </a:solidFill>
          <a:latin typeface="+mn-lt"/>
          <a:cs typeface="+mn-cs"/>
        </a:defRPr>
      </a:lvl2pPr>
      <a:lvl3pPr marL="1330987" indent="-265202" algn="l" rtl="0" eaLnBrk="0" fontAlgn="base" hangingPunct="0">
        <a:spcBef>
          <a:spcPct val="20000"/>
        </a:spcBef>
        <a:spcAft>
          <a:spcPct val="0"/>
        </a:spcAft>
        <a:buChar char="•"/>
        <a:defRPr sz="2823">
          <a:solidFill>
            <a:schemeClr val="tx1"/>
          </a:solidFill>
          <a:latin typeface="+mn-lt"/>
          <a:cs typeface="+mn-cs"/>
        </a:defRPr>
      </a:lvl3pPr>
      <a:lvl4pPr marL="1863880" indent="-265202" algn="l" rtl="0" eaLnBrk="0" fontAlgn="base" hangingPunct="0">
        <a:spcBef>
          <a:spcPct val="20000"/>
        </a:spcBef>
        <a:spcAft>
          <a:spcPct val="0"/>
        </a:spcAft>
        <a:buChar char="–"/>
        <a:defRPr sz="2353">
          <a:solidFill>
            <a:schemeClr val="tx1"/>
          </a:solidFill>
          <a:latin typeface="+mn-lt"/>
          <a:cs typeface="+mn-cs"/>
        </a:defRPr>
      </a:lvl4pPr>
      <a:lvl5pPr marL="2396772" indent="-265202" algn="l" rtl="0" eaLnBrk="0" fontAlgn="base" hangingPunct="0">
        <a:spcBef>
          <a:spcPct val="20000"/>
        </a:spcBef>
        <a:spcAft>
          <a:spcPct val="0"/>
        </a:spcAft>
        <a:buChar char="»"/>
        <a:defRPr sz="2353">
          <a:solidFill>
            <a:schemeClr val="tx1"/>
          </a:solidFill>
          <a:latin typeface="+mn-lt"/>
          <a:cs typeface="+mn-cs"/>
        </a:defRPr>
      </a:lvl5pPr>
      <a:lvl6pPr marL="2930099" indent="-266373" algn="l" rtl="0" fontAlgn="base">
        <a:spcBef>
          <a:spcPct val="20000"/>
        </a:spcBef>
        <a:spcAft>
          <a:spcPct val="0"/>
        </a:spcAft>
        <a:buChar char="»"/>
        <a:defRPr sz="2353">
          <a:solidFill>
            <a:schemeClr val="tx1"/>
          </a:solidFill>
          <a:latin typeface="+mn-lt"/>
          <a:cs typeface="+mn-cs"/>
        </a:defRPr>
      </a:lvl6pPr>
      <a:lvl7pPr marL="3462844" indent="-266373" algn="l" rtl="0" fontAlgn="base">
        <a:spcBef>
          <a:spcPct val="20000"/>
        </a:spcBef>
        <a:spcAft>
          <a:spcPct val="0"/>
        </a:spcAft>
        <a:buChar char="»"/>
        <a:defRPr sz="2353">
          <a:solidFill>
            <a:schemeClr val="tx1"/>
          </a:solidFill>
          <a:latin typeface="+mn-lt"/>
          <a:cs typeface="+mn-cs"/>
        </a:defRPr>
      </a:lvl7pPr>
      <a:lvl8pPr marL="3995589" indent="-266373" algn="l" rtl="0" fontAlgn="base">
        <a:spcBef>
          <a:spcPct val="20000"/>
        </a:spcBef>
        <a:spcAft>
          <a:spcPct val="0"/>
        </a:spcAft>
        <a:buChar char="»"/>
        <a:defRPr sz="2353">
          <a:solidFill>
            <a:schemeClr val="tx1"/>
          </a:solidFill>
          <a:latin typeface="+mn-lt"/>
          <a:cs typeface="+mn-cs"/>
        </a:defRPr>
      </a:lvl8pPr>
      <a:lvl9pPr marL="4528334" indent="-266373" algn="l" rtl="0" fontAlgn="base">
        <a:spcBef>
          <a:spcPct val="20000"/>
        </a:spcBef>
        <a:spcAft>
          <a:spcPct val="0"/>
        </a:spcAft>
        <a:buChar char="»"/>
        <a:defRPr sz="2353">
          <a:solidFill>
            <a:schemeClr val="tx1"/>
          </a:solidFill>
          <a:latin typeface="+mn-lt"/>
          <a:cs typeface="+mn-cs"/>
        </a:defRPr>
      </a:lvl9pPr>
    </p:bodyStyle>
    <p:otherStyle>
      <a:defPPr>
        <a:defRPr lang="en-US"/>
      </a:defPPr>
      <a:lvl1pPr marL="0" algn="l" defTabSz="1065490" rtl="0" eaLnBrk="1" latinLnBrk="0" hangingPunct="1">
        <a:defRPr sz="2118" kern="1200">
          <a:solidFill>
            <a:schemeClr val="tx1"/>
          </a:solidFill>
          <a:latin typeface="+mn-lt"/>
          <a:ea typeface="+mn-ea"/>
          <a:cs typeface="+mn-cs"/>
        </a:defRPr>
      </a:lvl1pPr>
      <a:lvl2pPr marL="532745" algn="l" defTabSz="1065490" rtl="0" eaLnBrk="1" latinLnBrk="0" hangingPunct="1">
        <a:defRPr sz="2118" kern="1200">
          <a:solidFill>
            <a:schemeClr val="tx1"/>
          </a:solidFill>
          <a:latin typeface="+mn-lt"/>
          <a:ea typeface="+mn-ea"/>
          <a:cs typeface="+mn-cs"/>
        </a:defRPr>
      </a:lvl2pPr>
      <a:lvl3pPr marL="1065490" algn="l" defTabSz="1065490" rtl="0" eaLnBrk="1" latinLnBrk="0" hangingPunct="1">
        <a:defRPr sz="2118" kern="1200">
          <a:solidFill>
            <a:schemeClr val="tx1"/>
          </a:solidFill>
          <a:latin typeface="+mn-lt"/>
          <a:ea typeface="+mn-ea"/>
          <a:cs typeface="+mn-cs"/>
        </a:defRPr>
      </a:lvl3pPr>
      <a:lvl4pPr marL="1598236" algn="l" defTabSz="1065490" rtl="0" eaLnBrk="1" latinLnBrk="0" hangingPunct="1">
        <a:defRPr sz="2118" kern="1200">
          <a:solidFill>
            <a:schemeClr val="tx1"/>
          </a:solidFill>
          <a:latin typeface="+mn-lt"/>
          <a:ea typeface="+mn-ea"/>
          <a:cs typeface="+mn-cs"/>
        </a:defRPr>
      </a:lvl4pPr>
      <a:lvl5pPr marL="2130981" algn="l" defTabSz="1065490" rtl="0" eaLnBrk="1" latinLnBrk="0" hangingPunct="1">
        <a:defRPr sz="2118" kern="1200">
          <a:solidFill>
            <a:schemeClr val="tx1"/>
          </a:solidFill>
          <a:latin typeface="+mn-lt"/>
          <a:ea typeface="+mn-ea"/>
          <a:cs typeface="+mn-cs"/>
        </a:defRPr>
      </a:lvl5pPr>
      <a:lvl6pPr marL="2663726" algn="l" defTabSz="1065490" rtl="0" eaLnBrk="1" latinLnBrk="0" hangingPunct="1">
        <a:defRPr sz="2118" kern="1200">
          <a:solidFill>
            <a:schemeClr val="tx1"/>
          </a:solidFill>
          <a:latin typeface="+mn-lt"/>
          <a:ea typeface="+mn-ea"/>
          <a:cs typeface="+mn-cs"/>
        </a:defRPr>
      </a:lvl6pPr>
      <a:lvl7pPr marL="3196471" algn="l" defTabSz="1065490" rtl="0" eaLnBrk="1" latinLnBrk="0" hangingPunct="1">
        <a:defRPr sz="2118" kern="1200">
          <a:solidFill>
            <a:schemeClr val="tx1"/>
          </a:solidFill>
          <a:latin typeface="+mn-lt"/>
          <a:ea typeface="+mn-ea"/>
          <a:cs typeface="+mn-cs"/>
        </a:defRPr>
      </a:lvl7pPr>
      <a:lvl8pPr marL="3729216" algn="l" defTabSz="1065490" rtl="0" eaLnBrk="1" latinLnBrk="0" hangingPunct="1">
        <a:defRPr sz="2118" kern="1200">
          <a:solidFill>
            <a:schemeClr val="tx1"/>
          </a:solidFill>
          <a:latin typeface="+mn-lt"/>
          <a:ea typeface="+mn-ea"/>
          <a:cs typeface="+mn-cs"/>
        </a:defRPr>
      </a:lvl8pPr>
      <a:lvl9pPr marL="4261961" algn="l" defTabSz="1065490" rtl="0" eaLnBrk="1" latinLnBrk="0" hangingPunct="1">
        <a:defRPr sz="21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gif"/><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gif"/><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2" name="Rectangle 208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84" name="Freeform: Shape 208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86" name="Freeform: Shape 208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 descr="Engine ">
            <a:extLst>
              <a:ext uri="{FF2B5EF4-FFF2-40B4-BE49-F238E27FC236}">
                <a16:creationId xmlns:a16="http://schemas.microsoft.com/office/drawing/2014/main" id="{8C20142C-E42B-AAA6-B9B8-D3AA8DDD7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2122222" y="1675341"/>
            <a:ext cx="2420410" cy="24204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FA948A-CC5C-A62F-5A11-22851C8DDCD3}"/>
              </a:ext>
            </a:extLst>
          </p:cNvPr>
          <p:cNvPicPr>
            <a:picLocks noChangeAspect="1"/>
          </p:cNvPicPr>
          <p:nvPr/>
        </p:nvPicPr>
        <p:blipFill>
          <a:blip r:embed="rId3"/>
          <a:stretch>
            <a:fillRect/>
          </a:stretch>
        </p:blipFill>
        <p:spPr>
          <a:xfrm>
            <a:off x="6179674" y="2269896"/>
            <a:ext cx="5818491" cy="3651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6" name="Picture 8" descr="Text bubbles ">
            <a:extLst>
              <a:ext uri="{FF2B5EF4-FFF2-40B4-BE49-F238E27FC236}">
                <a16:creationId xmlns:a16="http://schemas.microsoft.com/office/drawing/2014/main" id="{C7194DD0-1B86-958B-13C8-DA992CA5B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56" y="5173213"/>
            <a:ext cx="1324763" cy="132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89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9F854-8EDC-5838-EBA0-61D0213E39C9}"/>
              </a:ext>
            </a:extLst>
          </p:cNvPr>
          <p:cNvSpPr>
            <a:spLocks noGrp="1"/>
          </p:cNvSpPr>
          <p:nvPr>
            <p:ph type="title"/>
          </p:nvPr>
        </p:nvSpPr>
        <p:spPr/>
        <p:txBody>
          <a:bodyPr/>
          <a:lstStyle/>
          <a:p>
            <a:r>
              <a:rPr lang="en-US" dirty="0" err="1"/>
              <a:t>Chọn</a:t>
            </a:r>
            <a:r>
              <a:rPr lang="en-US" dirty="0"/>
              <a:t> </a:t>
            </a:r>
            <a:r>
              <a:rPr lang="en-US" dirty="0" err="1"/>
              <a:t>bếp</a:t>
            </a:r>
            <a:r>
              <a:rPr lang="en-US" dirty="0"/>
              <a:t> </a:t>
            </a:r>
            <a:r>
              <a:rPr lang="en-US" dirty="0" err="1">
                <a:solidFill>
                  <a:srgbClr val="FF0000"/>
                </a:solidFill>
              </a:rPr>
              <a:t>hồng</a:t>
            </a:r>
            <a:r>
              <a:rPr lang="en-US" dirty="0">
                <a:solidFill>
                  <a:srgbClr val="FF0000"/>
                </a:solidFill>
              </a:rPr>
              <a:t> </a:t>
            </a:r>
            <a:r>
              <a:rPr lang="en-US" dirty="0" err="1">
                <a:solidFill>
                  <a:srgbClr val="FF0000"/>
                </a:solidFill>
              </a:rPr>
              <a:t>ngoại</a:t>
            </a:r>
            <a:r>
              <a:rPr lang="en-US" dirty="0">
                <a:solidFill>
                  <a:srgbClr val="FF0000"/>
                </a:solidFill>
              </a:rPr>
              <a:t> </a:t>
            </a:r>
            <a:r>
              <a:rPr lang="en-US" dirty="0" err="1"/>
              <a:t>cần</a:t>
            </a:r>
            <a:r>
              <a:rPr lang="en-US" dirty="0"/>
              <a:t> </a:t>
            </a:r>
            <a:r>
              <a:rPr lang="en-US" dirty="0" err="1"/>
              <a:t>lưu</a:t>
            </a:r>
            <a:r>
              <a:rPr lang="en-US" dirty="0"/>
              <a:t> ý:</a:t>
            </a:r>
          </a:p>
        </p:txBody>
      </p:sp>
      <p:sp>
        <p:nvSpPr>
          <p:cNvPr id="3" name="Content Placeholder 2">
            <a:extLst>
              <a:ext uri="{FF2B5EF4-FFF2-40B4-BE49-F238E27FC236}">
                <a16:creationId xmlns:a16="http://schemas.microsoft.com/office/drawing/2014/main" id="{461A2663-7D2F-30D3-CEBC-B994E812AD1F}"/>
              </a:ext>
            </a:extLst>
          </p:cNvPr>
          <p:cNvSpPr>
            <a:spLocks noGrp="1"/>
          </p:cNvSpPr>
          <p:nvPr>
            <p:ph idx="1"/>
          </p:nvPr>
        </p:nvSpPr>
        <p:spPr/>
        <p:txBody>
          <a:bodyPr/>
          <a:lstStyle/>
          <a:p>
            <a:r>
              <a:rPr lang="en-US" dirty="0"/>
              <a:t>- </a:t>
            </a:r>
            <a:r>
              <a:rPr lang="en-US" dirty="0" err="1"/>
              <a:t>Giá</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điều</a:t>
            </a:r>
            <a:r>
              <a:rPr lang="en-US" dirty="0"/>
              <a:t> </a:t>
            </a:r>
            <a:r>
              <a:rPr lang="en-US" dirty="0" err="1"/>
              <a:t>kiện</a:t>
            </a:r>
            <a:r>
              <a:rPr lang="en-US" dirty="0"/>
              <a:t> </a:t>
            </a:r>
            <a:r>
              <a:rPr lang="en-US" dirty="0" err="1"/>
              <a:t>tài</a:t>
            </a:r>
            <a:r>
              <a:rPr lang="en-US" dirty="0"/>
              <a:t> </a:t>
            </a:r>
            <a:r>
              <a:rPr lang="en-US" dirty="0" err="1"/>
              <a:t>chính</a:t>
            </a:r>
            <a:r>
              <a:rPr lang="en-US" dirty="0"/>
              <a:t> </a:t>
            </a:r>
            <a:r>
              <a:rPr lang="en-US" dirty="0" err="1"/>
              <a:t>của</a:t>
            </a:r>
            <a:r>
              <a:rPr lang="en-US" dirty="0"/>
              <a:t> </a:t>
            </a:r>
            <a:r>
              <a:rPr lang="en-US" dirty="0" err="1"/>
              <a:t>gia</a:t>
            </a:r>
            <a:r>
              <a:rPr lang="en-US" dirty="0"/>
              <a:t> </a:t>
            </a:r>
            <a:r>
              <a:rPr lang="en-US" dirty="0" err="1"/>
              <a:t>đình</a:t>
            </a:r>
            <a:endParaRPr lang="en-US" dirty="0"/>
          </a:p>
          <a:p>
            <a:r>
              <a:rPr lang="en-US" dirty="0"/>
              <a:t>- Thông </a:t>
            </a:r>
            <a:r>
              <a:rPr lang="en-US" dirty="0" err="1"/>
              <a:t>số</a:t>
            </a:r>
            <a:r>
              <a:rPr lang="en-US" dirty="0"/>
              <a:t> </a:t>
            </a:r>
            <a:r>
              <a:rPr lang="en-US" dirty="0" err="1"/>
              <a:t>kĩ</a:t>
            </a:r>
            <a:r>
              <a:rPr lang="en-US" dirty="0"/>
              <a:t> </a:t>
            </a:r>
            <a:r>
              <a:rPr lang="en-US" dirty="0" err="1"/>
              <a:t>thuật</a:t>
            </a:r>
            <a:r>
              <a:rPr lang="en-US" dirty="0"/>
              <a:t> </a:t>
            </a:r>
            <a:r>
              <a:rPr lang="en-US" dirty="0" err="1"/>
              <a:t>và</a:t>
            </a:r>
            <a:r>
              <a:rPr lang="en-US" dirty="0"/>
              <a:t> </a:t>
            </a:r>
            <a:r>
              <a:rPr lang="en-US" dirty="0" err="1"/>
              <a:t>tính</a:t>
            </a:r>
            <a:r>
              <a:rPr lang="en-US" dirty="0"/>
              <a:t> </a:t>
            </a:r>
            <a:r>
              <a:rPr lang="en-US" dirty="0" err="1"/>
              <a:t>năng</a:t>
            </a:r>
            <a:r>
              <a:rPr lang="en-US" dirty="0"/>
              <a:t>, </a:t>
            </a:r>
            <a:r>
              <a:rPr lang="en-US" dirty="0" err="1"/>
              <a:t>kiểu</a:t>
            </a:r>
            <a:r>
              <a:rPr lang="en-US" dirty="0"/>
              <a:t> </a:t>
            </a:r>
            <a:r>
              <a:rPr lang="en-US" dirty="0" err="1"/>
              <a:t>dáng</a:t>
            </a:r>
            <a:r>
              <a:rPr lang="en-US" dirty="0"/>
              <a:t>, </a:t>
            </a:r>
            <a:r>
              <a:rPr lang="en-US" dirty="0" err="1"/>
              <a:t>công</a:t>
            </a:r>
            <a:r>
              <a:rPr lang="en-US" dirty="0"/>
              <a:t> </a:t>
            </a:r>
            <a:r>
              <a:rPr lang="en-US" dirty="0" err="1"/>
              <a:t>suất</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nhu</a:t>
            </a:r>
            <a:r>
              <a:rPr lang="en-US" dirty="0"/>
              <a:t> </a:t>
            </a:r>
            <a:r>
              <a:rPr lang="en-US" dirty="0" err="1"/>
              <a:t>cầu</a:t>
            </a:r>
            <a:r>
              <a:rPr lang="en-US" dirty="0"/>
              <a:t> </a:t>
            </a:r>
            <a:r>
              <a:rPr lang="en-US" dirty="0" err="1"/>
              <a:t>sử</a:t>
            </a:r>
            <a:r>
              <a:rPr lang="en-US" dirty="0"/>
              <a:t> </a:t>
            </a:r>
            <a:r>
              <a:rPr lang="en-US" dirty="0" err="1"/>
              <a:t>dụng</a:t>
            </a:r>
            <a:endParaRPr lang="en-US" dirty="0"/>
          </a:p>
          <a:p>
            <a:r>
              <a:rPr lang="en-US" dirty="0"/>
              <a:t>- </a:t>
            </a:r>
            <a:r>
              <a:rPr lang="en-US" dirty="0" err="1"/>
              <a:t>Chọn</a:t>
            </a:r>
            <a:r>
              <a:rPr lang="en-US" dirty="0"/>
              <a:t> </a:t>
            </a:r>
            <a:r>
              <a:rPr lang="en-US" dirty="0" err="1"/>
              <a:t>thương</a:t>
            </a:r>
            <a:r>
              <a:rPr lang="en-US" dirty="0"/>
              <a:t> </a:t>
            </a:r>
            <a:r>
              <a:rPr lang="en-US" dirty="0" err="1"/>
              <a:t>hiệu</a:t>
            </a:r>
            <a:r>
              <a:rPr lang="en-US" dirty="0"/>
              <a:t> </a:t>
            </a:r>
            <a:r>
              <a:rPr lang="en-US" dirty="0" err="1"/>
              <a:t>và</a:t>
            </a:r>
            <a:r>
              <a:rPr lang="en-US" dirty="0"/>
              <a:t> </a:t>
            </a:r>
            <a:r>
              <a:rPr lang="en-US" dirty="0" err="1"/>
              <a:t>cửa</a:t>
            </a:r>
            <a:r>
              <a:rPr lang="en-US" dirty="0"/>
              <a:t> </a:t>
            </a:r>
            <a:r>
              <a:rPr lang="en-US" dirty="0" err="1"/>
              <a:t>hàng</a:t>
            </a:r>
            <a:r>
              <a:rPr lang="en-US" dirty="0"/>
              <a:t> </a:t>
            </a:r>
            <a:r>
              <a:rPr lang="en-US" dirty="0" err="1"/>
              <a:t>uy</a:t>
            </a:r>
            <a:r>
              <a:rPr lang="en-US" dirty="0"/>
              <a:t> </a:t>
            </a:r>
            <a:r>
              <a:rPr lang="en-US" dirty="0" err="1"/>
              <a:t>tín</a:t>
            </a:r>
            <a:endParaRPr lang="en-US" dirty="0"/>
          </a:p>
          <a:p>
            <a:r>
              <a:rPr lang="en-US" dirty="0"/>
              <a:t>- </a:t>
            </a:r>
            <a:r>
              <a:rPr lang="en-US" dirty="0" err="1"/>
              <a:t>Có</a:t>
            </a:r>
            <a:r>
              <a:rPr lang="en-US" dirty="0"/>
              <a:t> </a:t>
            </a:r>
            <a:r>
              <a:rPr lang="en-US" dirty="0" err="1"/>
              <a:t>khả</a:t>
            </a:r>
            <a:r>
              <a:rPr lang="en-US" dirty="0"/>
              <a:t> </a:t>
            </a:r>
            <a:r>
              <a:rPr lang="en-US" dirty="0" err="1"/>
              <a:t>năng</a:t>
            </a:r>
            <a:r>
              <a:rPr lang="en-US" dirty="0"/>
              <a:t> </a:t>
            </a:r>
            <a:r>
              <a:rPr lang="en-US" dirty="0" err="1"/>
              <a:t>tiết</a:t>
            </a:r>
            <a:r>
              <a:rPr lang="en-US" dirty="0"/>
              <a:t> </a:t>
            </a:r>
            <a:r>
              <a:rPr lang="en-US" dirty="0" err="1"/>
              <a:t>kiệm</a:t>
            </a:r>
            <a:r>
              <a:rPr lang="en-US" dirty="0"/>
              <a:t> </a:t>
            </a:r>
            <a:r>
              <a:rPr lang="en-US" dirty="0" err="1"/>
              <a:t>điện</a:t>
            </a:r>
            <a:r>
              <a:rPr lang="en-US" dirty="0"/>
              <a:t>, </a:t>
            </a:r>
            <a:r>
              <a:rPr lang="en-US" dirty="0" err="1"/>
              <a:t>thân</a:t>
            </a:r>
            <a:r>
              <a:rPr lang="en-US" dirty="0"/>
              <a:t> </a:t>
            </a:r>
            <a:r>
              <a:rPr lang="en-US" dirty="0" err="1"/>
              <a:t>thiện</a:t>
            </a:r>
            <a:r>
              <a:rPr lang="en-US" dirty="0"/>
              <a:t> </a:t>
            </a:r>
            <a:r>
              <a:rPr lang="en-US" dirty="0" err="1"/>
              <a:t>với</a:t>
            </a:r>
            <a:r>
              <a:rPr lang="en-US" dirty="0"/>
              <a:t> </a:t>
            </a:r>
            <a:r>
              <a:rPr lang="en-US" dirty="0" err="1"/>
              <a:t>môi</a:t>
            </a:r>
            <a:r>
              <a:rPr lang="en-US" dirty="0"/>
              <a:t> </a:t>
            </a:r>
            <a:r>
              <a:rPr lang="en-US" dirty="0" err="1"/>
              <a:t>trường</a:t>
            </a:r>
            <a:r>
              <a:rPr lang="en-US" dirty="0"/>
              <a:t>…</a:t>
            </a:r>
          </a:p>
        </p:txBody>
      </p:sp>
    </p:spTree>
    <p:extLst>
      <p:ext uri="{BB962C8B-B14F-4D97-AF65-F5344CB8AC3E}">
        <p14:creationId xmlns:p14="http://schemas.microsoft.com/office/powerpoint/2010/main" val="3148244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89D477D-E7A4-739F-3C1B-FB519C970DD9}"/>
              </a:ext>
            </a:extLst>
          </p:cNvPr>
          <p:cNvSpPr/>
          <p:nvPr/>
        </p:nvSpPr>
        <p:spPr>
          <a:xfrm>
            <a:off x="-1001059" y="4879540"/>
            <a:ext cx="14179176" cy="1947333"/>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vi-VN" sz="1412">
              <a:solidFill>
                <a:srgbClr val="FFFFFF"/>
              </a:solidFill>
              <a:latin typeface="Arial"/>
              <a:cs typeface="Arial"/>
            </a:endParaRPr>
          </a:p>
        </p:txBody>
      </p:sp>
      <p:sp>
        <p:nvSpPr>
          <p:cNvPr id="8" name="Rectangle: Top Corners Rounded 15">
            <a:extLst>
              <a:ext uri="{FF2B5EF4-FFF2-40B4-BE49-F238E27FC236}">
                <a16:creationId xmlns:a16="http://schemas.microsoft.com/office/drawing/2014/main" id="{D8ECCDFF-7E0F-45EE-3C1D-A179F7E6417B}"/>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Rectangle 13">
            <a:extLst>
              <a:ext uri="{FF2B5EF4-FFF2-40B4-BE49-F238E27FC236}">
                <a16:creationId xmlns:a16="http://schemas.microsoft.com/office/drawing/2014/main" id="{E8710B58-CB71-4D2C-5D37-72C09A28C3B2}"/>
              </a:ext>
            </a:extLst>
          </p:cNvPr>
          <p:cNvSpPr>
            <a:spLocks noChangeArrowheads="1"/>
          </p:cNvSpPr>
          <p:nvPr/>
        </p:nvSpPr>
        <p:spPr bwMode="auto">
          <a:xfrm>
            <a:off x="622548" y="1385795"/>
            <a:ext cx="7949951"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a:solidFill>
                  <a:srgbClr val="0070C0"/>
                </a:solidFill>
                <a:latin typeface="Times New Roman" panose="02020603050405020304" pitchFamily="18" charset="0"/>
                <a:cs typeface="Times New Roman" panose="02020603050405020304" pitchFamily="18" charset="0"/>
              </a:rPr>
              <a:t>a) </a:t>
            </a:r>
            <a:r>
              <a:rPr lang="en-US" altLang="en-US" sz="1412" dirty="0">
                <a:solidFill>
                  <a:srgbClr val="000000"/>
                </a:solidFill>
              </a:rPr>
              <a:t>  </a:t>
            </a:r>
            <a:r>
              <a:rPr lang="en-US" altLang="en-US" sz="3294" dirty="0" err="1">
                <a:solidFill>
                  <a:srgbClr val="0070C0"/>
                </a:solidFill>
                <a:latin typeface="Times New Roman" panose="02020603050405020304" pitchFamily="18" charset="0"/>
                <a:cs typeface="Times New Roman" panose="02020603050405020304" pitchFamily="18" charset="0"/>
              </a:rPr>
              <a:t>Những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bước</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cơ</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bản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khi</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sử</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dụng</a:t>
            </a:r>
            <a:r>
              <a:rPr lang="en-US" altLang="en-US" sz="3294" dirty="0">
                <a:solidFill>
                  <a:srgbClr val="0070C0"/>
                </a:solidFill>
                <a:latin typeface="Times New Roman" panose="02020603050405020304" pitchFamily="18" charset="0"/>
                <a:cs typeface="Times New Roman" panose="02020603050405020304" pitchFamily="18" charset="0"/>
              </a:rPr>
              <a:t> </a:t>
            </a:r>
            <a:br>
              <a:rPr lang="vi-VN" altLang="en-US" sz="3294" dirty="0">
                <a:solidFill>
                  <a:srgbClr val="0070C0"/>
                </a:solidFill>
                <a:latin typeface="Times New Roman" panose="02020603050405020304" pitchFamily="18" charset="0"/>
                <a:cs typeface="Times New Roman" panose="02020603050405020304" pitchFamily="18" charset="0"/>
              </a:rPr>
            </a:br>
            <a:endParaRPr lang="en-US" altLang="en-US" sz="3294"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6D09435-6B15-36EA-2E6E-EABB173D5866}"/>
              </a:ext>
            </a:extLst>
          </p:cNvPr>
          <p:cNvSpPr>
            <a:spLocks noChangeArrowheads="1"/>
          </p:cNvSpPr>
          <p:nvPr/>
        </p:nvSpPr>
        <p:spPr bwMode="auto">
          <a:xfrm>
            <a:off x="376020" y="945030"/>
            <a:ext cx="2055430"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en-US" altLang="vi-VN" sz="3294">
                <a:solidFill>
                  <a:srgbClr val="8DC7B0"/>
                </a:solidFill>
                <a:latin typeface="Times New Roman" panose="02020603050405020304" pitchFamily="18" charset="0"/>
              </a:rPr>
              <a:t>2. </a:t>
            </a:r>
            <a:r>
              <a:rPr lang="en-US" altLang="en-US" sz="3294">
                <a:solidFill>
                  <a:srgbClr val="8DC7B0"/>
                </a:solidFill>
                <a:latin typeface="Times New Roman" panose="02020603050405020304" pitchFamily="18" charset="0"/>
              </a:rPr>
              <a:t>Sử dụng</a:t>
            </a:r>
            <a:endParaRPr lang="en-US" altLang="vi-VN" sz="3294">
              <a:solidFill>
                <a:srgbClr val="8DC7B0"/>
              </a:solidFill>
              <a:latin typeface="Times New Roman" panose="02020603050405020304" pitchFamily="18" charset="0"/>
            </a:endParaRPr>
          </a:p>
        </p:txBody>
      </p:sp>
      <p:sp>
        <p:nvSpPr>
          <p:cNvPr id="10" name="Rectangle 9">
            <a:extLst>
              <a:ext uri="{FF2B5EF4-FFF2-40B4-BE49-F238E27FC236}">
                <a16:creationId xmlns:a16="http://schemas.microsoft.com/office/drawing/2014/main" id="{1333A7CD-39CF-8AA1-18E3-CCC6B342327B}"/>
              </a:ext>
            </a:extLst>
          </p:cNvPr>
          <p:cNvSpPr>
            <a:spLocks noChangeArrowheads="1"/>
          </p:cNvSpPr>
          <p:nvPr/>
        </p:nvSpPr>
        <p:spPr bwMode="auto">
          <a:xfrm>
            <a:off x="704725" y="2454089"/>
            <a:ext cx="6096000"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Chuẩn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bị</a:t>
            </a:r>
            <a:br>
              <a:rPr lang="vi-VN" altLang="en-US" sz="3294" dirty="0">
                <a:solidFill>
                  <a:srgbClr val="0070C0"/>
                </a:solidFill>
                <a:latin typeface="Times New Roman" panose="02020603050405020304" pitchFamily="18" charset="0"/>
                <a:cs typeface="Times New Roman" panose="02020603050405020304" pitchFamily="18" charset="0"/>
              </a:rPr>
            </a:br>
            <a:endParaRPr lang="en-US" altLang="en-US" sz="3294" dirty="0">
              <a:solidFill>
                <a:srgbClr val="0070C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2821788-2221-6680-48E8-58D8AAA6029A}"/>
              </a:ext>
            </a:extLst>
          </p:cNvPr>
          <p:cNvSpPr>
            <a:spLocks noChangeArrowheads="1"/>
          </p:cNvSpPr>
          <p:nvPr/>
        </p:nvSpPr>
        <p:spPr bwMode="auto">
          <a:xfrm>
            <a:off x="840442" y="4199486"/>
            <a:ext cx="6096000" cy="184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Tắt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endParaRPr lang="vi-VN" altLang="en-US" sz="3294" dirty="0">
              <a:solidFill>
                <a:srgbClr val="0070C0"/>
              </a:solidFill>
              <a:latin typeface="Times New Roman" panose="02020603050405020304" pitchFamily="18" charset="0"/>
              <a:cs typeface="Times New Roman" panose="02020603050405020304" pitchFamily="18" charset="0"/>
            </a:endParaRPr>
          </a:p>
          <a:p>
            <a:pPr defTabSz="717164" eaLnBrk="0" fontAlgn="base" hangingPunct="0">
              <a:spcBef>
                <a:spcPct val="0"/>
              </a:spcBef>
              <a:spcAft>
                <a:spcPct val="0"/>
              </a:spcAft>
            </a:pPr>
            <a:r>
              <a:rPr lang="vi-VN" altLang="en-US" sz="3294" dirty="0">
                <a:solidFill>
                  <a:srgbClr val="0070C0"/>
                </a:solidFill>
                <a:latin typeface="Times New Roman" panose="02020603050405020304" pitchFamily="18" charset="0"/>
                <a:cs typeface="Times New Roman" panose="02020603050405020304" pitchFamily="18" charset="0"/>
              </a:rPr>
              <a:t>  </a:t>
            </a:r>
            <a:br>
              <a:rPr lang="vi-VN" altLang="en-US" sz="3294" dirty="0">
                <a:solidFill>
                  <a:srgbClr val="0070C0"/>
                </a:solidFill>
                <a:latin typeface="Times New Roman" panose="02020603050405020304" pitchFamily="18" charset="0"/>
                <a:cs typeface="Times New Roman" panose="02020603050405020304" pitchFamily="18" charset="0"/>
              </a:rPr>
            </a:br>
            <a:br>
              <a:rPr lang="vi-VN" altLang="en-US" sz="1412" dirty="0">
                <a:solidFill>
                  <a:srgbClr val="000000"/>
                </a:solidFill>
              </a:rPr>
            </a:br>
            <a:endParaRPr lang="en-US" altLang="en-US" sz="3294" dirty="0">
              <a:solidFill>
                <a:srgbClr val="0070C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ED27463-7EF3-3DB4-BE36-A4F47E7218F3}"/>
              </a:ext>
            </a:extLst>
          </p:cNvPr>
          <p:cNvSpPr>
            <a:spLocks noChangeArrowheads="1"/>
          </p:cNvSpPr>
          <p:nvPr/>
        </p:nvSpPr>
        <p:spPr bwMode="auto">
          <a:xfrm>
            <a:off x="840442" y="3371726"/>
            <a:ext cx="6096000" cy="184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vi-VN" altLang="en-US" sz="2800" dirty="0">
                <a:solidFill>
                  <a:schemeClr val="accent1">
                    <a:lumMod val="50000"/>
                  </a:schemeClr>
                </a:solidFill>
              </a:rPr>
              <a:t> </a:t>
            </a:r>
            <a:r>
              <a:rPr lang="en-US" altLang="en-US" sz="2800" dirty="0">
                <a:solidFill>
                  <a:schemeClr val="accent1">
                    <a:lumMod val="50000"/>
                  </a:schemeClr>
                </a:solidFill>
              </a:rPr>
              <a:t>- </a:t>
            </a:r>
            <a:r>
              <a:rPr lang="en-US" altLang="en-US" sz="3294" dirty="0" err="1">
                <a:solidFill>
                  <a:srgbClr val="0070C0"/>
                </a:solidFill>
                <a:latin typeface="Times New Roman" panose="02020603050405020304" pitchFamily="18" charset="0"/>
                <a:cs typeface="Times New Roman" panose="02020603050405020304" pitchFamily="18" charset="0"/>
              </a:rPr>
              <a:t>Bật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r>
              <a:rPr lang="en-US" altLang="en-US" sz="3294" dirty="0">
                <a:solidFill>
                  <a:srgbClr val="0070C0"/>
                </a:solidFill>
                <a:latin typeface="Times New Roman" panose="02020603050405020304" pitchFamily="18" charset="0"/>
                <a:cs typeface="Times New Roman" panose="02020603050405020304" pitchFamily="18" charset="0"/>
              </a:rPr>
              <a:t> </a:t>
            </a:r>
            <a:r>
              <a:rPr lang="vi-VN" altLang="en-US" sz="3294" dirty="0">
                <a:solidFill>
                  <a:srgbClr val="0070C0"/>
                </a:solidFill>
                <a:latin typeface="Times New Roman" panose="02020603050405020304" pitchFamily="18" charset="0"/>
                <a:cs typeface="Times New Roman" panose="02020603050405020304" pitchFamily="18" charset="0"/>
              </a:rPr>
              <a:t> </a:t>
            </a:r>
            <a:br>
              <a:rPr lang="vi-VN" altLang="en-US" sz="3294" dirty="0">
                <a:solidFill>
                  <a:srgbClr val="0070C0"/>
                </a:solidFill>
                <a:latin typeface="Times New Roman" panose="02020603050405020304" pitchFamily="18" charset="0"/>
                <a:cs typeface="Times New Roman" panose="02020603050405020304" pitchFamily="18" charset="0"/>
              </a:rPr>
            </a:br>
            <a:r>
              <a:rPr lang="vi-VN" altLang="en-US" sz="3294" dirty="0">
                <a:solidFill>
                  <a:srgbClr val="0070C0"/>
                </a:solidFill>
                <a:latin typeface="Times New Roman" panose="02020603050405020304" pitchFamily="18" charset="0"/>
                <a:cs typeface="Times New Roman" panose="02020603050405020304" pitchFamily="18" charset="0"/>
              </a:rPr>
              <a:t> </a:t>
            </a:r>
            <a:br>
              <a:rPr lang="vi-VN" altLang="en-US" sz="3294" dirty="0">
                <a:solidFill>
                  <a:srgbClr val="0070C0"/>
                </a:solidFill>
                <a:latin typeface="Times New Roman" panose="02020603050405020304" pitchFamily="18" charset="0"/>
                <a:cs typeface="Times New Roman" panose="02020603050405020304" pitchFamily="18" charset="0"/>
              </a:rPr>
            </a:br>
            <a:br>
              <a:rPr lang="vi-VN" altLang="en-US" sz="1412" dirty="0">
                <a:solidFill>
                  <a:srgbClr val="000000"/>
                </a:solidFill>
              </a:rPr>
            </a:br>
            <a:endParaRPr lang="en-US" altLang="en-US" sz="3294" dirty="0">
              <a:solidFill>
                <a:srgbClr val="0070C0"/>
              </a:solidFill>
              <a:latin typeface="Times New Roman" panose="02020603050405020304" pitchFamily="18" charset="0"/>
              <a:cs typeface="Times New Roman" panose="02020603050405020304" pitchFamily="18" charset="0"/>
            </a:endParaRPr>
          </a:p>
        </p:txBody>
      </p:sp>
      <p:pic>
        <p:nvPicPr>
          <p:cNvPr id="9225" name="Picture 2">
            <a:extLst>
              <a:ext uri="{FF2B5EF4-FFF2-40B4-BE49-F238E27FC236}">
                <a16:creationId xmlns:a16="http://schemas.microsoft.com/office/drawing/2014/main" id="{105B570B-34BB-23A1-7EFD-B4EDCD363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2441" y="3319431"/>
            <a:ext cx="2485216" cy="149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 descr="8 lưu ý không thể không biết khi dùng bếp hồng ngoại">
            <a:extLst>
              <a:ext uri="{FF2B5EF4-FFF2-40B4-BE49-F238E27FC236}">
                <a16:creationId xmlns:a16="http://schemas.microsoft.com/office/drawing/2014/main" id="{A6E0BC10-3AB5-FAB6-2285-E37A0EF6E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216" y="3173755"/>
            <a:ext cx="4974167" cy="234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a:extLst>
              <a:ext uri="{FF2B5EF4-FFF2-40B4-BE49-F238E27FC236}">
                <a16:creationId xmlns:a16="http://schemas.microsoft.com/office/drawing/2014/main" id="{9F1501CE-36FB-C451-3A70-2529F50AEFF9}"/>
              </a:ext>
            </a:extLst>
          </p:cNvPr>
          <p:cNvSpPr>
            <a:spLocks noChangeArrowheads="1"/>
          </p:cNvSpPr>
          <p:nvPr/>
        </p:nvSpPr>
        <p:spPr bwMode="auto">
          <a:xfrm>
            <a:off x="226608" y="393451"/>
            <a:ext cx="5927837"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en-US" altLang="vi-VN" sz="3294" b="1" u="sng">
                <a:solidFill>
                  <a:srgbClr val="339966"/>
                </a:solidFill>
                <a:latin typeface="Times New Roman" panose="02020603050405020304" pitchFamily="18" charset="0"/>
              </a:rPr>
              <a:t>III. </a:t>
            </a:r>
            <a:r>
              <a:rPr lang="en-US" altLang="en-US" sz="3294" b="1" u="sng">
                <a:solidFill>
                  <a:srgbClr val="339966"/>
                </a:solidFill>
                <a:latin typeface="Times New Roman" panose="02020603050405020304" pitchFamily="18" charset="0"/>
              </a:rPr>
              <a:t>LỰA CHỌN VÀ SỬ DỤNG</a:t>
            </a:r>
            <a:endParaRPr lang="en-US" altLang="vi-VN" sz="3294" b="1" u="sng">
              <a:solidFill>
                <a:srgbClr val="339966"/>
              </a:solidFill>
              <a:latin typeface="Times New Roman" panose="02020603050405020304" pitchFamily="18" charset="0"/>
            </a:endParaRPr>
          </a:p>
        </p:txBody>
      </p:sp>
      <p:pic>
        <p:nvPicPr>
          <p:cNvPr id="9228" name="Picture 1">
            <a:extLst>
              <a:ext uri="{FF2B5EF4-FFF2-40B4-BE49-F238E27FC236}">
                <a16:creationId xmlns:a16="http://schemas.microsoft.com/office/drawing/2014/main" id="{AA22CAB9-0647-CC19-1CDF-8DC21DFAEC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73902" y="352363"/>
            <a:ext cx="813049" cy="5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0" grpId="0"/>
      <p:bldP spid="13" grpId="0"/>
      <p:bldP spid="17"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D698A-52E5-59B0-8510-DC0635E265B2}"/>
              </a:ext>
            </a:extLst>
          </p:cNvPr>
          <p:cNvSpPr>
            <a:spLocks noGrp="1"/>
          </p:cNvSpPr>
          <p:nvPr>
            <p:ph type="ctrTitle"/>
          </p:nvPr>
        </p:nvSpPr>
        <p:spPr>
          <a:xfrm>
            <a:off x="723900" y="387351"/>
            <a:ext cx="10363200" cy="1470025"/>
          </a:xfrm>
        </p:spPr>
        <p:txBody>
          <a:bodyPr/>
          <a:lstStyle/>
          <a:p>
            <a:r>
              <a:rPr lang="en-US" sz="4000" dirty="0" err="1"/>
              <a:t>Các</a:t>
            </a:r>
            <a:r>
              <a:rPr lang="en-US" sz="4000" dirty="0"/>
              <a:t> </a:t>
            </a:r>
            <a:r>
              <a:rPr lang="en-US" sz="4000" dirty="0" err="1"/>
              <a:t>bạn</a:t>
            </a:r>
            <a:r>
              <a:rPr lang="en-US" sz="4000" dirty="0"/>
              <a:t> </a:t>
            </a:r>
            <a:r>
              <a:rPr lang="en-US" sz="4000" dirty="0" err="1"/>
              <a:t>có</a:t>
            </a:r>
            <a:r>
              <a:rPr lang="en-US" sz="4000" dirty="0"/>
              <a:t> </a:t>
            </a:r>
            <a:r>
              <a:rPr lang="en-US" sz="4000" dirty="0" err="1"/>
              <a:t>muốn</a:t>
            </a:r>
            <a:r>
              <a:rPr lang="en-US" sz="4000" dirty="0"/>
              <a:t>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dirty="0" err="1"/>
              <a:t>không</a:t>
            </a:r>
            <a:r>
              <a:rPr lang="en-US" sz="4000" dirty="0"/>
              <a:t>?</a:t>
            </a:r>
          </a:p>
        </p:txBody>
      </p:sp>
      <p:pic>
        <p:nvPicPr>
          <p:cNvPr id="4" name="Picture 3">
            <a:extLst>
              <a:ext uri="{FF2B5EF4-FFF2-40B4-BE49-F238E27FC236}">
                <a16:creationId xmlns:a16="http://schemas.microsoft.com/office/drawing/2014/main" id="{F1BBE6FF-64B4-0AE7-9A80-6B4C7FA857B3}"/>
              </a:ext>
            </a:extLst>
          </p:cNvPr>
          <p:cNvPicPr>
            <a:picLocks noChangeAspect="1"/>
          </p:cNvPicPr>
          <p:nvPr/>
        </p:nvPicPr>
        <p:blipFill>
          <a:blip r:embed="rId2"/>
          <a:stretch>
            <a:fillRect/>
          </a:stretch>
        </p:blipFill>
        <p:spPr>
          <a:xfrm>
            <a:off x="2779488" y="1857375"/>
            <a:ext cx="6633023" cy="4613273"/>
          </a:xfrm>
          <a:prstGeom prst="rect">
            <a:avLst/>
          </a:prstGeom>
        </p:spPr>
      </p:pic>
      <p:sp>
        <p:nvSpPr>
          <p:cNvPr id="3" name="Subtitle 2">
            <a:extLst>
              <a:ext uri="{FF2B5EF4-FFF2-40B4-BE49-F238E27FC236}">
                <a16:creationId xmlns:a16="http://schemas.microsoft.com/office/drawing/2014/main" id="{98FE3FC0-95C3-E5A3-B9C2-EB863561C99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2370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19">
            <a:extLst>
              <a:ext uri="{FF2B5EF4-FFF2-40B4-BE49-F238E27FC236}">
                <a16:creationId xmlns:a16="http://schemas.microsoft.com/office/drawing/2014/main" id="{9A7CCBF8-9B57-C6C2-2B46-9598DA36088E}"/>
              </a:ext>
            </a:extLst>
          </p:cNvPr>
          <p:cNvSpPr>
            <a:spLocks/>
          </p:cNvSpPr>
          <p:nvPr/>
        </p:nvSpPr>
        <p:spPr bwMode="auto">
          <a:xfrm rot="5400000">
            <a:off x="2776569" y="-3182470"/>
            <a:ext cx="6638863" cy="13003804"/>
          </a:xfrm>
          <a:custGeom>
            <a:avLst/>
            <a:gdLst>
              <a:gd name="T0" fmla="*/ 0 w 1943049"/>
              <a:gd name="T1" fmla="*/ 0 h 1943049"/>
              <a:gd name="T2" fmla="*/ 1763618266 w 1943049"/>
              <a:gd name="T3" fmla="*/ 2147483647 h 1943049"/>
              <a:gd name="T4" fmla="*/ 0 w 1943049"/>
              <a:gd name="T5" fmla="*/ 2147483647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defTabSz="717164" eaLnBrk="0" fontAlgn="base" hangingPunct="0">
              <a:spcBef>
                <a:spcPct val="0"/>
              </a:spcBef>
              <a:spcAft>
                <a:spcPct val="0"/>
              </a:spcAft>
            </a:pPr>
            <a:endParaRPr lang="en-US" sz="1412">
              <a:solidFill>
                <a:srgbClr val="000000"/>
              </a:solidFill>
              <a:latin typeface="Arial" panose="020B0604020202020204" pitchFamily="34" charset="0"/>
              <a:cs typeface="Arial" panose="020B0604020202020204" pitchFamily="34" charset="0"/>
            </a:endParaRPr>
          </a:p>
        </p:txBody>
      </p:sp>
      <p:sp>
        <p:nvSpPr>
          <p:cNvPr id="8" name="Rectangle: Top Corners Rounded 15">
            <a:extLst>
              <a:ext uri="{FF2B5EF4-FFF2-40B4-BE49-F238E27FC236}">
                <a16:creationId xmlns:a16="http://schemas.microsoft.com/office/drawing/2014/main" id="{5BAC8989-BB70-DEDA-792C-6424E66D2B90}"/>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0244" name="Picture 2" descr="Screen Clipping">
            <a:extLst>
              <a:ext uri="{FF2B5EF4-FFF2-40B4-BE49-F238E27FC236}">
                <a16:creationId xmlns:a16="http://schemas.microsoft.com/office/drawing/2014/main" id="{AF4E0DEC-8AA2-BEF9-5918-73D16335A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1" y="368549"/>
            <a:ext cx="1218951" cy="54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a:extLst>
              <a:ext uri="{FF2B5EF4-FFF2-40B4-BE49-F238E27FC236}">
                <a16:creationId xmlns:a16="http://schemas.microsoft.com/office/drawing/2014/main" id="{691167AF-C5ED-6358-DA70-BB05D8D94054}"/>
              </a:ext>
            </a:extLst>
          </p:cNvPr>
          <p:cNvSpPr txBox="1">
            <a:spLocks/>
          </p:cNvSpPr>
          <p:nvPr/>
        </p:nvSpPr>
        <p:spPr bwMode="auto">
          <a:xfrm>
            <a:off x="2234952" y="452128"/>
            <a:ext cx="2881157" cy="6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717164" fontAlgn="base">
              <a:spcBef>
                <a:spcPct val="0"/>
              </a:spcBef>
              <a:spcAft>
                <a:spcPct val="0"/>
              </a:spcAft>
            </a:pPr>
            <a:r>
              <a:rPr lang="en-US" altLang="en-US" sz="3765" b="1">
                <a:solidFill>
                  <a:srgbClr val="4ABFB6"/>
                </a:solidFill>
                <a:latin typeface="#9Slide04 AdrianeSwash"/>
              </a:rPr>
              <a:t>Luyện tập</a:t>
            </a:r>
          </a:p>
        </p:txBody>
      </p:sp>
      <p:sp>
        <p:nvSpPr>
          <p:cNvPr id="19463" name="Rectangle 1">
            <a:extLst>
              <a:ext uri="{FF2B5EF4-FFF2-40B4-BE49-F238E27FC236}">
                <a16:creationId xmlns:a16="http://schemas.microsoft.com/office/drawing/2014/main" id="{B15694FB-3C29-2F12-AD29-2668529C0D82}"/>
              </a:ext>
            </a:extLst>
          </p:cNvPr>
          <p:cNvSpPr>
            <a:spLocks noChangeArrowheads="1"/>
          </p:cNvSpPr>
          <p:nvPr/>
        </p:nvSpPr>
        <p:spPr bwMode="auto">
          <a:xfrm>
            <a:off x="1016000" y="1316069"/>
            <a:ext cx="9166225" cy="96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2800" dirty="0" err="1">
                <a:solidFill>
                  <a:srgbClr val="00B050"/>
                </a:solidFill>
                <a:latin typeface="Times New Roman" panose="02020603050405020304" pitchFamily="18" charset="0"/>
                <a:cs typeface="Times New Roman" panose="02020603050405020304" pitchFamily="18" charset="0"/>
              </a:rPr>
              <a:t>Căn</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cứ</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vào</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bảng</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điều</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khiển</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hình</a:t>
            </a:r>
            <a:r>
              <a:rPr lang="en-US" altLang="en-US" sz="2800" dirty="0">
                <a:solidFill>
                  <a:srgbClr val="00B050"/>
                </a:solidFill>
                <a:latin typeface="Times New Roman" panose="02020603050405020304" pitchFamily="18" charset="0"/>
                <a:cs typeface="Times New Roman" panose="02020603050405020304" pitchFamily="18" charset="0"/>
              </a:rPr>
              <a:t> 13.3 </a:t>
            </a:r>
            <a:r>
              <a:rPr lang="en-US" altLang="en-US" sz="2800" dirty="0" err="1">
                <a:solidFill>
                  <a:srgbClr val="00B050"/>
                </a:solidFill>
                <a:latin typeface="Times New Roman" panose="02020603050405020304" pitchFamily="18" charset="0"/>
                <a:cs typeface="Times New Roman" panose="02020603050405020304" pitchFamily="18" charset="0"/>
              </a:rPr>
              <a:t>mô</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tả</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các</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thao</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tác</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để</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thực</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hiện</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một</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số</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yêu</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cầu</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sau</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đây</a:t>
            </a:r>
            <a:endParaRPr lang="en-US" altLang="en-US" sz="2800" dirty="0">
              <a:solidFill>
                <a:srgbClr val="00B050"/>
              </a:solidFill>
              <a:latin typeface="Times New Roman" panose="02020603050405020304" pitchFamily="18" charset="0"/>
              <a:cs typeface="Times New Roman" panose="02020603050405020304" pitchFamily="18" charset="0"/>
            </a:endParaRPr>
          </a:p>
        </p:txBody>
      </p:sp>
      <p:sp>
        <p:nvSpPr>
          <p:cNvPr id="9" name="Rectangle 1">
            <a:extLst>
              <a:ext uri="{FF2B5EF4-FFF2-40B4-BE49-F238E27FC236}">
                <a16:creationId xmlns:a16="http://schemas.microsoft.com/office/drawing/2014/main" id="{EA644B64-36FD-6028-74F8-ECDC6762D7AB}"/>
              </a:ext>
            </a:extLst>
          </p:cNvPr>
          <p:cNvSpPr>
            <a:spLocks noChangeArrowheads="1"/>
          </p:cNvSpPr>
          <p:nvPr/>
        </p:nvSpPr>
        <p:spPr bwMode="auto">
          <a:xfrm>
            <a:off x="678579" y="3147608"/>
            <a:ext cx="5993902"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err="1">
                <a:solidFill>
                  <a:srgbClr val="0070C0"/>
                </a:solidFill>
                <a:latin typeface="Times New Roman" panose="02020603050405020304" pitchFamily="18" charset="0"/>
                <a:cs typeface="Times New Roman" panose="02020603050405020304" pitchFamily="18" charset="0"/>
              </a:rPr>
              <a:t>Bật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tắt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endParaRPr lang="en-US" altLang="en-US" sz="3294" dirty="0">
              <a:solidFill>
                <a:srgbClr val="0070C0"/>
              </a:solidFill>
              <a:latin typeface="Times New Roman" panose="02020603050405020304" pitchFamily="18" charset="0"/>
              <a:cs typeface="Times New Roman" panose="02020603050405020304" pitchFamily="18" charset="0"/>
            </a:endParaRPr>
          </a:p>
        </p:txBody>
      </p:sp>
      <p:sp>
        <p:nvSpPr>
          <p:cNvPr id="10" name="Rectangle 1">
            <a:extLst>
              <a:ext uri="{FF2B5EF4-FFF2-40B4-BE49-F238E27FC236}">
                <a16:creationId xmlns:a16="http://schemas.microsoft.com/office/drawing/2014/main" id="{41CEC9D6-9E56-7699-DEA4-9E6D35D78445}"/>
              </a:ext>
            </a:extLst>
          </p:cNvPr>
          <p:cNvSpPr>
            <a:spLocks noChangeArrowheads="1"/>
          </p:cNvSpPr>
          <p:nvPr/>
        </p:nvSpPr>
        <p:spPr bwMode="auto">
          <a:xfrm>
            <a:off x="651187" y="3802530"/>
            <a:ext cx="5993902"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err="1">
                <a:solidFill>
                  <a:srgbClr val="0070C0"/>
                </a:solidFill>
                <a:latin typeface="Times New Roman" panose="02020603050405020304" pitchFamily="18" charset="0"/>
                <a:cs typeface="Times New Roman" panose="02020603050405020304" pitchFamily="18" charset="0"/>
              </a:rPr>
              <a:t>Tăng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giảm</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nhiệt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độ</a:t>
            </a:r>
            <a:endParaRPr lang="en-US" altLang="en-US" sz="3294" dirty="0">
              <a:solidFill>
                <a:srgbClr val="0070C0"/>
              </a:solidFill>
              <a:latin typeface="Times New Roman" panose="02020603050405020304" pitchFamily="18" charset="0"/>
              <a:cs typeface="Times New Roman" panose="02020603050405020304" pitchFamily="18" charset="0"/>
            </a:endParaRPr>
          </a:p>
        </p:txBody>
      </p:sp>
      <p:sp>
        <p:nvSpPr>
          <p:cNvPr id="11" name="Rectangle 1">
            <a:extLst>
              <a:ext uri="{FF2B5EF4-FFF2-40B4-BE49-F238E27FC236}">
                <a16:creationId xmlns:a16="http://schemas.microsoft.com/office/drawing/2014/main" id="{D41B30DD-6202-DFDD-5D37-216CBC9DE647}"/>
              </a:ext>
            </a:extLst>
          </p:cNvPr>
          <p:cNvSpPr>
            <a:spLocks noChangeArrowheads="1"/>
          </p:cNvSpPr>
          <p:nvPr/>
        </p:nvSpPr>
        <p:spPr bwMode="auto">
          <a:xfrm>
            <a:off x="773207" y="4629274"/>
            <a:ext cx="5993902"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a:solidFill>
                  <a:srgbClr val="0070C0"/>
                </a:solidFill>
                <a:latin typeface="Times New Roman" panose="02020603050405020304" pitchFamily="18" charset="0"/>
                <a:cs typeface="Times New Roman" panose="02020603050405020304" pitchFamily="18" charset="0"/>
              </a:rPr>
              <a:t>Nấu lẩu</a:t>
            </a:r>
          </a:p>
        </p:txBody>
      </p:sp>
      <p:sp>
        <p:nvSpPr>
          <p:cNvPr id="12" name="Rectangle 1">
            <a:extLst>
              <a:ext uri="{FF2B5EF4-FFF2-40B4-BE49-F238E27FC236}">
                <a16:creationId xmlns:a16="http://schemas.microsoft.com/office/drawing/2014/main" id="{2E8F7400-BBBC-BEFC-C2D9-707055347576}"/>
              </a:ext>
            </a:extLst>
          </p:cNvPr>
          <p:cNvSpPr>
            <a:spLocks noChangeArrowheads="1"/>
          </p:cNvSpPr>
          <p:nvPr/>
        </p:nvSpPr>
        <p:spPr bwMode="auto">
          <a:xfrm>
            <a:off x="651186" y="5281706"/>
            <a:ext cx="2742951"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a:solidFill>
                  <a:srgbClr val="0070C0"/>
                </a:solidFill>
                <a:latin typeface="Times New Roman" panose="02020603050405020304" pitchFamily="18" charset="0"/>
                <a:cs typeface="Times New Roman" panose="02020603050405020304" pitchFamily="18" charset="0"/>
              </a:rPr>
              <a:t>Hẹn giờ</a:t>
            </a:r>
          </a:p>
        </p:txBody>
      </p:sp>
      <p:pic>
        <p:nvPicPr>
          <p:cNvPr id="10251" name="Picture 2">
            <a:extLst>
              <a:ext uri="{FF2B5EF4-FFF2-40B4-BE49-F238E27FC236}">
                <a16:creationId xmlns:a16="http://schemas.microsoft.com/office/drawing/2014/main" id="{76F20FEF-BD6D-50F7-7DBD-2DC4A3991392}"/>
              </a:ext>
            </a:extLst>
          </p:cNvPr>
          <p:cNvPicPr>
            <a:picLocks noChangeAspect="1"/>
          </p:cNvPicPr>
          <p:nvPr/>
        </p:nvPicPr>
        <p:blipFill>
          <a:blip r:embed="rId3">
            <a:extLst>
              <a:ext uri="{28A0092B-C50C-407E-A947-70E740481C1C}">
                <a14:useLocalDpi xmlns:a14="http://schemas.microsoft.com/office/drawing/2010/main" val="0"/>
              </a:ext>
            </a:extLst>
          </a:blip>
          <a:srcRect l="-1181" t="6049" r="1181" b="11298"/>
          <a:stretch>
            <a:fillRect/>
          </a:stretch>
        </p:blipFill>
        <p:spPr bwMode="auto">
          <a:xfrm>
            <a:off x="4102599" y="2283509"/>
            <a:ext cx="7898901" cy="41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
            <a:extLst>
              <a:ext uri="{FF2B5EF4-FFF2-40B4-BE49-F238E27FC236}">
                <a16:creationId xmlns:a16="http://schemas.microsoft.com/office/drawing/2014/main" id="{FAF9D51A-60E9-80BF-4777-9C55EDA198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73050" y="374775"/>
            <a:ext cx="813049" cy="5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fade">
                                      <p:cBhvr>
                                        <p:cTn id="13" dur="500"/>
                                        <p:tgtEl>
                                          <p:spTgt spid="194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19">
            <a:extLst>
              <a:ext uri="{FF2B5EF4-FFF2-40B4-BE49-F238E27FC236}">
                <a16:creationId xmlns:a16="http://schemas.microsoft.com/office/drawing/2014/main" id="{9A7CCBF8-9B57-C6C2-2B46-9598DA36088E}"/>
              </a:ext>
            </a:extLst>
          </p:cNvPr>
          <p:cNvSpPr>
            <a:spLocks/>
          </p:cNvSpPr>
          <p:nvPr/>
        </p:nvSpPr>
        <p:spPr bwMode="auto">
          <a:xfrm rot="5400000">
            <a:off x="2776569" y="-3182470"/>
            <a:ext cx="6638863" cy="13003804"/>
          </a:xfrm>
          <a:custGeom>
            <a:avLst/>
            <a:gdLst>
              <a:gd name="T0" fmla="*/ 0 w 1943049"/>
              <a:gd name="T1" fmla="*/ 0 h 1943049"/>
              <a:gd name="T2" fmla="*/ 1763618266 w 1943049"/>
              <a:gd name="T3" fmla="*/ 2147483647 h 1943049"/>
              <a:gd name="T4" fmla="*/ 0 w 1943049"/>
              <a:gd name="T5" fmla="*/ 2147483647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marL="0" marR="0" lvl="0" indent="0" algn="l" defTabSz="717164" rtl="0" eaLnBrk="0" fontAlgn="base" latinLnBrk="0" hangingPunct="0">
              <a:lnSpc>
                <a:spcPct val="100000"/>
              </a:lnSpc>
              <a:spcBef>
                <a:spcPct val="0"/>
              </a:spcBef>
              <a:spcAft>
                <a:spcPct val="0"/>
              </a:spcAft>
              <a:buClrTx/>
              <a:buSzTx/>
              <a:buFontTx/>
              <a:buNone/>
              <a:tabLst/>
              <a:defRPr/>
            </a:pPr>
            <a:endParaRPr kumimoji="0" lang="en-US" sz="141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Top Corners Rounded 15">
            <a:extLst>
              <a:ext uri="{FF2B5EF4-FFF2-40B4-BE49-F238E27FC236}">
                <a16:creationId xmlns:a16="http://schemas.microsoft.com/office/drawing/2014/main" id="{5BAC8989-BB70-DEDA-792C-6424E66D2B90}"/>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marL="0" marR="0" lvl="0" indent="0" algn="ctr" defTabSz="717164" rtl="0" eaLnBrk="1" fontAlgn="base" latinLnBrk="0" hangingPunct="1">
              <a:lnSpc>
                <a:spcPct val="100000"/>
              </a:lnSpc>
              <a:spcBef>
                <a:spcPct val="0"/>
              </a:spcBef>
              <a:spcAft>
                <a:spcPct val="0"/>
              </a:spcAft>
              <a:buClrTx/>
              <a:buSzTx/>
              <a:buFontTx/>
              <a:buNone/>
              <a:tabLst/>
              <a:defRPr/>
            </a:pPr>
            <a:endParaRPr kumimoji="0" lang="en-US" sz="1412"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0244" name="Picture 2" descr="Screen Clipping">
            <a:extLst>
              <a:ext uri="{FF2B5EF4-FFF2-40B4-BE49-F238E27FC236}">
                <a16:creationId xmlns:a16="http://schemas.microsoft.com/office/drawing/2014/main" id="{AF4E0DEC-8AA2-BEF9-5918-73D16335A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1" y="368549"/>
            <a:ext cx="1218951" cy="54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a:extLst>
              <a:ext uri="{FF2B5EF4-FFF2-40B4-BE49-F238E27FC236}">
                <a16:creationId xmlns:a16="http://schemas.microsoft.com/office/drawing/2014/main" id="{691167AF-C5ED-6358-DA70-BB05D8D94054}"/>
              </a:ext>
            </a:extLst>
          </p:cNvPr>
          <p:cNvSpPr txBox="1">
            <a:spLocks/>
          </p:cNvSpPr>
          <p:nvPr/>
        </p:nvSpPr>
        <p:spPr bwMode="auto">
          <a:xfrm>
            <a:off x="2234952" y="452128"/>
            <a:ext cx="2881157" cy="6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717164" rtl="0" eaLnBrk="1" fontAlgn="base" latinLnBrk="0" hangingPunct="1">
              <a:lnSpc>
                <a:spcPct val="100000"/>
              </a:lnSpc>
              <a:spcBef>
                <a:spcPct val="0"/>
              </a:spcBef>
              <a:spcAft>
                <a:spcPct val="0"/>
              </a:spcAft>
              <a:buClrTx/>
              <a:buSzTx/>
              <a:buFontTx/>
              <a:buNone/>
              <a:tabLst/>
              <a:defRPr/>
            </a:pPr>
            <a:r>
              <a:rPr kumimoji="0" lang="en-US" altLang="en-US" sz="3765" b="1" i="0" u="none" strike="noStrike" kern="1200" cap="none" spc="0" normalizeH="0" baseline="0" noProof="0">
                <a:ln>
                  <a:noFill/>
                </a:ln>
                <a:solidFill>
                  <a:srgbClr val="4ABFB6"/>
                </a:solidFill>
                <a:effectLst/>
                <a:uLnTx/>
                <a:uFillTx/>
                <a:latin typeface="#9Slide04 AdrianeSwash"/>
                <a:ea typeface="+mn-ea"/>
                <a:cs typeface="Arial" panose="020B0604020202020204" pitchFamily="34" charset="0"/>
              </a:rPr>
              <a:t>Luyện tập</a:t>
            </a:r>
          </a:p>
        </p:txBody>
      </p:sp>
      <p:sp>
        <p:nvSpPr>
          <p:cNvPr id="19463" name="Rectangle 1">
            <a:extLst>
              <a:ext uri="{FF2B5EF4-FFF2-40B4-BE49-F238E27FC236}">
                <a16:creationId xmlns:a16="http://schemas.microsoft.com/office/drawing/2014/main" id="{B15694FB-3C29-2F12-AD29-2668529C0D82}"/>
              </a:ext>
            </a:extLst>
          </p:cNvPr>
          <p:cNvSpPr>
            <a:spLocks noChangeArrowheads="1"/>
          </p:cNvSpPr>
          <p:nvPr/>
        </p:nvSpPr>
        <p:spPr bwMode="auto">
          <a:xfrm>
            <a:off x="1016000" y="1316069"/>
            <a:ext cx="9166225" cy="96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Căn</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cứ</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bảng</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điều</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khiển</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hình</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13.3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mô</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tả</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thao</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tác</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yêu</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cầu</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sau</a:t>
            </a: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đây</a:t>
            </a:r>
            <a:endPar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1">
            <a:extLst>
              <a:ext uri="{FF2B5EF4-FFF2-40B4-BE49-F238E27FC236}">
                <a16:creationId xmlns:a16="http://schemas.microsoft.com/office/drawing/2014/main" id="{EA644B64-36FD-6028-74F8-ECDC6762D7AB}"/>
              </a:ext>
            </a:extLst>
          </p:cNvPr>
          <p:cNvSpPr>
            <a:spLocks noChangeArrowheads="1"/>
          </p:cNvSpPr>
          <p:nvPr/>
        </p:nvSpPr>
        <p:spPr bwMode="auto">
          <a:xfrm>
            <a:off x="678579" y="3147608"/>
            <a:ext cx="5993902"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Bật</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tắt</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bếp</a:t>
            </a:r>
            <a:endPar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1">
            <a:extLst>
              <a:ext uri="{FF2B5EF4-FFF2-40B4-BE49-F238E27FC236}">
                <a16:creationId xmlns:a16="http://schemas.microsoft.com/office/drawing/2014/main" id="{41CEC9D6-9E56-7699-DEA4-9E6D35D78445}"/>
              </a:ext>
            </a:extLst>
          </p:cNvPr>
          <p:cNvSpPr>
            <a:spLocks noChangeArrowheads="1"/>
          </p:cNvSpPr>
          <p:nvPr/>
        </p:nvSpPr>
        <p:spPr bwMode="auto">
          <a:xfrm>
            <a:off x="651187" y="3802530"/>
            <a:ext cx="5993902"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Tăng</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giảm</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nhiệt</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endPar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
            <a:extLst>
              <a:ext uri="{FF2B5EF4-FFF2-40B4-BE49-F238E27FC236}">
                <a16:creationId xmlns:a16="http://schemas.microsoft.com/office/drawing/2014/main" id="{D41B30DD-6202-DFDD-5D37-216CBC9DE647}"/>
              </a:ext>
            </a:extLst>
          </p:cNvPr>
          <p:cNvSpPr>
            <a:spLocks noChangeArrowheads="1"/>
          </p:cNvSpPr>
          <p:nvPr/>
        </p:nvSpPr>
        <p:spPr bwMode="auto">
          <a:xfrm>
            <a:off x="773207" y="4629274"/>
            <a:ext cx="5993902"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lang="en-US" altLang="en-US" sz="3294" noProof="0" dirty="0" err="1">
                <a:solidFill>
                  <a:srgbClr val="0070C0"/>
                </a:solidFill>
                <a:latin typeface="Times New Roman" panose="02020603050405020304" pitchFamily="18" charset="0"/>
                <a:cs typeface="Times New Roman" panose="02020603050405020304" pitchFamily="18" charset="0"/>
              </a:rPr>
              <a:t>Nấu</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nhanh</a:t>
            </a:r>
            <a:endPar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
            <a:extLst>
              <a:ext uri="{FF2B5EF4-FFF2-40B4-BE49-F238E27FC236}">
                <a16:creationId xmlns:a16="http://schemas.microsoft.com/office/drawing/2014/main" id="{2E8F7400-BBBC-BEFC-C2D9-707055347576}"/>
              </a:ext>
            </a:extLst>
          </p:cNvPr>
          <p:cNvSpPr>
            <a:spLocks noChangeArrowheads="1"/>
          </p:cNvSpPr>
          <p:nvPr/>
        </p:nvSpPr>
        <p:spPr bwMode="auto">
          <a:xfrm>
            <a:off x="651186" y="5281706"/>
            <a:ext cx="2742951"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Hẹn</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giờ</a:t>
            </a:r>
            <a:endPar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251" name="Picture 2">
            <a:extLst>
              <a:ext uri="{FF2B5EF4-FFF2-40B4-BE49-F238E27FC236}">
                <a16:creationId xmlns:a16="http://schemas.microsoft.com/office/drawing/2014/main" id="{76F20FEF-BD6D-50F7-7DBD-2DC4A3991392}"/>
              </a:ext>
            </a:extLst>
          </p:cNvPr>
          <p:cNvPicPr>
            <a:picLocks noChangeAspect="1"/>
          </p:cNvPicPr>
          <p:nvPr/>
        </p:nvPicPr>
        <p:blipFill>
          <a:blip r:embed="rId3">
            <a:extLst>
              <a:ext uri="{28A0092B-C50C-407E-A947-70E740481C1C}">
                <a14:useLocalDpi xmlns:a14="http://schemas.microsoft.com/office/drawing/2010/main" val="0"/>
              </a:ext>
            </a:extLst>
          </a:blip>
          <a:srcRect l="-1181" t="6049" r="1181" b="11298"/>
          <a:stretch>
            <a:fillRect/>
          </a:stretch>
        </p:blipFill>
        <p:spPr bwMode="auto">
          <a:xfrm>
            <a:off x="4228509" y="2527629"/>
            <a:ext cx="7809318" cy="41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
            <a:extLst>
              <a:ext uri="{FF2B5EF4-FFF2-40B4-BE49-F238E27FC236}">
                <a16:creationId xmlns:a16="http://schemas.microsoft.com/office/drawing/2014/main" id="{FAF9D51A-60E9-80BF-4777-9C55EDA198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73050" y="374775"/>
            <a:ext cx="813049" cy="5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193790"/>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fade">
                                      <p:cBhvr>
                                        <p:cTn id="13" dur="500"/>
                                        <p:tgtEl>
                                          <p:spTgt spid="194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98F064BE-157F-BF72-24E9-161B58AB97B0}"/>
              </a:ext>
            </a:extLst>
          </p:cNvPr>
          <p:cNvSpPr/>
          <p:nvPr/>
        </p:nvSpPr>
        <p:spPr>
          <a:xfrm rot="5400000">
            <a:off x="-1465480" y="3201147"/>
            <a:ext cx="3386667" cy="45570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a:extLst>
              <a:ext uri="{FF2B5EF4-FFF2-40B4-BE49-F238E27FC236}">
                <a16:creationId xmlns:a16="http://schemas.microsoft.com/office/drawing/2014/main" id="{43BCB9D2-BC89-C784-3AED-66980927BA81}"/>
              </a:ext>
            </a:extLst>
          </p:cNvPr>
          <p:cNvSpPr/>
          <p:nvPr/>
        </p:nvSpPr>
        <p:spPr bwMode="auto">
          <a:xfrm>
            <a:off x="813049" y="516717"/>
            <a:ext cx="1218951" cy="832970"/>
          </a:xfrm>
          <a:prstGeom prst="ellipse">
            <a:avLst/>
          </a:prstGeom>
          <a:solidFill>
            <a:schemeClr val="accent5">
              <a:lumMod val="50000"/>
            </a:schemeClr>
          </a:solidFill>
          <a:ln w="9525" cap="flat" cmpd="sng" algn="ctr">
            <a:noFill/>
            <a:prstDash val="solid"/>
            <a:round/>
            <a:headEnd type="none" w="med" len="med"/>
            <a:tailEnd type="none" w="med" len="med"/>
          </a:ln>
        </p:spPr>
        <p:txBody>
          <a:bodyPr lIns="106551" tIns="53275" rIns="106551" bIns="53275"/>
          <a:lstStyle/>
          <a:p>
            <a:pPr defTabSz="717164" eaLnBrk="0" fontAlgn="base" hangingPunct="0">
              <a:spcBef>
                <a:spcPct val="0"/>
              </a:spcBef>
              <a:spcAft>
                <a:spcPct val="0"/>
              </a:spcAft>
              <a:defRPr/>
            </a:pPr>
            <a:endParaRPr lang="en-US" sz="16549" dirty="0">
              <a:solidFill>
                <a:srgbClr val="FFFFFF"/>
              </a:solidFill>
              <a:latin typeface="UVN Ke Chuyen1" panose="03030602030607080B05" pitchFamily="66" charset="0"/>
              <a:cs typeface="Arial" charset="0"/>
            </a:endParaRPr>
          </a:p>
        </p:txBody>
      </p:sp>
      <p:sp>
        <p:nvSpPr>
          <p:cNvPr id="12292" name="Freeform 15">
            <a:extLst>
              <a:ext uri="{FF2B5EF4-FFF2-40B4-BE49-F238E27FC236}">
                <a16:creationId xmlns:a16="http://schemas.microsoft.com/office/drawing/2014/main" id="{7DC78A7C-C264-7932-DF0D-FA857AD43B8F}"/>
              </a:ext>
            </a:extLst>
          </p:cNvPr>
          <p:cNvSpPr>
            <a:spLocks/>
          </p:cNvSpPr>
          <p:nvPr/>
        </p:nvSpPr>
        <p:spPr bwMode="auto">
          <a:xfrm>
            <a:off x="1399490" y="555314"/>
            <a:ext cx="505510" cy="754529"/>
          </a:xfrm>
          <a:custGeom>
            <a:avLst/>
            <a:gdLst>
              <a:gd name="T0" fmla="*/ 0 w 380990"/>
              <a:gd name="T1" fmla="*/ 0 h 800806"/>
              <a:gd name="T2" fmla="*/ 315930 w 380990"/>
              <a:gd name="T3" fmla="*/ 0 h 800806"/>
              <a:gd name="T4" fmla="*/ 315930 w 380990"/>
              <a:gd name="T5" fmla="*/ 742747 h 800806"/>
              <a:gd name="T6" fmla="*/ 361717 w 380990"/>
              <a:gd name="T7" fmla="*/ 742747 h 800806"/>
              <a:gd name="T8" fmla="*/ 435619 w 380990"/>
              <a:gd name="T9" fmla="*/ 927545 h 800806"/>
              <a:gd name="T10" fmla="*/ 723313 w 380990"/>
              <a:gd name="T11" fmla="*/ 801758 h 800806"/>
              <a:gd name="T12" fmla="*/ 719845 w 380990"/>
              <a:gd name="T13" fmla="*/ 669246 h 800806"/>
              <a:gd name="T14" fmla="*/ 1022132 w 380990"/>
              <a:gd name="T15" fmla="*/ 541751 h 800806"/>
              <a:gd name="T16" fmla="*/ 1045181 w 380990"/>
              <a:gd name="T17" fmla="*/ 908621 h 800806"/>
              <a:gd name="T18" fmla="*/ 321586 w 380990"/>
              <a:gd name="T19" fmla="*/ 1119195 h 800806"/>
              <a:gd name="T20" fmla="*/ 87397 w 380990"/>
              <a:gd name="T21" fmla="*/ 966874 h 800806"/>
              <a:gd name="T22" fmla="*/ 60788 w 380990"/>
              <a:gd name="T23" fmla="*/ 923195 h 800806"/>
              <a:gd name="T24" fmla="*/ 0 w 380990"/>
              <a:gd name="T25" fmla="*/ 923195 h 800806"/>
              <a:gd name="T26" fmla="*/ 0 w 380990"/>
              <a:gd name="T27" fmla="*/ 742747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0990"/>
              <a:gd name="T43" fmla="*/ 0 h 800806"/>
              <a:gd name="T44" fmla="*/ 380990 w 380990"/>
              <a:gd name="T45" fmla="*/ 800806 h 8008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defTabSz="717164" eaLnBrk="0" fontAlgn="base" hangingPunct="0">
              <a:spcBef>
                <a:spcPct val="0"/>
              </a:spcBef>
              <a:spcAft>
                <a:spcPct val="0"/>
              </a:spcAft>
            </a:pPr>
            <a:endParaRPr lang="en-US" sz="1412">
              <a:solidFill>
                <a:srgbClr val="0000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97043EC6-359D-CEA7-E7D1-210C8C77807E}"/>
              </a:ext>
            </a:extLst>
          </p:cNvPr>
          <p:cNvSpPr/>
          <p:nvPr/>
        </p:nvSpPr>
        <p:spPr bwMode="auto">
          <a:xfrm flipH="1">
            <a:off x="1358403" y="368549"/>
            <a:ext cx="271431" cy="226608"/>
          </a:xfrm>
          <a:prstGeom prst="ellipse">
            <a:avLst/>
          </a:prstGeom>
          <a:solidFill>
            <a:schemeClr val="accent5">
              <a:lumMod val="50000"/>
            </a:schemeClr>
          </a:solidFill>
          <a:ln w="9525" cap="flat" cmpd="sng" algn="ctr">
            <a:noFill/>
            <a:prstDash val="solid"/>
            <a:round/>
            <a:headEnd type="none" w="med" len="med"/>
            <a:tailEnd type="none" w="med" len="med"/>
          </a:ln>
        </p:spPr>
        <p:txBody>
          <a:bodyPr lIns="106551" tIns="53275" rIns="106551" bIns="53275"/>
          <a:lstStyle/>
          <a:p>
            <a:pPr defTabSz="717164" eaLnBrk="0" fontAlgn="base" hangingPunct="0">
              <a:spcBef>
                <a:spcPct val="0"/>
              </a:spcBef>
              <a:spcAft>
                <a:spcPct val="0"/>
              </a:spcAft>
              <a:defRPr/>
            </a:pPr>
            <a:endParaRPr lang="en-US" sz="1412">
              <a:solidFill>
                <a:srgbClr val="000000"/>
              </a:solidFill>
              <a:latin typeface="Arial" charset="0"/>
              <a:cs typeface="Arial" charset="0"/>
            </a:endParaRPr>
          </a:p>
        </p:txBody>
      </p:sp>
      <p:sp>
        <p:nvSpPr>
          <p:cNvPr id="12294" name="Freeform 19">
            <a:extLst>
              <a:ext uri="{FF2B5EF4-FFF2-40B4-BE49-F238E27FC236}">
                <a16:creationId xmlns:a16="http://schemas.microsoft.com/office/drawing/2014/main" id="{2D1C28D3-41EF-030F-3008-74C0FD2DBE4E}"/>
              </a:ext>
            </a:extLst>
          </p:cNvPr>
          <p:cNvSpPr>
            <a:spLocks/>
          </p:cNvSpPr>
          <p:nvPr/>
        </p:nvSpPr>
        <p:spPr bwMode="auto">
          <a:xfrm>
            <a:off x="1778000" y="222873"/>
            <a:ext cx="508000" cy="358588"/>
          </a:xfrm>
          <a:custGeom>
            <a:avLst/>
            <a:gdLst>
              <a:gd name="T0" fmla="*/ 550559 w 380990"/>
              <a:gd name="T1" fmla="*/ 0 h 380991"/>
              <a:gd name="T2" fmla="*/ 682694 w 380990"/>
              <a:gd name="T3" fmla="*/ 0 h 380991"/>
              <a:gd name="T4" fmla="*/ 682694 w 380990"/>
              <a:gd name="T5" fmla="*/ 208489 h 380991"/>
              <a:gd name="T6" fmla="*/ 1101119 w 380990"/>
              <a:gd name="T7" fmla="*/ 208489 h 380991"/>
              <a:gd name="T8" fmla="*/ 1101119 w 380990"/>
              <a:gd name="T9" fmla="*/ 274328 h 380991"/>
              <a:gd name="T10" fmla="*/ 682694 w 380990"/>
              <a:gd name="T11" fmla="*/ 274328 h 380991"/>
              <a:gd name="T12" fmla="*/ 682694 w 380990"/>
              <a:gd name="T13" fmla="*/ 548653 h 380991"/>
              <a:gd name="T14" fmla="*/ 550559 w 380990"/>
              <a:gd name="T15" fmla="*/ 548653 h 380991"/>
              <a:gd name="T16" fmla="*/ 550559 w 380990"/>
              <a:gd name="T17" fmla="*/ 274328 h 380991"/>
              <a:gd name="T18" fmla="*/ 0 w 380990"/>
              <a:gd name="T19" fmla="*/ 274328 h 380991"/>
              <a:gd name="T20" fmla="*/ 0 w 380990"/>
              <a:gd name="T21" fmla="*/ 208489 h 380991"/>
              <a:gd name="T22" fmla="*/ 550559 w 380990"/>
              <a:gd name="T23" fmla="*/ 208489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990"/>
              <a:gd name="T37" fmla="*/ 0 h 380991"/>
              <a:gd name="T38" fmla="*/ 380990 w 380990"/>
              <a:gd name="T39" fmla="*/ 380991 h 3809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defTabSz="717164" eaLnBrk="0" fontAlgn="base" hangingPunct="0">
              <a:spcBef>
                <a:spcPct val="0"/>
              </a:spcBef>
              <a:spcAft>
                <a:spcPct val="0"/>
              </a:spcAft>
            </a:pPr>
            <a:endParaRPr lang="en-US" sz="1412">
              <a:solidFill>
                <a:srgbClr val="000000"/>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E9BB12BD-9F41-4CD3-2942-82A876B148AE}"/>
              </a:ext>
            </a:extLst>
          </p:cNvPr>
          <p:cNvSpPr/>
          <p:nvPr/>
        </p:nvSpPr>
        <p:spPr>
          <a:xfrm>
            <a:off x="-1001059" y="4879540"/>
            <a:ext cx="14179176" cy="1947333"/>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vi-VN" sz="1412">
              <a:solidFill>
                <a:srgbClr val="FFFFFF"/>
              </a:solidFill>
              <a:latin typeface="Arial"/>
              <a:cs typeface="Arial"/>
            </a:endParaRPr>
          </a:p>
        </p:txBody>
      </p:sp>
      <p:sp>
        <p:nvSpPr>
          <p:cNvPr id="4" name="Rectangle 3">
            <a:extLst>
              <a:ext uri="{FF2B5EF4-FFF2-40B4-BE49-F238E27FC236}">
                <a16:creationId xmlns:a16="http://schemas.microsoft.com/office/drawing/2014/main" id="{BB247E36-EC5F-7BAC-ECAD-026970625EC0}"/>
              </a:ext>
            </a:extLst>
          </p:cNvPr>
          <p:cNvSpPr/>
          <p:nvPr/>
        </p:nvSpPr>
        <p:spPr>
          <a:xfrm>
            <a:off x="610098" y="1851461"/>
            <a:ext cx="748304" cy="57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en-US" sz="1412">
              <a:solidFill>
                <a:srgbClr val="FFFFFF"/>
              </a:solidFill>
              <a:latin typeface="Arial"/>
              <a:cs typeface="Arial"/>
            </a:endParaRPr>
          </a:p>
        </p:txBody>
      </p:sp>
      <p:sp>
        <p:nvSpPr>
          <p:cNvPr id="11" name="Rectangle 10">
            <a:extLst>
              <a:ext uri="{FF2B5EF4-FFF2-40B4-BE49-F238E27FC236}">
                <a16:creationId xmlns:a16="http://schemas.microsoft.com/office/drawing/2014/main" id="{1398D16B-1F21-0FB4-5E9F-1CDE7A3873C9}"/>
              </a:ext>
            </a:extLst>
          </p:cNvPr>
          <p:cNvSpPr/>
          <p:nvPr/>
        </p:nvSpPr>
        <p:spPr>
          <a:xfrm>
            <a:off x="755775" y="2168961"/>
            <a:ext cx="617569" cy="262716"/>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en-US" sz="1412">
              <a:solidFill>
                <a:srgbClr val="FFFFFF"/>
              </a:solidFill>
              <a:latin typeface="Arial"/>
              <a:cs typeface="Arial"/>
            </a:endParaRPr>
          </a:p>
        </p:txBody>
      </p:sp>
      <p:sp>
        <p:nvSpPr>
          <p:cNvPr id="12298" name="Rectangle 6">
            <a:extLst>
              <a:ext uri="{FF2B5EF4-FFF2-40B4-BE49-F238E27FC236}">
                <a16:creationId xmlns:a16="http://schemas.microsoft.com/office/drawing/2014/main" id="{99479C6E-8F22-DC43-9D3C-F0CE7AAAE505}"/>
              </a:ext>
            </a:extLst>
          </p:cNvPr>
          <p:cNvSpPr>
            <a:spLocks noChangeArrowheads="1"/>
          </p:cNvSpPr>
          <p:nvPr/>
        </p:nvSpPr>
        <p:spPr bwMode="auto">
          <a:xfrm>
            <a:off x="1467968" y="761762"/>
            <a:ext cx="9968257" cy="16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vi-VN" altLang="en-US" sz="3294" dirty="0">
                <a:solidFill>
                  <a:srgbClr val="00B050"/>
                </a:solidFill>
                <a:latin typeface="Times New Roman" panose="02020603050405020304" pitchFamily="18" charset="0"/>
              </a:rPr>
              <a:t>  Khi sử dụng bếp hồng ngoại, để tiết kiệm điện năng  có thể tắt bếp trước  vài phút và sử dụng nhiệt dư ở bếp để tiếp tục đun nấu</a:t>
            </a:r>
            <a:endParaRPr lang="en-US" altLang="en-US" sz="3294" dirty="0">
              <a:solidFill>
                <a:srgbClr val="00B050"/>
              </a:solidFill>
              <a:latin typeface="Times New Roman" panose="02020603050405020304" pitchFamily="18" charset="0"/>
            </a:endParaRPr>
          </a:p>
        </p:txBody>
      </p:sp>
      <p:pic>
        <p:nvPicPr>
          <p:cNvPr id="12300" name="Picture 9">
            <a:extLst>
              <a:ext uri="{FF2B5EF4-FFF2-40B4-BE49-F238E27FC236}">
                <a16:creationId xmlns:a16="http://schemas.microsoft.com/office/drawing/2014/main" id="{DE985D60-6BD0-8DE9-C491-70F3E63BF9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9226" y="268941"/>
            <a:ext cx="813049" cy="57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a:extLst>
              <a:ext uri="{FF2B5EF4-FFF2-40B4-BE49-F238E27FC236}">
                <a16:creationId xmlns:a16="http://schemas.microsoft.com/office/drawing/2014/main" id="{7D11BB9F-7D45-CE03-E7AA-06BA2EAD1E42}"/>
              </a:ext>
            </a:extLst>
          </p:cNvPr>
          <p:cNvSpPr>
            <a:spLocks noChangeArrowheads="1"/>
          </p:cNvSpPr>
          <p:nvPr/>
        </p:nvSpPr>
        <p:spPr bwMode="auto">
          <a:xfrm>
            <a:off x="610098" y="2942469"/>
            <a:ext cx="11077077" cy="21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vi-VN" altLang="en-US" sz="3294" dirty="0">
                <a:solidFill>
                  <a:srgbClr val="00B05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Vậy</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nếu</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như</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trứng</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gà</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được</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luộc</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chín</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trong</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khoảng</a:t>
            </a:r>
            <a:r>
              <a:rPr lang="en-US" altLang="en-US" sz="3294" dirty="0">
                <a:solidFill>
                  <a:srgbClr val="FF0000"/>
                </a:solidFill>
                <a:latin typeface="Times New Roman" panose="02020603050405020304" pitchFamily="18" charset="0"/>
              </a:rPr>
              <a:t> </a:t>
            </a:r>
            <a:r>
              <a:rPr lang="en-US" altLang="en-US" sz="3294" b="1" dirty="0">
                <a:solidFill>
                  <a:srgbClr val="0070C0"/>
                </a:solidFill>
                <a:latin typeface="Times New Roman" panose="02020603050405020304" pitchFamily="18" charset="0"/>
              </a:rPr>
              <a:t>9 </a:t>
            </a:r>
            <a:r>
              <a:rPr lang="en-US" altLang="en-US" sz="3294" b="1" dirty="0" err="1">
                <a:solidFill>
                  <a:srgbClr val="0070C0"/>
                </a:solidFill>
                <a:latin typeface="Times New Roman" panose="02020603050405020304" pitchFamily="18" charset="0"/>
              </a:rPr>
              <a:t>phút</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Nếu</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sử</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dụng</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bếp</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hồng</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ngoại</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để</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luộc</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trứng</a:t>
            </a:r>
            <a:r>
              <a:rPr lang="en-US" altLang="en-US" sz="3294" dirty="0">
                <a:solidFill>
                  <a:srgbClr val="FF0000"/>
                </a:solidFill>
                <a:latin typeface="Times New Roman" panose="02020603050405020304" pitchFamily="18" charset="0"/>
              </a:rPr>
              <a:t> ta </a:t>
            </a:r>
            <a:r>
              <a:rPr lang="en-US" altLang="en-US" sz="3294" dirty="0" err="1">
                <a:solidFill>
                  <a:srgbClr val="FF0000"/>
                </a:solidFill>
                <a:latin typeface="Times New Roman" panose="02020603050405020304" pitchFamily="18" charset="0"/>
              </a:rPr>
              <a:t>nên</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bật</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bếp</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khoảng</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thời</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gian</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là</a:t>
            </a:r>
            <a:r>
              <a:rPr lang="en-US" altLang="en-US" sz="3294" dirty="0">
                <a:solidFill>
                  <a:srgbClr val="FF0000"/>
                </a:solidFill>
                <a:latin typeface="Times New Roman" panose="02020603050405020304" pitchFamily="18" charset="0"/>
              </a:rPr>
              <a:t> bao </a:t>
            </a:r>
            <a:r>
              <a:rPr lang="en-US" altLang="en-US" sz="3294" dirty="0" err="1">
                <a:solidFill>
                  <a:srgbClr val="FF0000"/>
                </a:solidFill>
                <a:latin typeface="Times New Roman" panose="02020603050405020304" pitchFamily="18" charset="0"/>
              </a:rPr>
              <a:t>nhiêu</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phút</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để</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có</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thể</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tận</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dụng</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nhiệt</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dư</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giúp</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tiết</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kiệm</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điện</a:t>
            </a:r>
            <a:r>
              <a:rPr lang="en-US" altLang="en-US" sz="3294" dirty="0">
                <a:solidFill>
                  <a:srgbClr val="FF0000"/>
                </a:solidFill>
                <a:latin typeface="Times New Roman" panose="02020603050405020304" pitchFamily="18" charset="0"/>
              </a:rPr>
              <a:t> </a:t>
            </a:r>
            <a:r>
              <a:rPr lang="en-US" altLang="en-US" sz="3294" dirty="0" err="1">
                <a:solidFill>
                  <a:srgbClr val="FF0000"/>
                </a:solidFill>
                <a:latin typeface="Times New Roman" panose="02020603050405020304" pitchFamily="18" charset="0"/>
              </a:rPr>
              <a:t>năng</a:t>
            </a:r>
            <a:r>
              <a:rPr lang="en-US" altLang="en-US" sz="3294" dirty="0">
                <a:solidFill>
                  <a:srgbClr val="FF0000"/>
                </a:solidFill>
                <a:latin typeface="Times New Roman" panose="02020603050405020304" pitchFamily="18" charset="0"/>
              </a:rPr>
              <a:t>?</a:t>
            </a:r>
          </a:p>
        </p:txBody>
      </p:sp>
    </p:spTree>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animEffect transition="in" filter="barn(inVertical)">
                                      <p:cBhvr>
                                        <p:cTn id="7" dur="500"/>
                                        <p:tgtEl>
                                          <p:spTgt spid="122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a:extLst>
              <a:ext uri="{FF2B5EF4-FFF2-40B4-BE49-F238E27FC236}">
                <a16:creationId xmlns:a16="http://schemas.microsoft.com/office/drawing/2014/main" id="{B955F24F-7359-27CB-CF6F-29B0CDE96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049" y="201706"/>
            <a:ext cx="1726951" cy="121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4778CADE-98C1-E691-F5A8-ECF6DACF48FF}"/>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marL="0" marR="0" lvl="0" indent="0" algn="ctr" defTabSz="717164" rtl="0" eaLnBrk="1" fontAlgn="base" latinLnBrk="0" hangingPunct="1">
              <a:lnSpc>
                <a:spcPct val="100000"/>
              </a:lnSpc>
              <a:spcBef>
                <a:spcPct val="0"/>
              </a:spcBef>
              <a:spcAft>
                <a:spcPct val="0"/>
              </a:spcAft>
              <a:buClrTx/>
              <a:buSzTx/>
              <a:buFontTx/>
              <a:buNone/>
              <a:tabLst/>
              <a:defRPr/>
            </a:pPr>
            <a:endParaRPr kumimoji="0" lang="en-US" sz="1412"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a:extLst>
              <a:ext uri="{FF2B5EF4-FFF2-40B4-BE49-F238E27FC236}">
                <a16:creationId xmlns:a16="http://schemas.microsoft.com/office/drawing/2014/main" id="{30AFD5CE-4AFF-35DC-7A37-3E7E7BBE9D27}"/>
              </a:ext>
            </a:extLst>
          </p:cNvPr>
          <p:cNvSpPr>
            <a:spLocks/>
          </p:cNvSpPr>
          <p:nvPr/>
        </p:nvSpPr>
        <p:spPr bwMode="auto">
          <a:xfrm rot="5400000">
            <a:off x="3250951" y="-3535112"/>
            <a:ext cx="6638863" cy="13005049"/>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marL="0" marR="0" lvl="0" indent="0" algn="l" defTabSz="717164" rtl="0" eaLnBrk="0" fontAlgn="base" latinLnBrk="0" hangingPunct="0">
              <a:lnSpc>
                <a:spcPct val="100000"/>
              </a:lnSpc>
              <a:spcBef>
                <a:spcPct val="0"/>
              </a:spcBef>
              <a:spcAft>
                <a:spcPct val="0"/>
              </a:spcAft>
              <a:buClrTx/>
              <a:buSzTx/>
              <a:buFontTx/>
              <a:buNone/>
              <a:tabLst/>
              <a:defRPr/>
            </a:pPr>
            <a:endParaRPr kumimoji="0" lang="en-US" sz="141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3" name="Rectangle 1">
            <a:extLst>
              <a:ext uri="{FF2B5EF4-FFF2-40B4-BE49-F238E27FC236}">
                <a16:creationId xmlns:a16="http://schemas.microsoft.com/office/drawing/2014/main" id="{3A37B990-C012-70F9-5910-C0B4D8C57939}"/>
              </a:ext>
            </a:extLst>
          </p:cNvPr>
          <p:cNvSpPr>
            <a:spLocks noChangeArrowheads="1"/>
          </p:cNvSpPr>
          <p:nvPr/>
        </p:nvSpPr>
        <p:spPr bwMode="auto">
          <a:xfrm>
            <a:off x="981075" y="406426"/>
            <a:ext cx="9153524"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lang="en-US" altLang="en-US" sz="3294" dirty="0">
                <a:solidFill>
                  <a:srgbClr val="00B050"/>
                </a:solidFill>
                <a:latin typeface="Times New Roman" panose="02020603050405020304" pitchFamily="18" charset="0"/>
                <a:cs typeface="Times New Roman" panose="02020603050405020304" pitchFamily="18" charset="0"/>
              </a:rPr>
              <a:t>Khi </a:t>
            </a:r>
            <a:r>
              <a:rPr lang="en-US" altLang="en-US" sz="3294" dirty="0" err="1">
                <a:solidFill>
                  <a:srgbClr val="00B050"/>
                </a:solidFill>
                <a:latin typeface="Times New Roman" panose="02020603050405020304" pitchFamily="18" charset="0"/>
                <a:cs typeface="Times New Roman" panose="02020603050405020304" pitchFamily="18" charset="0"/>
              </a:rPr>
              <a:t>sử</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dụng</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bếp</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hồng</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ngoại</a:t>
            </a:r>
            <a:r>
              <a:rPr lang="en-US" altLang="en-US" sz="3294" dirty="0">
                <a:solidFill>
                  <a:srgbClr val="00B050"/>
                </a:solidFill>
                <a:latin typeface="Times New Roman" panose="02020603050405020304" pitchFamily="18" charset="0"/>
                <a:cs typeface="Times New Roman" panose="02020603050405020304" pitchFamily="18" charset="0"/>
              </a:rPr>
              <a:t> ta </a:t>
            </a:r>
            <a:r>
              <a:rPr lang="en-US" altLang="en-US" sz="3294" dirty="0" err="1">
                <a:solidFill>
                  <a:srgbClr val="00B050"/>
                </a:solidFill>
                <a:latin typeface="Times New Roman" panose="02020603050405020304" pitchFamily="18" charset="0"/>
                <a:cs typeface="Times New Roman" panose="02020603050405020304" pitchFamily="18" charset="0"/>
              </a:rPr>
              <a:t>cần</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lưu</a:t>
            </a:r>
            <a:r>
              <a:rPr lang="en-US" altLang="en-US" sz="3294" dirty="0">
                <a:solidFill>
                  <a:srgbClr val="00B050"/>
                </a:solidFill>
                <a:latin typeface="Times New Roman" panose="02020603050405020304" pitchFamily="18" charset="0"/>
                <a:cs typeface="Times New Roman" panose="02020603050405020304" pitchFamily="18" charset="0"/>
              </a:rPr>
              <a:t> ý </a:t>
            </a:r>
            <a:r>
              <a:rPr lang="en-US" altLang="en-US" sz="3294" dirty="0" err="1">
                <a:solidFill>
                  <a:srgbClr val="00B050"/>
                </a:solidFill>
                <a:latin typeface="Times New Roman" panose="02020603050405020304" pitchFamily="18" charset="0"/>
                <a:cs typeface="Times New Roman" panose="02020603050405020304" pitchFamily="18" charset="0"/>
              </a:rPr>
              <a:t>những</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gì</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để</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đảm</a:t>
            </a:r>
            <a:r>
              <a:rPr lang="en-US" altLang="en-US" sz="3294" dirty="0">
                <a:solidFill>
                  <a:srgbClr val="00B050"/>
                </a:solidFill>
                <a:latin typeface="Times New Roman" panose="02020603050405020304" pitchFamily="18" charset="0"/>
                <a:cs typeface="Times New Roman" panose="02020603050405020304" pitchFamily="18" charset="0"/>
              </a:rPr>
              <a:t> </a:t>
            </a:r>
            <a:r>
              <a:rPr lang="en-US" altLang="en-US" sz="3294" dirty="0" err="1">
                <a:solidFill>
                  <a:srgbClr val="00B050"/>
                </a:solidFill>
                <a:latin typeface="Times New Roman" panose="02020603050405020304" pitchFamily="18" charset="0"/>
                <a:cs typeface="Times New Roman" panose="02020603050405020304" pitchFamily="18" charset="0"/>
              </a:rPr>
              <a:t>bảo</a:t>
            </a:r>
            <a:r>
              <a:rPr lang="en-US" altLang="en-US" sz="3294" dirty="0">
                <a:solidFill>
                  <a:srgbClr val="00B050"/>
                </a:solidFill>
                <a:latin typeface="Times New Roman" panose="02020603050405020304" pitchFamily="18" charset="0"/>
                <a:cs typeface="Times New Roman" panose="02020603050405020304" pitchFamily="18" charset="0"/>
              </a:rPr>
              <a:t> an </a:t>
            </a:r>
            <a:r>
              <a:rPr lang="en-US" altLang="en-US" sz="3294" dirty="0" err="1">
                <a:solidFill>
                  <a:srgbClr val="00B050"/>
                </a:solidFill>
                <a:latin typeface="Times New Roman" panose="02020603050405020304" pitchFamily="18" charset="0"/>
                <a:cs typeface="Times New Roman" panose="02020603050405020304" pitchFamily="18" charset="0"/>
              </a:rPr>
              <a:t>toàn</a:t>
            </a:r>
            <a:r>
              <a:rPr lang="en-US" altLang="en-US" sz="3294" dirty="0">
                <a:solidFill>
                  <a:srgbClr val="00B050"/>
                </a:solidFill>
                <a:latin typeface="Times New Roman" panose="02020603050405020304" pitchFamily="18" charset="0"/>
                <a:cs typeface="Times New Roman" panose="02020603050405020304" pitchFamily="18" charset="0"/>
              </a:rPr>
              <a:t>? </a:t>
            </a:r>
            <a:endParaRPr kumimoji="0" lang="en-US" altLang="en-US" sz="3294"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8D8C2B4D-6029-C817-87F3-9492AF3DA132}"/>
              </a:ext>
            </a:extLst>
          </p:cNvPr>
          <p:cNvPicPr>
            <a:picLocks noChangeAspect="1"/>
          </p:cNvPicPr>
          <p:nvPr/>
        </p:nvPicPr>
        <p:blipFill>
          <a:blip r:embed="rId3"/>
          <a:stretch>
            <a:fillRect/>
          </a:stretch>
        </p:blipFill>
        <p:spPr>
          <a:xfrm>
            <a:off x="7110412" y="2385503"/>
            <a:ext cx="4614863" cy="3262822"/>
          </a:xfrm>
          <a:prstGeom prst="rect">
            <a:avLst/>
          </a:prstGeom>
        </p:spPr>
      </p:pic>
      <p:pic>
        <p:nvPicPr>
          <p:cNvPr id="3" name="Picture 2">
            <a:extLst>
              <a:ext uri="{FF2B5EF4-FFF2-40B4-BE49-F238E27FC236}">
                <a16:creationId xmlns:a16="http://schemas.microsoft.com/office/drawing/2014/main" id="{60970E26-712B-EEB7-0943-9E0641836996}"/>
              </a:ext>
            </a:extLst>
          </p:cNvPr>
          <p:cNvPicPr>
            <a:picLocks noChangeAspect="1"/>
          </p:cNvPicPr>
          <p:nvPr/>
        </p:nvPicPr>
        <p:blipFill>
          <a:blip r:embed="rId4"/>
          <a:stretch>
            <a:fillRect/>
          </a:stretch>
        </p:blipFill>
        <p:spPr>
          <a:xfrm>
            <a:off x="1093984" y="2385503"/>
            <a:ext cx="5002016" cy="2956816"/>
          </a:xfrm>
          <a:prstGeom prst="rect">
            <a:avLst/>
          </a:prstGeom>
        </p:spPr>
      </p:pic>
      <p:sp>
        <p:nvSpPr>
          <p:cNvPr id="5" name="Rectangle 1">
            <a:extLst>
              <a:ext uri="{FF2B5EF4-FFF2-40B4-BE49-F238E27FC236}">
                <a16:creationId xmlns:a16="http://schemas.microsoft.com/office/drawing/2014/main" id="{25A48178-4AD0-3346-C330-A063F1D65F9B}"/>
              </a:ext>
            </a:extLst>
          </p:cNvPr>
          <p:cNvSpPr>
            <a:spLocks noChangeArrowheads="1"/>
          </p:cNvSpPr>
          <p:nvPr/>
        </p:nvSpPr>
        <p:spPr bwMode="auto">
          <a:xfrm>
            <a:off x="1311525" y="5847481"/>
            <a:ext cx="9153524"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lang="en-US" altLang="en-US" sz="3294" b="1" noProof="0" dirty="0" err="1">
                <a:solidFill>
                  <a:srgbClr val="FF0000"/>
                </a:solidFill>
                <a:latin typeface="Times New Roman" panose="02020603050405020304" pitchFamily="18" charset="0"/>
                <a:cs typeface="Times New Roman" panose="02020603050405020304" pitchFamily="18" charset="0"/>
              </a:rPr>
              <a:t>Đặt</a:t>
            </a:r>
            <a:r>
              <a:rPr lang="en-US" altLang="en-US" sz="3294" b="1" noProof="0" dirty="0">
                <a:solidFill>
                  <a:srgbClr val="FF0000"/>
                </a:solidFill>
                <a:latin typeface="Times New Roman" panose="02020603050405020304" pitchFamily="18" charset="0"/>
                <a:cs typeface="Times New Roman" panose="02020603050405020304" pitchFamily="18" charset="0"/>
              </a:rPr>
              <a:t> </a:t>
            </a:r>
            <a:r>
              <a:rPr lang="en-US" altLang="en-US" sz="3294" b="1" noProof="0" dirty="0" err="1">
                <a:solidFill>
                  <a:srgbClr val="FF0000"/>
                </a:solidFill>
                <a:latin typeface="Times New Roman" panose="02020603050405020304" pitchFamily="18" charset="0"/>
                <a:cs typeface="Times New Roman" panose="02020603050405020304" pitchFamily="18" charset="0"/>
              </a:rPr>
              <a:t>bếp</a:t>
            </a:r>
            <a:r>
              <a:rPr lang="en-US" altLang="en-US" sz="3294" b="1" noProof="0" dirty="0">
                <a:solidFill>
                  <a:srgbClr val="FF0000"/>
                </a:solidFill>
                <a:latin typeface="Times New Roman" panose="02020603050405020304" pitchFamily="18" charset="0"/>
                <a:cs typeface="Times New Roman" panose="02020603050405020304" pitchFamily="18" charset="0"/>
              </a:rPr>
              <a:t> ở </a:t>
            </a:r>
            <a:r>
              <a:rPr lang="en-US" altLang="en-US" sz="3294" b="1" noProof="0" dirty="0" err="1">
                <a:solidFill>
                  <a:srgbClr val="FF0000"/>
                </a:solidFill>
                <a:latin typeface="Times New Roman" panose="02020603050405020304" pitchFamily="18" charset="0"/>
                <a:cs typeface="Times New Roman" panose="02020603050405020304" pitchFamily="18" charset="0"/>
              </a:rPr>
              <a:t>nơi</a:t>
            </a:r>
            <a:r>
              <a:rPr lang="en-US" altLang="en-US" sz="3294" b="1" noProof="0" dirty="0">
                <a:solidFill>
                  <a:srgbClr val="FF0000"/>
                </a:solidFill>
                <a:latin typeface="Times New Roman" panose="02020603050405020304" pitchFamily="18" charset="0"/>
                <a:cs typeface="Times New Roman" panose="02020603050405020304" pitchFamily="18" charset="0"/>
              </a:rPr>
              <a:t> </a:t>
            </a:r>
            <a:r>
              <a:rPr lang="en-US" altLang="en-US" sz="3294" b="1" noProof="0" dirty="0" err="1">
                <a:solidFill>
                  <a:srgbClr val="FF0000"/>
                </a:solidFill>
                <a:latin typeface="Times New Roman" panose="02020603050405020304" pitchFamily="18" charset="0"/>
                <a:cs typeface="Times New Roman" panose="02020603050405020304" pitchFamily="18" charset="0"/>
              </a:rPr>
              <a:t>khô</a:t>
            </a:r>
            <a:r>
              <a:rPr lang="en-US" altLang="en-US" sz="3294" b="1" noProof="0" dirty="0">
                <a:solidFill>
                  <a:srgbClr val="FF0000"/>
                </a:solidFill>
                <a:latin typeface="Times New Roman" panose="02020603050405020304" pitchFamily="18" charset="0"/>
                <a:cs typeface="Times New Roman" panose="02020603050405020304" pitchFamily="18" charset="0"/>
              </a:rPr>
              <a:t> </a:t>
            </a:r>
            <a:r>
              <a:rPr lang="en-US" altLang="en-US" sz="3294" b="1" noProof="0" dirty="0" err="1">
                <a:solidFill>
                  <a:srgbClr val="FF0000"/>
                </a:solidFill>
                <a:latin typeface="Times New Roman" panose="02020603050405020304" pitchFamily="18" charset="0"/>
                <a:cs typeface="Times New Roman" panose="02020603050405020304" pitchFamily="18" charset="0"/>
              </a:rPr>
              <a:t>ráo</a:t>
            </a:r>
            <a:r>
              <a:rPr lang="en-US" altLang="en-US" sz="3294" b="1" noProof="0" dirty="0">
                <a:solidFill>
                  <a:srgbClr val="FF0000"/>
                </a:solidFill>
                <a:latin typeface="Times New Roman" panose="02020603050405020304" pitchFamily="18" charset="0"/>
                <a:cs typeface="Times New Roman" panose="02020603050405020304" pitchFamily="18" charset="0"/>
              </a:rPr>
              <a:t>, </a:t>
            </a:r>
            <a:r>
              <a:rPr lang="en-US" altLang="en-US" sz="3294" b="1" noProof="0" dirty="0" err="1">
                <a:solidFill>
                  <a:srgbClr val="FF0000"/>
                </a:solidFill>
                <a:latin typeface="Times New Roman" panose="02020603050405020304" pitchFamily="18" charset="0"/>
                <a:cs typeface="Times New Roman" panose="02020603050405020304" pitchFamily="18" charset="0"/>
              </a:rPr>
              <a:t>thoáng</a:t>
            </a:r>
            <a:r>
              <a:rPr lang="en-US" altLang="en-US" sz="3294" b="1" noProof="0" dirty="0">
                <a:solidFill>
                  <a:srgbClr val="FF0000"/>
                </a:solidFill>
                <a:latin typeface="Times New Roman" panose="02020603050405020304" pitchFamily="18" charset="0"/>
                <a:cs typeface="Times New Roman" panose="02020603050405020304" pitchFamily="18" charset="0"/>
              </a:rPr>
              <a:t> </a:t>
            </a:r>
            <a:r>
              <a:rPr lang="en-US" altLang="en-US" sz="3294" b="1" noProof="0" dirty="0" err="1">
                <a:solidFill>
                  <a:srgbClr val="FF0000"/>
                </a:solidFill>
                <a:latin typeface="Times New Roman" panose="02020603050405020304" pitchFamily="18" charset="0"/>
                <a:cs typeface="Times New Roman" panose="02020603050405020304" pitchFamily="18" charset="0"/>
              </a:rPr>
              <a:t>mát</a:t>
            </a:r>
            <a:endPar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3680501"/>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500"/>
                                        <p:tgtEl>
                                          <p:spTgt spid="194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A22DB0-5E5C-2686-4C59-CD13C8DF1060}"/>
              </a:ext>
            </a:extLst>
          </p:cNvPr>
          <p:cNvPicPr>
            <a:picLocks noChangeAspect="1"/>
          </p:cNvPicPr>
          <p:nvPr/>
        </p:nvPicPr>
        <p:blipFill>
          <a:blip r:embed="rId2"/>
          <a:stretch>
            <a:fillRect/>
          </a:stretch>
        </p:blipFill>
        <p:spPr>
          <a:xfrm>
            <a:off x="495023" y="503147"/>
            <a:ext cx="4324628" cy="3968840"/>
          </a:xfrm>
          <a:prstGeom prst="rect">
            <a:avLst/>
          </a:prstGeom>
        </p:spPr>
      </p:pic>
      <p:pic>
        <p:nvPicPr>
          <p:cNvPr id="5" name="Picture 4">
            <a:extLst>
              <a:ext uri="{FF2B5EF4-FFF2-40B4-BE49-F238E27FC236}">
                <a16:creationId xmlns:a16="http://schemas.microsoft.com/office/drawing/2014/main" id="{6F9B3284-0465-81E7-74BE-6969F160542F}"/>
              </a:ext>
            </a:extLst>
          </p:cNvPr>
          <p:cNvPicPr>
            <a:picLocks noChangeAspect="1"/>
          </p:cNvPicPr>
          <p:nvPr/>
        </p:nvPicPr>
        <p:blipFill>
          <a:blip r:embed="rId3"/>
          <a:stretch>
            <a:fillRect/>
          </a:stretch>
        </p:blipFill>
        <p:spPr>
          <a:xfrm>
            <a:off x="5800725" y="500062"/>
            <a:ext cx="5314950" cy="3971925"/>
          </a:xfrm>
          <a:prstGeom prst="rect">
            <a:avLst/>
          </a:prstGeom>
        </p:spPr>
      </p:pic>
      <p:sp>
        <p:nvSpPr>
          <p:cNvPr id="9" name="Subtitle 8">
            <a:extLst>
              <a:ext uri="{FF2B5EF4-FFF2-40B4-BE49-F238E27FC236}">
                <a16:creationId xmlns:a16="http://schemas.microsoft.com/office/drawing/2014/main" id="{C4DCDD97-7911-1924-7FBF-0EC0FC358430}"/>
              </a:ext>
            </a:extLst>
          </p:cNvPr>
          <p:cNvSpPr>
            <a:spLocks noGrp="1"/>
          </p:cNvSpPr>
          <p:nvPr>
            <p:ph type="subTitle" idx="1"/>
          </p:nvPr>
        </p:nvSpPr>
        <p:spPr>
          <a:xfrm>
            <a:off x="1381125" y="4897438"/>
            <a:ext cx="9144000" cy="1655762"/>
          </a:xfrm>
        </p:spPr>
        <p:txBody>
          <a:body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chạm</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trên</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bề</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mặt</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bếp</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nấu</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hoặc</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vừa</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nấu</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xong</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endParaRPr lang="en-US" dirty="0"/>
          </a:p>
        </p:txBody>
      </p:sp>
    </p:spTree>
    <p:extLst>
      <p:ext uri="{BB962C8B-B14F-4D97-AF65-F5344CB8AC3E}">
        <p14:creationId xmlns:p14="http://schemas.microsoft.com/office/powerpoint/2010/main" val="170676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8F84C1-2AF5-4848-8F3D-36BF66F8624E}"/>
              </a:ext>
            </a:extLst>
          </p:cNvPr>
          <p:cNvPicPr>
            <a:picLocks noChangeAspect="1"/>
          </p:cNvPicPr>
          <p:nvPr/>
        </p:nvPicPr>
        <p:blipFill>
          <a:blip r:embed="rId2"/>
          <a:stretch>
            <a:fillRect/>
          </a:stretch>
        </p:blipFill>
        <p:spPr>
          <a:xfrm>
            <a:off x="5963920" y="820420"/>
            <a:ext cx="5341620" cy="3873500"/>
          </a:xfrm>
          <a:prstGeom prst="rect">
            <a:avLst/>
          </a:prstGeom>
        </p:spPr>
      </p:pic>
      <p:pic>
        <p:nvPicPr>
          <p:cNvPr id="3" name="Picture 2">
            <a:extLst>
              <a:ext uri="{FF2B5EF4-FFF2-40B4-BE49-F238E27FC236}">
                <a16:creationId xmlns:a16="http://schemas.microsoft.com/office/drawing/2014/main" id="{059469E1-1BF8-F765-277E-58AF05CD55DA}"/>
              </a:ext>
            </a:extLst>
          </p:cNvPr>
          <p:cNvPicPr>
            <a:picLocks noChangeAspect="1"/>
          </p:cNvPicPr>
          <p:nvPr/>
        </p:nvPicPr>
        <p:blipFill>
          <a:blip r:embed="rId3"/>
          <a:stretch>
            <a:fillRect/>
          </a:stretch>
        </p:blipFill>
        <p:spPr>
          <a:xfrm>
            <a:off x="248920" y="820420"/>
            <a:ext cx="5715000" cy="3873500"/>
          </a:xfrm>
          <a:prstGeom prst="rect">
            <a:avLst/>
          </a:prstGeom>
        </p:spPr>
      </p:pic>
      <p:sp>
        <p:nvSpPr>
          <p:cNvPr id="5" name="Subtitle 4">
            <a:extLst>
              <a:ext uri="{FF2B5EF4-FFF2-40B4-BE49-F238E27FC236}">
                <a16:creationId xmlns:a16="http://schemas.microsoft.com/office/drawing/2014/main" id="{5E04CAEF-012A-865C-083B-F03B91519A11}"/>
              </a:ext>
            </a:extLst>
          </p:cNvPr>
          <p:cNvSpPr>
            <a:spLocks noGrp="1"/>
          </p:cNvSpPr>
          <p:nvPr>
            <p:ph type="subTitle" idx="1"/>
          </p:nvPr>
        </p:nvSpPr>
        <p:spPr>
          <a:xfrm>
            <a:off x="1714500" y="5133974"/>
            <a:ext cx="8648700" cy="1152526"/>
          </a:xfrm>
        </p:spPr>
        <p:txBody>
          <a:body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Khi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vệ</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mặt</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bếp</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khăn</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mềm</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tẩy</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rửa</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phù</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94"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altLang="en-US" sz="3294"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endParaRPr lang="en-US" dirty="0"/>
          </a:p>
        </p:txBody>
      </p:sp>
    </p:spTree>
    <p:extLst>
      <p:ext uri="{BB962C8B-B14F-4D97-AF65-F5344CB8AC3E}">
        <p14:creationId xmlns:p14="http://schemas.microsoft.com/office/powerpoint/2010/main" val="33013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AD4F-76D4-633A-03A0-9C145B26C521}"/>
              </a:ext>
            </a:extLst>
          </p:cNvPr>
          <p:cNvSpPr>
            <a:spLocks noGrp="1"/>
          </p:cNvSpPr>
          <p:nvPr>
            <p:ph type="title"/>
          </p:nvPr>
        </p:nvSpPr>
        <p:spPr>
          <a:xfrm>
            <a:off x="838200" y="365126"/>
            <a:ext cx="10515600" cy="1144588"/>
          </a:xfrm>
        </p:spPr>
        <p:txBody>
          <a:bodyPr/>
          <a:lstStyle/>
          <a:p>
            <a:r>
              <a:rPr lang="en-US" b="1" dirty="0" err="1">
                <a:solidFill>
                  <a:srgbClr val="FF0000"/>
                </a:solidFill>
              </a:rPr>
              <a:t>Sử</a:t>
            </a:r>
            <a:r>
              <a:rPr lang="en-US" b="1" dirty="0">
                <a:solidFill>
                  <a:srgbClr val="FF0000"/>
                </a:solidFill>
              </a:rPr>
              <a:t> </a:t>
            </a:r>
            <a:r>
              <a:rPr lang="en-US" b="1" dirty="0" err="1">
                <a:solidFill>
                  <a:srgbClr val="FF0000"/>
                </a:solidFill>
              </a:rPr>
              <a:t>dụng</a:t>
            </a:r>
            <a:r>
              <a:rPr lang="en-US" b="1" dirty="0">
                <a:solidFill>
                  <a:srgbClr val="FF0000"/>
                </a:solidFill>
              </a:rPr>
              <a:t> </a:t>
            </a:r>
            <a:r>
              <a:rPr lang="en-US" b="1" dirty="0" err="1">
                <a:solidFill>
                  <a:srgbClr val="FF0000"/>
                </a:solidFill>
              </a:rPr>
              <a:t>nồi</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đáy</a:t>
            </a:r>
            <a:r>
              <a:rPr lang="en-US" b="1" dirty="0">
                <a:solidFill>
                  <a:srgbClr val="FF0000"/>
                </a:solidFill>
              </a:rPr>
              <a:t> </a:t>
            </a:r>
            <a:r>
              <a:rPr lang="en-US" b="1" dirty="0" err="1">
                <a:solidFill>
                  <a:srgbClr val="FF0000"/>
                </a:solidFill>
              </a:rPr>
              <a:t>phẳng</a:t>
            </a:r>
            <a:r>
              <a:rPr lang="en-US" b="1" dirty="0">
                <a:solidFill>
                  <a:srgbClr val="FF0000"/>
                </a:solidFill>
              </a:rPr>
              <a:t> </a:t>
            </a:r>
            <a:r>
              <a:rPr lang="en-US" b="1" dirty="0" err="1">
                <a:solidFill>
                  <a:srgbClr val="FF0000"/>
                </a:solidFill>
              </a:rPr>
              <a:t>để</a:t>
            </a:r>
            <a:r>
              <a:rPr lang="en-US" b="1" dirty="0">
                <a:solidFill>
                  <a:srgbClr val="FF0000"/>
                </a:solidFill>
              </a:rPr>
              <a:t> </a:t>
            </a:r>
            <a:r>
              <a:rPr lang="en-US" b="1" dirty="0" err="1">
                <a:solidFill>
                  <a:srgbClr val="FF0000"/>
                </a:solidFill>
              </a:rPr>
              <a:t>đun</a:t>
            </a:r>
            <a:r>
              <a:rPr lang="en-US" b="1" dirty="0">
                <a:solidFill>
                  <a:srgbClr val="FF0000"/>
                </a:solidFill>
              </a:rPr>
              <a:t> </a:t>
            </a:r>
            <a:r>
              <a:rPr lang="en-US" b="1" dirty="0" err="1">
                <a:solidFill>
                  <a:srgbClr val="FF0000"/>
                </a:solidFill>
              </a:rPr>
              <a:t>nấu</a:t>
            </a:r>
            <a:endParaRPr lang="en-US" b="1" dirty="0">
              <a:solidFill>
                <a:srgbClr val="FF0000"/>
              </a:solidFill>
            </a:endParaRPr>
          </a:p>
        </p:txBody>
      </p:sp>
      <p:pic>
        <p:nvPicPr>
          <p:cNvPr id="8194" name="Picture 2" descr="Các loại nồi sử dụng cho bếp hồng ngoại bạn nên biết">
            <a:extLst>
              <a:ext uri="{FF2B5EF4-FFF2-40B4-BE49-F238E27FC236}">
                <a16:creationId xmlns:a16="http://schemas.microsoft.com/office/drawing/2014/main" id="{9FDC3D33-56C5-3677-D15D-29E14F786F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92160" y="1825625"/>
            <a:ext cx="388112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D02110-DA44-1EC4-0637-AFAFA63E101F}"/>
              </a:ext>
            </a:extLst>
          </p:cNvPr>
          <p:cNvPicPr>
            <a:picLocks noChangeAspect="1"/>
          </p:cNvPicPr>
          <p:nvPr/>
        </p:nvPicPr>
        <p:blipFill>
          <a:blip r:embed="rId3"/>
          <a:stretch>
            <a:fillRect/>
          </a:stretch>
        </p:blipFill>
        <p:spPr>
          <a:xfrm>
            <a:off x="699136" y="2001044"/>
            <a:ext cx="3730624" cy="4000500"/>
          </a:xfrm>
          <a:prstGeom prst="rect">
            <a:avLst/>
          </a:prstGeom>
        </p:spPr>
      </p:pic>
      <p:pic>
        <p:nvPicPr>
          <p:cNvPr id="8196" name="Picture 4" descr="5 cách thực hiện nấu ăn trên bếp hồng ngoại hiệu quả">
            <a:extLst>
              <a:ext uri="{FF2B5EF4-FFF2-40B4-BE49-F238E27FC236}">
                <a16:creationId xmlns:a16="http://schemas.microsoft.com/office/drawing/2014/main" id="{E97A681D-7135-C7D4-ACB6-94E7C81D1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75" y="1914525"/>
            <a:ext cx="3581399" cy="426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 calcmode="lin" valueType="num">
                                      <p:cBhvr additive="base">
                                        <p:cTn id="18" dur="500" fill="hold"/>
                                        <p:tgtEl>
                                          <p:spTgt spid="8196"/>
                                        </p:tgtEl>
                                        <p:attrNameLst>
                                          <p:attrName>ppt_x</p:attrName>
                                        </p:attrNameLst>
                                      </p:cBhvr>
                                      <p:tavLst>
                                        <p:tav tm="0">
                                          <p:val>
                                            <p:strVal val="#ppt_x"/>
                                          </p:val>
                                        </p:tav>
                                        <p:tav tm="100000">
                                          <p:val>
                                            <p:strVal val="#ppt_x"/>
                                          </p:val>
                                        </p:tav>
                                      </p:tavLst>
                                    </p:anim>
                                    <p:anim calcmode="lin" valueType="num">
                                      <p:cBhvr additive="base">
                                        <p:cTn id="19"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D9A0AC3-96F5-D58F-F9F3-7D8AEF35C8D2}"/>
              </a:ext>
            </a:extLst>
          </p:cNvPr>
          <p:cNvSpPr/>
          <p:nvPr/>
        </p:nvSpPr>
        <p:spPr>
          <a:xfrm>
            <a:off x="-1001059" y="4879540"/>
            <a:ext cx="14179176" cy="1947333"/>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vi-VN" sz="1412">
              <a:solidFill>
                <a:srgbClr val="FFFFFF"/>
              </a:solidFill>
              <a:latin typeface="Arial"/>
              <a:cs typeface="Arial"/>
            </a:endParaRPr>
          </a:p>
        </p:txBody>
      </p:sp>
      <p:pic>
        <p:nvPicPr>
          <p:cNvPr id="5123" name="Picture 27" descr="bball">
            <a:extLst>
              <a:ext uri="{FF2B5EF4-FFF2-40B4-BE49-F238E27FC236}">
                <a16:creationId xmlns:a16="http://schemas.microsoft.com/office/drawing/2014/main" id="{E5AFC470-1313-0691-F866-9D83F0AB5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049" y="201706"/>
            <a:ext cx="1726951" cy="121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5E75A9FD-D2D8-0222-A128-6FFE01534CE3}"/>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a:extLst>
              <a:ext uri="{FF2B5EF4-FFF2-40B4-BE49-F238E27FC236}">
                <a16:creationId xmlns:a16="http://schemas.microsoft.com/office/drawing/2014/main" id="{3737E12C-BCD7-7D62-DC35-4AE94A75A10D}"/>
              </a:ext>
            </a:extLst>
          </p:cNvPr>
          <p:cNvSpPr>
            <a:spLocks noChangeArrowheads="1"/>
          </p:cNvSpPr>
          <p:nvPr/>
        </p:nvSpPr>
        <p:spPr bwMode="auto">
          <a:xfrm>
            <a:off x="226608" y="393451"/>
            <a:ext cx="2519084"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en-US" altLang="vi-VN" sz="3294" b="1" u="sng">
                <a:solidFill>
                  <a:srgbClr val="339966"/>
                </a:solidFill>
                <a:latin typeface="Times New Roman" panose="02020603050405020304" pitchFamily="18" charset="0"/>
              </a:rPr>
              <a:t>I. </a:t>
            </a:r>
            <a:r>
              <a:rPr lang="en-US" altLang="en-US" sz="3294" b="1" u="sng">
                <a:solidFill>
                  <a:srgbClr val="339966"/>
                </a:solidFill>
                <a:latin typeface="Times New Roman" panose="02020603050405020304" pitchFamily="18" charset="0"/>
              </a:rPr>
              <a:t>CẤU TẠO</a:t>
            </a:r>
            <a:endParaRPr lang="en-US" altLang="vi-VN" sz="3294" b="1" u="sng">
              <a:solidFill>
                <a:srgbClr val="339966"/>
              </a:solidFill>
              <a:latin typeface="Times New Roman" panose="02020603050405020304" pitchFamily="18" charset="0"/>
            </a:endParaRPr>
          </a:p>
        </p:txBody>
      </p:sp>
      <p:sp>
        <p:nvSpPr>
          <p:cNvPr id="24" name="Rectangle 23">
            <a:extLst>
              <a:ext uri="{FF2B5EF4-FFF2-40B4-BE49-F238E27FC236}">
                <a16:creationId xmlns:a16="http://schemas.microsoft.com/office/drawing/2014/main" id="{CEDB4CD1-0740-7331-4C55-E9AF762549E7}"/>
              </a:ext>
            </a:extLst>
          </p:cNvPr>
          <p:cNvSpPr>
            <a:spLocks noChangeArrowheads="1"/>
          </p:cNvSpPr>
          <p:nvPr/>
        </p:nvSpPr>
        <p:spPr bwMode="auto">
          <a:xfrm>
            <a:off x="1016000" y="1044638"/>
            <a:ext cx="6096000"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a:solidFill>
                  <a:srgbClr val="0070C0"/>
                </a:solidFill>
                <a:latin typeface="Times New Roman" panose="02020603050405020304" pitchFamily="18" charset="0"/>
                <a:cs typeface="Times New Roman" panose="02020603050405020304" pitchFamily="18" charset="0"/>
              </a:rPr>
              <a:t>Mặt bếp </a:t>
            </a:r>
          </a:p>
        </p:txBody>
      </p:sp>
      <p:sp>
        <p:nvSpPr>
          <p:cNvPr id="25" name="Rectangle 24">
            <a:extLst>
              <a:ext uri="{FF2B5EF4-FFF2-40B4-BE49-F238E27FC236}">
                <a16:creationId xmlns:a16="http://schemas.microsoft.com/office/drawing/2014/main" id="{FBD1995C-6C6F-F206-C842-5421051E69A5}"/>
              </a:ext>
            </a:extLst>
          </p:cNvPr>
          <p:cNvSpPr>
            <a:spLocks noChangeArrowheads="1"/>
          </p:cNvSpPr>
          <p:nvPr/>
        </p:nvSpPr>
        <p:spPr bwMode="auto">
          <a:xfrm>
            <a:off x="757020" y="2218765"/>
            <a:ext cx="6096000"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a:solidFill>
                  <a:srgbClr val="0070C0"/>
                </a:solidFill>
                <a:latin typeface="Times New Roman" panose="02020603050405020304" pitchFamily="18" charset="0"/>
                <a:cs typeface="Times New Roman" panose="02020603050405020304" pitchFamily="18" charset="0"/>
              </a:rPr>
              <a:t>Bảng điều khiển</a:t>
            </a:r>
          </a:p>
        </p:txBody>
      </p:sp>
      <p:sp>
        <p:nvSpPr>
          <p:cNvPr id="26" name="Rectangle 25">
            <a:extLst>
              <a:ext uri="{FF2B5EF4-FFF2-40B4-BE49-F238E27FC236}">
                <a16:creationId xmlns:a16="http://schemas.microsoft.com/office/drawing/2014/main" id="{E783438A-DEB2-1194-A308-D49D2BF06650}"/>
              </a:ext>
            </a:extLst>
          </p:cNvPr>
          <p:cNvSpPr>
            <a:spLocks noChangeArrowheads="1"/>
          </p:cNvSpPr>
          <p:nvPr/>
        </p:nvSpPr>
        <p:spPr bwMode="auto">
          <a:xfrm>
            <a:off x="840442" y="3363010"/>
            <a:ext cx="6096000"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a:solidFill>
                  <a:srgbClr val="0070C0"/>
                </a:solidFill>
                <a:latin typeface="Times New Roman" panose="02020603050405020304" pitchFamily="18" charset="0"/>
                <a:cs typeface="Times New Roman" panose="02020603050405020304" pitchFamily="18" charset="0"/>
              </a:rPr>
              <a:t>Thân bếp</a:t>
            </a:r>
            <a:br>
              <a:rPr lang="vi-VN" altLang="en-US" sz="3294">
                <a:solidFill>
                  <a:srgbClr val="0070C0"/>
                </a:solidFill>
                <a:latin typeface="Times New Roman" panose="02020603050405020304" pitchFamily="18" charset="0"/>
                <a:cs typeface="Times New Roman" panose="02020603050405020304" pitchFamily="18" charset="0"/>
              </a:rPr>
            </a:br>
            <a:endParaRPr lang="en-US" altLang="en-US" sz="3294">
              <a:solidFill>
                <a:srgbClr val="0070C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8AFC5784-966C-7428-A8F1-1BDA1BC018C2}"/>
              </a:ext>
            </a:extLst>
          </p:cNvPr>
          <p:cNvSpPr>
            <a:spLocks noChangeArrowheads="1"/>
          </p:cNvSpPr>
          <p:nvPr/>
        </p:nvSpPr>
        <p:spPr bwMode="auto">
          <a:xfrm>
            <a:off x="344893" y="4224618"/>
            <a:ext cx="6096000" cy="16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1412">
                <a:solidFill>
                  <a:srgbClr val="000000"/>
                </a:solidFill>
              </a:rPr>
              <a:t> </a:t>
            </a:r>
            <a:r>
              <a:rPr lang="en-US" altLang="en-US" sz="3294">
                <a:solidFill>
                  <a:srgbClr val="0070C0"/>
                </a:solidFill>
                <a:latin typeface="Times New Roman" panose="02020603050405020304" pitchFamily="18" charset="0"/>
                <a:cs typeface="Times New Roman" panose="02020603050405020304" pitchFamily="18" charset="0"/>
              </a:rPr>
              <a:t>Mâm nhiệt hồng ngoại</a:t>
            </a:r>
          </a:p>
          <a:p>
            <a:pPr defTabSz="717164" eaLnBrk="0" fontAlgn="base" hangingPunct="0">
              <a:spcBef>
                <a:spcPct val="0"/>
              </a:spcBef>
              <a:spcAft>
                <a:spcPct val="0"/>
              </a:spcAft>
            </a:pPr>
            <a:br>
              <a:rPr lang="vi-VN" altLang="en-US" sz="3294">
                <a:solidFill>
                  <a:srgbClr val="0070C0"/>
                </a:solidFill>
                <a:latin typeface="Times New Roman" panose="02020603050405020304" pitchFamily="18" charset="0"/>
                <a:cs typeface="Times New Roman" panose="02020603050405020304" pitchFamily="18" charset="0"/>
              </a:rPr>
            </a:br>
            <a:endParaRPr lang="en-US" altLang="en-US" sz="3294">
              <a:solidFill>
                <a:srgbClr val="0070C0"/>
              </a:solidFill>
              <a:latin typeface="Times New Roman" panose="02020603050405020304" pitchFamily="18" charset="0"/>
              <a:cs typeface="Times New Roman" panose="02020603050405020304" pitchFamily="18" charset="0"/>
            </a:endParaRPr>
          </a:p>
        </p:txBody>
      </p:sp>
      <p:pic>
        <p:nvPicPr>
          <p:cNvPr id="5130" name="Picture 16">
            <a:extLst>
              <a:ext uri="{FF2B5EF4-FFF2-40B4-BE49-F238E27FC236}">
                <a16:creationId xmlns:a16="http://schemas.microsoft.com/office/drawing/2014/main" id="{46E4333D-726C-5D4C-B8A1-1549EAF0CE2F}"/>
              </a:ext>
            </a:extLst>
          </p:cNvPr>
          <p:cNvPicPr>
            <a:picLocks noChangeAspect="1"/>
          </p:cNvPicPr>
          <p:nvPr/>
        </p:nvPicPr>
        <p:blipFill>
          <a:blip r:embed="rId3">
            <a:extLst>
              <a:ext uri="{28A0092B-C50C-407E-A947-70E740481C1C}">
                <a14:useLocalDpi xmlns:a14="http://schemas.microsoft.com/office/drawing/2010/main" val="0"/>
              </a:ext>
            </a:extLst>
          </a:blip>
          <a:srcRect b="10176"/>
          <a:stretch>
            <a:fillRect/>
          </a:stretch>
        </p:blipFill>
        <p:spPr bwMode="auto">
          <a:xfrm>
            <a:off x="4829736" y="1511549"/>
            <a:ext cx="7917578" cy="305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1+#ppt_w/2"/>
                                          </p:val>
                                        </p:tav>
                                        <p:tav tm="100000">
                                          <p:val>
                                            <p:strVal val="#ppt_x"/>
                                          </p:val>
                                        </p:tav>
                                      </p:tavLst>
                                    </p:anim>
                                    <p:anim calcmode="lin" valueType="num">
                                      <p:cBhvr additive="base">
                                        <p:cTn id="1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1+#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1+#ppt_w/2"/>
                                          </p:val>
                                        </p:tav>
                                        <p:tav tm="100000">
                                          <p:val>
                                            <p:strVal val="#ppt_x"/>
                                          </p:val>
                                        </p:tav>
                                      </p:tavLst>
                                    </p:anim>
                                    <p:anim calcmode="lin" valueType="num">
                                      <p:cBhvr additive="base">
                                        <p:cTn id="3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a:extLst>
              <a:ext uri="{FF2B5EF4-FFF2-40B4-BE49-F238E27FC236}">
                <a16:creationId xmlns:a16="http://schemas.microsoft.com/office/drawing/2014/main" id="{B955F24F-7359-27CB-CF6F-29B0CDE96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049" y="201706"/>
            <a:ext cx="1726951" cy="121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4778CADE-98C1-E691-F5A8-ECF6DACF48FF}"/>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marL="0" marR="0" lvl="0" indent="0" algn="ctr" defTabSz="717164" rtl="0" eaLnBrk="1" fontAlgn="base" latinLnBrk="0" hangingPunct="1">
              <a:lnSpc>
                <a:spcPct val="100000"/>
              </a:lnSpc>
              <a:spcBef>
                <a:spcPct val="0"/>
              </a:spcBef>
              <a:spcAft>
                <a:spcPct val="0"/>
              </a:spcAft>
              <a:buClrTx/>
              <a:buSzTx/>
              <a:buFontTx/>
              <a:buNone/>
              <a:tabLst/>
              <a:defRPr/>
            </a:pPr>
            <a:endParaRPr kumimoji="0" lang="en-US" sz="1412"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a:extLst>
              <a:ext uri="{FF2B5EF4-FFF2-40B4-BE49-F238E27FC236}">
                <a16:creationId xmlns:a16="http://schemas.microsoft.com/office/drawing/2014/main" id="{30AFD5CE-4AFF-35DC-7A37-3E7E7BBE9D27}"/>
              </a:ext>
            </a:extLst>
          </p:cNvPr>
          <p:cNvSpPr>
            <a:spLocks/>
          </p:cNvSpPr>
          <p:nvPr/>
        </p:nvSpPr>
        <p:spPr bwMode="auto">
          <a:xfrm rot="5400000">
            <a:off x="3410324" y="-3264025"/>
            <a:ext cx="6638863" cy="13005049"/>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marL="0" marR="0" lvl="0" indent="0" algn="l" defTabSz="717164" rtl="0" eaLnBrk="0" fontAlgn="base" latinLnBrk="0" hangingPunct="0">
              <a:lnSpc>
                <a:spcPct val="100000"/>
              </a:lnSpc>
              <a:spcBef>
                <a:spcPct val="0"/>
              </a:spcBef>
              <a:spcAft>
                <a:spcPct val="0"/>
              </a:spcAft>
              <a:buClrTx/>
              <a:buSzTx/>
              <a:buFontTx/>
              <a:buNone/>
              <a:tabLst/>
              <a:defRPr/>
            </a:pPr>
            <a:endParaRPr kumimoji="0" lang="en-US" sz="141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3" name="Rectangle 1">
            <a:extLst>
              <a:ext uri="{FF2B5EF4-FFF2-40B4-BE49-F238E27FC236}">
                <a16:creationId xmlns:a16="http://schemas.microsoft.com/office/drawing/2014/main" id="{3A37B990-C012-70F9-5910-C0B4D8C57939}"/>
              </a:ext>
            </a:extLst>
          </p:cNvPr>
          <p:cNvSpPr>
            <a:spLocks noChangeArrowheads="1"/>
          </p:cNvSpPr>
          <p:nvPr/>
        </p:nvSpPr>
        <p:spPr bwMode="auto">
          <a:xfrm>
            <a:off x="949324" y="503919"/>
            <a:ext cx="8689975" cy="6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lưu</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SGK – 70)</a:t>
            </a:r>
          </a:p>
        </p:txBody>
      </p:sp>
      <p:sp>
        <p:nvSpPr>
          <p:cNvPr id="9" name="Rectangle 1">
            <a:extLst>
              <a:ext uri="{FF2B5EF4-FFF2-40B4-BE49-F238E27FC236}">
                <a16:creationId xmlns:a16="http://schemas.microsoft.com/office/drawing/2014/main" id="{BC47218C-7964-5C57-22E8-5DA3A998141E}"/>
              </a:ext>
            </a:extLst>
          </p:cNvPr>
          <p:cNvSpPr>
            <a:spLocks noChangeArrowheads="1"/>
          </p:cNvSpPr>
          <p:nvPr/>
        </p:nvSpPr>
        <p:spPr bwMode="auto">
          <a:xfrm>
            <a:off x="735854" y="1856442"/>
            <a:ext cx="10770346"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Đặt</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bếp</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ở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nơi</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ráo</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thoáng</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mát</a:t>
            </a:r>
            <a:endPar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1">
            <a:extLst>
              <a:ext uri="{FF2B5EF4-FFF2-40B4-BE49-F238E27FC236}">
                <a16:creationId xmlns:a16="http://schemas.microsoft.com/office/drawing/2014/main" id="{68BCC510-75E6-DF0B-79F4-502E87F43629}"/>
              </a:ext>
            </a:extLst>
          </p:cNvPr>
          <p:cNvSpPr>
            <a:spLocks noChangeArrowheads="1"/>
          </p:cNvSpPr>
          <p:nvPr/>
        </p:nvSpPr>
        <p:spPr bwMode="auto">
          <a:xfrm>
            <a:off x="798109" y="2903569"/>
            <a:ext cx="11166660"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chạm</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tay</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bề</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mặt</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bếp</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khi</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đang</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nấu</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hoặc</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vừa</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nấu</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xong</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
            <a:extLst>
              <a:ext uri="{FF2B5EF4-FFF2-40B4-BE49-F238E27FC236}">
                <a16:creationId xmlns:a16="http://schemas.microsoft.com/office/drawing/2014/main" id="{E886E8C9-4302-3007-AF35-F7A6B7E68EEE}"/>
              </a:ext>
            </a:extLst>
          </p:cNvPr>
          <p:cNvSpPr>
            <a:spLocks noChangeArrowheads="1"/>
          </p:cNvSpPr>
          <p:nvPr/>
        </p:nvSpPr>
        <p:spPr bwMode="auto">
          <a:xfrm>
            <a:off x="576481" y="4649196"/>
            <a:ext cx="10770346" cy="16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457200" algn="l" defTabSz="717164" rtl="0" eaLnBrk="0" fontAlgn="base" latinLnBrk="0" hangingPunct="0">
              <a:lnSpc>
                <a:spcPct val="100000"/>
              </a:lnSpc>
              <a:spcBef>
                <a:spcPct val="0"/>
              </a:spcBef>
              <a:spcAft>
                <a:spcPct val="0"/>
              </a:spcAft>
              <a:buClrTx/>
              <a:buSzTx/>
              <a:buFontTx/>
              <a:buChar char="-"/>
              <a:tabLst/>
              <a:defRPr/>
            </a:pP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Khi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vệ</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sinh</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mặt</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bếp</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cần</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dụng</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khăn</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mềm</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chất</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tẩy</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rửa</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phù</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94"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hợp</a:t>
            </a:r>
            <a:r>
              <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457200" marR="0" lvl="0" indent="-457200" algn="l" defTabSz="717164" rtl="0" eaLnBrk="0" fontAlgn="base" latinLnBrk="0" hangingPunct="0">
              <a:lnSpc>
                <a:spcPct val="100000"/>
              </a:lnSpc>
              <a:spcBef>
                <a:spcPct val="0"/>
              </a:spcBef>
              <a:spcAft>
                <a:spcPct val="0"/>
              </a:spcAft>
              <a:buClrTx/>
              <a:buSzTx/>
              <a:buFontTx/>
              <a:buChar char="-"/>
              <a:tabLst/>
              <a:defRPr/>
            </a:pPr>
            <a:r>
              <a:rPr lang="en-US" altLang="en-US" sz="3294" noProof="0" dirty="0" err="1">
                <a:solidFill>
                  <a:srgbClr val="0070C0"/>
                </a:solidFill>
                <a:latin typeface="Times New Roman" panose="02020603050405020304" pitchFamily="18" charset="0"/>
                <a:cs typeface="Times New Roman" panose="02020603050405020304" pitchFamily="18" charset="0"/>
              </a:rPr>
              <a:t>Sử</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dụng</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nồi</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có</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đáy</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phẳng</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để</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đun</a:t>
            </a:r>
            <a:r>
              <a:rPr lang="en-US" altLang="en-US" sz="3294" noProof="0" dirty="0">
                <a:solidFill>
                  <a:srgbClr val="0070C0"/>
                </a:solidFill>
                <a:latin typeface="Times New Roman" panose="02020603050405020304" pitchFamily="18" charset="0"/>
                <a:cs typeface="Times New Roman" panose="02020603050405020304" pitchFamily="18" charset="0"/>
              </a:rPr>
              <a:t> </a:t>
            </a:r>
            <a:r>
              <a:rPr lang="en-US" altLang="en-US" sz="3294" noProof="0" dirty="0" err="1">
                <a:solidFill>
                  <a:srgbClr val="0070C0"/>
                </a:solidFill>
                <a:latin typeface="Times New Roman" panose="02020603050405020304" pitchFamily="18" charset="0"/>
                <a:cs typeface="Times New Roman" panose="02020603050405020304" pitchFamily="18" charset="0"/>
              </a:rPr>
              <a:t>nấu</a:t>
            </a:r>
            <a:endParaRPr kumimoji="0" lang="en-US" altLang="en-US" sz="3294"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4932733"/>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500"/>
                                        <p:tgtEl>
                                          <p:spTgt spid="194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B398-7C2B-0C4E-9208-67A017229ED6}"/>
              </a:ext>
            </a:extLst>
          </p:cNvPr>
          <p:cNvSpPr>
            <a:spLocks noGrp="1"/>
          </p:cNvSpPr>
          <p:nvPr>
            <p:ph type="ctrTitle"/>
          </p:nvPr>
        </p:nvSpPr>
        <p:spPr>
          <a:xfrm>
            <a:off x="914400" y="1137921"/>
            <a:ext cx="10363200" cy="1178560"/>
          </a:xfrm>
        </p:spPr>
        <p:txBody>
          <a:bodyPr/>
          <a:lstStyle/>
          <a:p>
            <a:r>
              <a:rPr lang="en-US" sz="4000" dirty="0" err="1"/>
              <a:t>Câu</a:t>
            </a:r>
            <a:r>
              <a:rPr lang="en-US" sz="4000" dirty="0"/>
              <a:t> </a:t>
            </a:r>
            <a:r>
              <a:rPr lang="en-US" sz="4000" dirty="0" err="1"/>
              <a:t>đố</a:t>
            </a:r>
            <a:r>
              <a:rPr lang="en-US" sz="4000" dirty="0"/>
              <a:t>:</a:t>
            </a:r>
            <a:r>
              <a:rPr lang="vi-VN" sz="4000" dirty="0">
                <a:solidFill>
                  <a:srgbClr val="FF0000"/>
                </a:solidFill>
              </a:rPr>
              <a:t>Nghề gì chỉ người vất vả một khi điện về?</a:t>
            </a:r>
            <a:endParaRPr lang="en-US" sz="4000" dirty="0">
              <a:solidFill>
                <a:srgbClr val="FF0000"/>
              </a:solidFill>
            </a:endParaRPr>
          </a:p>
        </p:txBody>
      </p:sp>
      <p:pic>
        <p:nvPicPr>
          <p:cNvPr id="6" name="Picture 5">
            <a:extLst>
              <a:ext uri="{FF2B5EF4-FFF2-40B4-BE49-F238E27FC236}">
                <a16:creationId xmlns:a16="http://schemas.microsoft.com/office/drawing/2014/main" id="{A7B92A4A-A92E-74E0-6E5F-942E53DF0B1C}"/>
              </a:ext>
            </a:extLst>
          </p:cNvPr>
          <p:cNvPicPr>
            <a:picLocks noChangeAspect="1"/>
          </p:cNvPicPr>
          <p:nvPr/>
        </p:nvPicPr>
        <p:blipFill>
          <a:blip r:embed="rId2"/>
          <a:stretch>
            <a:fillRect/>
          </a:stretch>
        </p:blipFill>
        <p:spPr>
          <a:xfrm>
            <a:off x="180975" y="2752725"/>
            <a:ext cx="4781550" cy="4191000"/>
          </a:xfrm>
          <a:prstGeom prst="rect">
            <a:avLst/>
          </a:prstGeom>
        </p:spPr>
      </p:pic>
      <p:pic>
        <p:nvPicPr>
          <p:cNvPr id="7" name="Picture 6">
            <a:extLst>
              <a:ext uri="{FF2B5EF4-FFF2-40B4-BE49-F238E27FC236}">
                <a16:creationId xmlns:a16="http://schemas.microsoft.com/office/drawing/2014/main" id="{5B4DD47E-D2BA-FE49-9327-7DD01E545CF8}"/>
              </a:ext>
            </a:extLst>
          </p:cNvPr>
          <p:cNvPicPr>
            <a:picLocks noChangeAspect="1"/>
          </p:cNvPicPr>
          <p:nvPr/>
        </p:nvPicPr>
        <p:blipFill>
          <a:blip r:embed="rId3"/>
          <a:stretch>
            <a:fillRect/>
          </a:stretch>
        </p:blipFill>
        <p:spPr>
          <a:xfrm>
            <a:off x="5219699" y="2752726"/>
            <a:ext cx="5829301" cy="3724274"/>
          </a:xfrm>
          <a:prstGeom prst="rect">
            <a:avLst/>
          </a:prstGeom>
        </p:spPr>
      </p:pic>
    </p:spTree>
    <p:extLst>
      <p:ext uri="{BB962C8B-B14F-4D97-AF65-F5344CB8AC3E}">
        <p14:creationId xmlns:p14="http://schemas.microsoft.com/office/powerpoint/2010/main" val="30449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2BEEEA57-302C-386C-9A6D-5D9796EE1E97}"/>
              </a:ext>
            </a:extLst>
          </p:cNvPr>
          <p:cNvSpPr>
            <a:spLocks noChangeArrowheads="1"/>
          </p:cNvSpPr>
          <p:nvPr/>
        </p:nvSpPr>
        <p:spPr bwMode="auto">
          <a:xfrm>
            <a:off x="0" y="211667"/>
            <a:ext cx="11749991" cy="6454588"/>
          </a:xfrm>
          <a:prstGeom prst="rect">
            <a:avLst/>
          </a:prstGeom>
          <a:solidFill>
            <a:schemeClr val="tx2">
              <a:lumMod val="60000"/>
              <a:lumOff val="40000"/>
            </a:schemeClr>
          </a:solidFill>
          <a:ln w="9525" algn="ctr">
            <a:solidFill>
              <a:schemeClr val="tx1"/>
            </a:solidFill>
            <a:round/>
            <a:headEnd/>
            <a:tailEnd/>
          </a:ln>
        </p:spPr>
        <p:txBody>
          <a:bodyPr lIns="106551" tIns="53275" rIns="106551" bIns="53275"/>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defTabSz="717164" eaLnBrk="0" fontAlgn="base" hangingPunct="0">
              <a:spcBef>
                <a:spcPct val="0"/>
              </a:spcBef>
              <a:spcAft>
                <a:spcPct val="0"/>
              </a:spcAft>
              <a:buClrTx/>
              <a:buNone/>
              <a:defRPr/>
            </a:pPr>
            <a:endParaRPr lang="vi-VN" altLang="en-US" sz="2118" dirty="0">
              <a:solidFill>
                <a:srgbClr val="000000"/>
              </a:solidFill>
              <a:latin typeface="Times New Roman" panose="02020603050405020304" pitchFamily="18" charset="0"/>
              <a:cs typeface="Arial" charset="0"/>
            </a:endParaRPr>
          </a:p>
        </p:txBody>
      </p:sp>
      <p:sp>
        <p:nvSpPr>
          <p:cNvPr id="77829" name="Text Box 5">
            <a:extLst>
              <a:ext uri="{FF2B5EF4-FFF2-40B4-BE49-F238E27FC236}">
                <a16:creationId xmlns:a16="http://schemas.microsoft.com/office/drawing/2014/main" id="{A1224057-BC64-6B66-EDE6-CBBFC896FABF}"/>
              </a:ext>
            </a:extLst>
          </p:cNvPr>
          <p:cNvSpPr txBox="1">
            <a:spLocks noChangeArrowheads="1"/>
          </p:cNvSpPr>
          <p:nvPr/>
        </p:nvSpPr>
        <p:spPr bwMode="auto">
          <a:xfrm>
            <a:off x="5282952" y="1225177"/>
            <a:ext cx="6198098" cy="3656126"/>
          </a:xfrm>
          <a:prstGeom prst="rect">
            <a:avLst/>
          </a:prstGeom>
          <a:noFill/>
          <a:ln>
            <a:noFill/>
          </a:ln>
        </p:spPr>
        <p:txBody>
          <a:bodyPr lIns="106551" tIns="53275" rIns="106551" bIns="5327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717164" eaLnBrk="0" fontAlgn="base" hangingPunct="0">
              <a:spcBef>
                <a:spcPct val="20000"/>
              </a:spcBef>
              <a:spcAft>
                <a:spcPct val="0"/>
              </a:spcAft>
              <a:buClr>
                <a:srgbClr val="BBE0E3"/>
              </a:buClr>
              <a:buFont typeface="Wingdings" panose="05000000000000000000" pitchFamily="2" charset="2"/>
              <a:buChar char="l"/>
              <a:defRPr/>
            </a:pPr>
            <a:r>
              <a:rPr lang="vi-VN" sz="3294" b="1" dirty="0">
                <a:solidFill>
                  <a:srgbClr val="FFFF00"/>
                </a:solidFill>
                <a:highlight>
                  <a:srgbClr val="FF0000"/>
                </a:highlight>
                <a:latin typeface="Arial"/>
                <a:cs typeface="Arial" charset="0"/>
              </a:rPr>
              <a:t>Kỹ sư  điện </a:t>
            </a:r>
            <a:r>
              <a:rPr lang="vi-VN" sz="3294" dirty="0">
                <a:solidFill>
                  <a:srgbClr val="FFFFFF"/>
                </a:solidFill>
                <a:latin typeface="Arial"/>
                <a:cs typeface="Arial" charset="0"/>
              </a:rPr>
              <a:t>là người tốt nghiệp chuyên ngành điện tại Trường đại học. </a:t>
            </a:r>
            <a:r>
              <a:rPr lang="en-US" sz="3294" dirty="0">
                <a:solidFill>
                  <a:srgbClr val="FFFFFF"/>
                </a:solidFill>
                <a:latin typeface="Arial"/>
                <a:cs typeface="Arial" charset="0"/>
              </a:rPr>
              <a:t>C</a:t>
            </a:r>
            <a:r>
              <a:rPr lang="vi-VN" sz="3294" dirty="0">
                <a:solidFill>
                  <a:srgbClr val="FFFFFF"/>
                </a:solidFill>
                <a:latin typeface="Arial"/>
                <a:cs typeface="Arial" charset="0"/>
              </a:rPr>
              <a:t>ông việc chính của người kỹ sư điện là xây dựng, thiết kế thử nghiệm giám sát và phát triển các hệ thống điện</a:t>
            </a:r>
            <a:endParaRPr lang="en-US" altLang="en-US" sz="3294" dirty="0">
              <a:solidFill>
                <a:srgbClr val="FFFFFF"/>
              </a:solidFill>
              <a:latin typeface="Arial"/>
              <a:cs typeface="Arial" charset="0"/>
            </a:endParaRPr>
          </a:p>
        </p:txBody>
      </p:sp>
      <p:sp>
        <p:nvSpPr>
          <p:cNvPr id="5" name="Rectangle: Top Corners Rounded 15">
            <a:extLst>
              <a:ext uri="{FF2B5EF4-FFF2-40B4-BE49-F238E27FC236}">
                <a16:creationId xmlns:a16="http://schemas.microsoft.com/office/drawing/2014/main" id="{279D918A-2502-15B3-6C7B-047C85A9E841}"/>
              </a:ext>
            </a:extLst>
          </p:cNvPr>
          <p:cNvSpPr/>
          <p:nvPr/>
        </p:nvSpPr>
        <p:spPr>
          <a:xfrm rot="5400000">
            <a:off x="-1465480" y="3201147"/>
            <a:ext cx="3386667" cy="45570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3317" name="Picture 5" descr="Screen Clipping">
            <a:extLst>
              <a:ext uri="{FF2B5EF4-FFF2-40B4-BE49-F238E27FC236}">
                <a16:creationId xmlns:a16="http://schemas.microsoft.com/office/drawing/2014/main" id="{D037B4E1-6E1C-D7A4-1130-BBB45C0AD0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6098" y="434540"/>
            <a:ext cx="1155451" cy="58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a:extLst>
              <a:ext uri="{FF2B5EF4-FFF2-40B4-BE49-F238E27FC236}">
                <a16:creationId xmlns:a16="http://schemas.microsoft.com/office/drawing/2014/main" id="{D06158AC-12E1-2E57-3878-970511B408AA}"/>
              </a:ext>
            </a:extLst>
          </p:cNvPr>
          <p:cNvSpPr txBox="1">
            <a:spLocks/>
          </p:cNvSpPr>
          <p:nvPr/>
        </p:nvSpPr>
        <p:spPr bwMode="auto">
          <a:xfrm>
            <a:off x="2988086" y="448393"/>
            <a:ext cx="4945529" cy="6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717164" fontAlgn="base">
              <a:spcBef>
                <a:spcPct val="0"/>
              </a:spcBef>
              <a:spcAft>
                <a:spcPct val="0"/>
              </a:spcAft>
            </a:pPr>
            <a:r>
              <a:rPr lang="en-US" altLang="en-US" sz="3765" b="1" dirty="0" err="1">
                <a:solidFill>
                  <a:srgbClr val="08ABE6"/>
                </a:solidFill>
                <a:latin typeface="#9Slide04 AdrianeSwash"/>
              </a:rPr>
              <a:t>Kết</a:t>
            </a:r>
            <a:r>
              <a:rPr lang="en-US" altLang="en-US" sz="3765" b="1" dirty="0">
                <a:solidFill>
                  <a:srgbClr val="08ABE6"/>
                </a:solidFill>
                <a:latin typeface="#9Slide04 AdrianeSwash"/>
              </a:rPr>
              <a:t> </a:t>
            </a:r>
            <a:r>
              <a:rPr lang="en-US" altLang="en-US" sz="3765" b="1" dirty="0" err="1">
                <a:solidFill>
                  <a:srgbClr val="08ABE6"/>
                </a:solidFill>
                <a:latin typeface="#9Slide04 AdrianeSwash"/>
              </a:rPr>
              <a:t>nối</a:t>
            </a:r>
            <a:r>
              <a:rPr lang="en-US" altLang="en-US" sz="3765" b="1" dirty="0">
                <a:solidFill>
                  <a:srgbClr val="08ABE6"/>
                </a:solidFill>
                <a:latin typeface="#9Slide04 AdrianeSwash"/>
              </a:rPr>
              <a:t> </a:t>
            </a:r>
            <a:r>
              <a:rPr lang="en-US" altLang="en-US" sz="3765" b="1" dirty="0" err="1">
                <a:solidFill>
                  <a:srgbClr val="08ABE6"/>
                </a:solidFill>
                <a:latin typeface="#9Slide04 AdrianeSwash"/>
              </a:rPr>
              <a:t>nghề</a:t>
            </a:r>
            <a:r>
              <a:rPr lang="en-US" altLang="en-US" sz="3765" b="1" dirty="0">
                <a:solidFill>
                  <a:srgbClr val="08ABE6"/>
                </a:solidFill>
                <a:latin typeface="#9Slide04 AdrianeSwash"/>
              </a:rPr>
              <a:t> </a:t>
            </a:r>
            <a:r>
              <a:rPr lang="en-US" altLang="en-US" sz="3765" b="1" dirty="0" err="1">
                <a:solidFill>
                  <a:srgbClr val="08ABE6"/>
                </a:solidFill>
                <a:latin typeface="#9Slide04 AdrianeSwash"/>
              </a:rPr>
              <a:t>nghiệp</a:t>
            </a:r>
            <a:endParaRPr lang="en-US" altLang="en-US" sz="3765" b="1" dirty="0">
              <a:solidFill>
                <a:srgbClr val="08ABE6"/>
              </a:solidFill>
              <a:latin typeface="#9Slide04 AdrianeSwash"/>
            </a:endParaRPr>
          </a:p>
        </p:txBody>
      </p:sp>
      <p:pic>
        <p:nvPicPr>
          <p:cNvPr id="13319" name="Picture 3">
            <a:extLst>
              <a:ext uri="{FF2B5EF4-FFF2-40B4-BE49-F238E27FC236}">
                <a16:creationId xmlns:a16="http://schemas.microsoft.com/office/drawing/2014/main" id="{7EA10EB7-3D30-DCDD-1F40-B468B7352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069" y="1372098"/>
            <a:ext cx="3631951" cy="365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9">
                                            <p:txEl>
                                              <p:pRg st="0" end="0"/>
                                            </p:txEl>
                                          </p:spTgt>
                                        </p:tgtEl>
                                        <p:attrNameLst>
                                          <p:attrName>style.visibility</p:attrName>
                                        </p:attrNameLst>
                                      </p:cBhvr>
                                      <p:to>
                                        <p:strVal val="visible"/>
                                      </p:to>
                                    </p:set>
                                    <p:animEffect transition="in" filter="fade">
                                      <p:cBhvr>
                                        <p:cTn id="12" dur="500"/>
                                        <p:tgtEl>
                                          <p:spTgt spid="7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50D838C-B99B-0097-76A0-3DAA3CC9E8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97579"/>
            <a:ext cx="1227667" cy="79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3">
            <a:extLst>
              <a:ext uri="{FF2B5EF4-FFF2-40B4-BE49-F238E27FC236}">
                <a16:creationId xmlns:a16="http://schemas.microsoft.com/office/drawing/2014/main" id="{4FC7202B-1DD6-7C7F-21F2-7621DA0E0490}"/>
              </a:ext>
            </a:extLst>
          </p:cNvPr>
          <p:cNvSpPr txBox="1">
            <a:spLocks/>
          </p:cNvSpPr>
          <p:nvPr/>
        </p:nvSpPr>
        <p:spPr bwMode="auto">
          <a:xfrm>
            <a:off x="2134098" y="709240"/>
            <a:ext cx="2554941" cy="6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717164" fontAlgn="base">
              <a:spcBef>
                <a:spcPct val="0"/>
              </a:spcBef>
              <a:spcAft>
                <a:spcPct val="0"/>
              </a:spcAft>
            </a:pPr>
            <a:r>
              <a:rPr lang="en-US" altLang="en-US" sz="3765" b="1">
                <a:solidFill>
                  <a:srgbClr val="64C5B4"/>
                </a:solidFill>
                <a:latin typeface="#9Slide05 Habano"/>
              </a:rPr>
              <a:t>Thực hành</a:t>
            </a:r>
          </a:p>
        </p:txBody>
      </p:sp>
      <p:sp>
        <p:nvSpPr>
          <p:cNvPr id="14340" name="Title 13">
            <a:extLst>
              <a:ext uri="{FF2B5EF4-FFF2-40B4-BE49-F238E27FC236}">
                <a16:creationId xmlns:a16="http://schemas.microsoft.com/office/drawing/2014/main" id="{D1EA345C-3DBC-A800-3947-D5DA0C33645F}"/>
              </a:ext>
            </a:extLst>
          </p:cNvPr>
          <p:cNvSpPr txBox="1">
            <a:spLocks/>
          </p:cNvSpPr>
          <p:nvPr/>
        </p:nvSpPr>
        <p:spPr bwMode="auto">
          <a:xfrm>
            <a:off x="-18677" y="1264714"/>
            <a:ext cx="3857315" cy="89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717164" fontAlgn="base">
              <a:spcBef>
                <a:spcPct val="0"/>
              </a:spcBef>
              <a:spcAft>
                <a:spcPct val="0"/>
              </a:spcAft>
            </a:pPr>
            <a:r>
              <a:rPr lang="en-US" altLang="en-US" sz="5098">
                <a:solidFill>
                  <a:srgbClr val="000000"/>
                </a:solidFill>
                <a:latin typeface="Calibri" panose="020F0502020204030204" pitchFamily="34" charset="0"/>
              </a:rPr>
              <a:t> </a:t>
            </a:r>
            <a:r>
              <a:rPr lang="en-US" altLang="en-US" sz="3765" b="1">
                <a:solidFill>
                  <a:srgbClr val="64C5B4"/>
                </a:solidFill>
                <a:latin typeface="#9Slide05 Habano"/>
              </a:rPr>
              <a:t>I. Chuẩn bị</a:t>
            </a:r>
          </a:p>
        </p:txBody>
      </p:sp>
      <p:sp>
        <p:nvSpPr>
          <p:cNvPr id="14341" name="Rectangle 1">
            <a:extLst>
              <a:ext uri="{FF2B5EF4-FFF2-40B4-BE49-F238E27FC236}">
                <a16:creationId xmlns:a16="http://schemas.microsoft.com/office/drawing/2014/main" id="{18C7CC0A-088B-4AC9-CD1F-64F8D384E9BE}"/>
              </a:ext>
            </a:extLst>
          </p:cNvPr>
          <p:cNvSpPr>
            <a:spLocks noChangeArrowheads="1"/>
          </p:cNvSpPr>
          <p:nvPr/>
        </p:nvSpPr>
        <p:spPr bwMode="auto">
          <a:xfrm>
            <a:off x="1121834" y="1862667"/>
            <a:ext cx="9648264"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err="1">
                <a:solidFill>
                  <a:srgbClr val="0070C0"/>
                </a:solidFill>
                <a:latin typeface="Times New Roman" panose="02020603050405020304" pitchFamily="18" charset="0"/>
                <a:cs typeface="Times New Roman" panose="02020603050405020304" pitchFamily="18" charset="0"/>
              </a:rPr>
              <a:t>Dụng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cụ</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thiết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bị</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hồng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ngoại</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nguồn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điện</a:t>
            </a:r>
            <a:r>
              <a:rPr lang="en-US" altLang="en-US" sz="3294" dirty="0">
                <a:solidFill>
                  <a:srgbClr val="0070C0"/>
                </a:solidFill>
                <a:latin typeface="Times New Roman" panose="02020603050405020304" pitchFamily="18" charset="0"/>
                <a:cs typeface="Times New Roman" panose="02020603050405020304" pitchFamily="18" charset="0"/>
              </a:rPr>
              <a:t> 220v </a:t>
            </a:r>
          </a:p>
          <a:p>
            <a:pPr defTabSz="717164" eaLnBrk="0" fontAlgn="base" hangingPunct="0">
              <a:spcBef>
                <a:spcPct val="0"/>
              </a:spcBef>
              <a:spcAft>
                <a:spcPct val="0"/>
              </a:spcAft>
            </a:pPr>
            <a:r>
              <a:rPr lang="en-US" altLang="en-US" sz="3294" dirty="0" err="1">
                <a:solidFill>
                  <a:srgbClr val="0070C0"/>
                </a:solidFill>
                <a:latin typeface="Times New Roman" panose="02020603050405020304" pitchFamily="18" charset="0"/>
                <a:cs typeface="Times New Roman" panose="02020603050405020304" pitchFamily="18" charset="0"/>
              </a:rPr>
              <a:t>Phiếu</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báo</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cáo</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thực</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hành</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cá</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nhân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theo</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mẫu</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hình</a:t>
            </a:r>
            <a:r>
              <a:rPr lang="en-US" altLang="en-US" sz="3294" dirty="0">
                <a:solidFill>
                  <a:srgbClr val="0070C0"/>
                </a:solidFill>
                <a:latin typeface="Times New Roman" panose="02020603050405020304" pitchFamily="18" charset="0"/>
                <a:cs typeface="Times New Roman" panose="02020603050405020304" pitchFamily="18" charset="0"/>
              </a:rPr>
              <a:t> 13.4)</a:t>
            </a:r>
          </a:p>
        </p:txBody>
      </p:sp>
      <p:pic>
        <p:nvPicPr>
          <p:cNvPr id="14342" name="Picture 2" descr="Screen Clipping">
            <a:extLst>
              <a:ext uri="{FF2B5EF4-FFF2-40B4-BE49-F238E27FC236}">
                <a16:creationId xmlns:a16="http://schemas.microsoft.com/office/drawing/2014/main" id="{B3EB2C47-E03A-3B3C-1FC7-6C4678A5C9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1050" y="3565961"/>
            <a:ext cx="7582647" cy="25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
            <a:extLst>
              <a:ext uri="{FF2B5EF4-FFF2-40B4-BE49-F238E27FC236}">
                <a16:creationId xmlns:a16="http://schemas.microsoft.com/office/drawing/2014/main" id="{79A2C5EB-215F-8D86-7178-EA776AE26A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65902" y="397187"/>
            <a:ext cx="813049" cy="5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DA818C5-CAFE-2F23-D204-209B53A4AC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97579"/>
            <a:ext cx="1227667" cy="79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13">
            <a:extLst>
              <a:ext uri="{FF2B5EF4-FFF2-40B4-BE49-F238E27FC236}">
                <a16:creationId xmlns:a16="http://schemas.microsoft.com/office/drawing/2014/main" id="{31ABE756-E12D-03E2-EFE7-7D7249E537A6}"/>
              </a:ext>
            </a:extLst>
          </p:cNvPr>
          <p:cNvSpPr txBox="1">
            <a:spLocks/>
          </p:cNvSpPr>
          <p:nvPr/>
        </p:nvSpPr>
        <p:spPr bwMode="auto">
          <a:xfrm>
            <a:off x="1735667" y="297579"/>
            <a:ext cx="7334873" cy="89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717164" eaLnBrk="0" fontAlgn="base" hangingPunct="0">
              <a:spcBef>
                <a:spcPct val="0"/>
              </a:spcBef>
              <a:spcAft>
                <a:spcPct val="0"/>
              </a:spcAft>
            </a:pPr>
            <a:r>
              <a:rPr lang="en-US" altLang="en-US" sz="5098" dirty="0">
                <a:solidFill>
                  <a:srgbClr val="000000"/>
                </a:solidFill>
                <a:latin typeface="Calibri" panose="020F0502020204030204" pitchFamily="34" charset="0"/>
              </a:rPr>
              <a:t> </a:t>
            </a:r>
            <a:r>
              <a:rPr lang="en-US" altLang="en-US" sz="3200" b="1" dirty="0">
                <a:solidFill>
                  <a:srgbClr val="FF0000"/>
                </a:solidFill>
                <a:latin typeface="Calibri" panose="020F0502020204030204" pitchFamily="34" charset="0"/>
              </a:rPr>
              <a:t>I</a:t>
            </a:r>
            <a:r>
              <a:rPr lang="en-US" altLang="en-US" sz="3200" b="1" dirty="0">
                <a:solidFill>
                  <a:srgbClr val="FF0000"/>
                </a:solidFill>
                <a:latin typeface="#9Slide05 Habano"/>
              </a:rPr>
              <a:t>I</a:t>
            </a:r>
            <a:r>
              <a:rPr lang="en-US" altLang="en-US" sz="3200" dirty="0">
                <a:solidFill>
                  <a:srgbClr val="FF0000"/>
                </a:solidFill>
                <a:latin typeface="Times New Roman" panose="02020603050405020304" pitchFamily="18" charset="0"/>
              </a:rPr>
              <a:t> </a:t>
            </a:r>
            <a:r>
              <a:rPr lang="en-US" altLang="en-US" sz="3200" b="1" dirty="0">
                <a:solidFill>
                  <a:srgbClr val="FF0000"/>
                </a:solidFill>
                <a:latin typeface="#9Slide05 Habano"/>
              </a:rPr>
              <a:t>.</a:t>
            </a:r>
            <a:r>
              <a:rPr lang="en-US" altLang="en-US" sz="3200" b="1" dirty="0" err="1">
                <a:solidFill>
                  <a:srgbClr val="FF0000"/>
                </a:solidFill>
                <a:latin typeface="#9Slide05 Habano"/>
              </a:rPr>
              <a:t>Nội</a:t>
            </a:r>
            <a:r>
              <a:rPr lang="en-US" altLang="en-US" sz="3200" b="1" dirty="0">
                <a:solidFill>
                  <a:srgbClr val="FF0000"/>
                </a:solidFill>
                <a:latin typeface="#9Slide05 Habano"/>
              </a:rPr>
              <a:t> dung </a:t>
            </a:r>
            <a:r>
              <a:rPr lang="en-US" altLang="en-US" sz="3200" b="1" dirty="0" err="1">
                <a:solidFill>
                  <a:srgbClr val="FF0000"/>
                </a:solidFill>
                <a:latin typeface="#9Slide05 Habano"/>
              </a:rPr>
              <a:t>và</a:t>
            </a:r>
            <a:r>
              <a:rPr lang="en-US" altLang="en-US" sz="3200" b="1" dirty="0">
                <a:solidFill>
                  <a:srgbClr val="FF0000"/>
                </a:solidFill>
                <a:latin typeface="#9Slide05 Habano"/>
              </a:rPr>
              <a:t> </a:t>
            </a:r>
            <a:r>
              <a:rPr lang="en-US" altLang="en-US" sz="3200" b="1" dirty="0" err="1">
                <a:solidFill>
                  <a:srgbClr val="FF0000"/>
                </a:solidFill>
                <a:latin typeface="#9Slide05 Habano"/>
              </a:rPr>
              <a:t>trình</a:t>
            </a:r>
            <a:r>
              <a:rPr lang="en-US" altLang="en-US" sz="3200" b="1" dirty="0">
                <a:solidFill>
                  <a:srgbClr val="FF0000"/>
                </a:solidFill>
                <a:latin typeface="#9Slide05 Habano"/>
              </a:rPr>
              <a:t> </a:t>
            </a:r>
            <a:r>
              <a:rPr lang="en-US" altLang="en-US" sz="3200" b="1" dirty="0" err="1">
                <a:solidFill>
                  <a:srgbClr val="FF0000"/>
                </a:solidFill>
                <a:latin typeface="#9Slide05 Habano"/>
              </a:rPr>
              <a:t>tự</a:t>
            </a:r>
            <a:r>
              <a:rPr lang="en-US" altLang="en-US" sz="3200" b="1" dirty="0">
                <a:solidFill>
                  <a:srgbClr val="FF0000"/>
                </a:solidFill>
                <a:latin typeface="#9Slide05 Habano"/>
              </a:rPr>
              <a:t> </a:t>
            </a:r>
            <a:r>
              <a:rPr lang="en-US" altLang="en-US" sz="3200" b="1" dirty="0" err="1">
                <a:solidFill>
                  <a:srgbClr val="FF0000"/>
                </a:solidFill>
                <a:latin typeface="#9Slide05 Habano"/>
              </a:rPr>
              <a:t>thực</a:t>
            </a:r>
            <a:r>
              <a:rPr lang="en-US" altLang="en-US" sz="3200" b="1" dirty="0">
                <a:solidFill>
                  <a:srgbClr val="FF0000"/>
                </a:solidFill>
                <a:latin typeface="#9Slide05 Habano"/>
              </a:rPr>
              <a:t> </a:t>
            </a:r>
            <a:r>
              <a:rPr lang="en-US" altLang="en-US" sz="3200" b="1" dirty="0" err="1">
                <a:solidFill>
                  <a:srgbClr val="FF0000"/>
                </a:solidFill>
                <a:latin typeface="#9Slide05 Habano"/>
              </a:rPr>
              <a:t>hành</a:t>
            </a:r>
            <a:endParaRPr lang="en-US" altLang="en-US" sz="3200" b="1" dirty="0">
              <a:solidFill>
                <a:srgbClr val="FF0000"/>
              </a:solidFill>
              <a:latin typeface="#9Slide05 Habano"/>
            </a:endParaRPr>
          </a:p>
        </p:txBody>
      </p:sp>
      <p:sp>
        <p:nvSpPr>
          <p:cNvPr id="15365" name="Rectangle 1">
            <a:extLst>
              <a:ext uri="{FF2B5EF4-FFF2-40B4-BE49-F238E27FC236}">
                <a16:creationId xmlns:a16="http://schemas.microsoft.com/office/drawing/2014/main" id="{C7906BFF-EDA9-5EB3-D504-6DA26A8BED0F}"/>
              </a:ext>
            </a:extLst>
          </p:cNvPr>
          <p:cNvSpPr>
            <a:spLocks noChangeArrowheads="1"/>
          </p:cNvSpPr>
          <p:nvPr/>
        </p:nvSpPr>
        <p:spPr bwMode="auto">
          <a:xfrm>
            <a:off x="1119344" y="1494118"/>
            <a:ext cx="10462558"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a:solidFill>
                  <a:srgbClr val="0070C0"/>
                </a:solidFill>
                <a:latin typeface="Times New Roman" panose="02020603050405020304" pitchFamily="18" charset="0"/>
                <a:cs typeface="Times New Roman" panose="02020603050405020304" pitchFamily="18" charset="0"/>
              </a:rPr>
              <a:t>1, </a:t>
            </a:r>
            <a:r>
              <a:rPr lang="en-US" altLang="en-US" sz="3294" dirty="0" err="1">
                <a:solidFill>
                  <a:srgbClr val="0070C0"/>
                </a:solidFill>
                <a:latin typeface="Times New Roman" panose="02020603050405020304" pitchFamily="18" charset="0"/>
                <a:cs typeface="Times New Roman" panose="02020603050405020304" pitchFamily="18" charset="0"/>
              </a:rPr>
              <a:t>Đọc</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các</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thông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số</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kỹ</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thuật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ghi</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trên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hồng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ngoại</a:t>
            </a:r>
            <a:endParaRPr lang="en-US" altLang="en-US" sz="3294" dirty="0">
              <a:solidFill>
                <a:srgbClr val="0070C0"/>
              </a:solidFill>
              <a:latin typeface="Times New Roman" panose="02020603050405020304" pitchFamily="18" charset="0"/>
              <a:cs typeface="Times New Roman" panose="02020603050405020304" pitchFamily="18" charset="0"/>
            </a:endParaRPr>
          </a:p>
        </p:txBody>
      </p:sp>
      <p:pic>
        <p:nvPicPr>
          <p:cNvPr id="15366" name="Picture 4" descr="Screen Clipping">
            <a:extLst>
              <a:ext uri="{FF2B5EF4-FFF2-40B4-BE49-F238E27FC236}">
                <a16:creationId xmlns:a16="http://schemas.microsoft.com/office/drawing/2014/main" id="{6EC1DC2D-FC17-F92F-3A54-CFE7836246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6724" y="3963521"/>
            <a:ext cx="7051177" cy="297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6">
            <a:extLst>
              <a:ext uri="{FF2B5EF4-FFF2-40B4-BE49-F238E27FC236}">
                <a16:creationId xmlns:a16="http://schemas.microsoft.com/office/drawing/2014/main" id="{744405A8-9A77-4385-E378-A83A2A931F07}"/>
              </a:ext>
            </a:extLst>
          </p:cNvPr>
          <p:cNvSpPr>
            <a:spLocks noChangeArrowheads="1"/>
          </p:cNvSpPr>
          <p:nvPr/>
        </p:nvSpPr>
        <p:spPr bwMode="auto">
          <a:xfrm>
            <a:off x="966944" y="1968875"/>
            <a:ext cx="11620499"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a:solidFill>
                  <a:srgbClr val="0070C0"/>
                </a:solidFill>
                <a:latin typeface="Times New Roman" panose="02020603050405020304" pitchFamily="18" charset="0"/>
                <a:cs typeface="Times New Roman" panose="02020603050405020304" pitchFamily="18" charset="0"/>
              </a:rPr>
              <a:t>2, Quan </a:t>
            </a:r>
            <a:r>
              <a:rPr lang="en-US" altLang="en-US" sz="3294" dirty="0" err="1">
                <a:solidFill>
                  <a:srgbClr val="0070C0"/>
                </a:solidFill>
                <a:latin typeface="Times New Roman" panose="02020603050405020304" pitchFamily="18" charset="0"/>
                <a:cs typeface="Times New Roman" panose="02020603050405020304" pitchFamily="18" charset="0"/>
              </a:rPr>
              <a:t>sát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chỉ</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ra</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và</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nêu</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chức</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năng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các</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bộ</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phận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chính</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của</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hồng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ngoại</a:t>
            </a:r>
            <a:endParaRPr lang="en-US" altLang="en-US" sz="3294" dirty="0">
              <a:solidFill>
                <a:srgbClr val="0070C0"/>
              </a:solidFill>
              <a:latin typeface="Times New Roman" panose="02020603050405020304" pitchFamily="18" charset="0"/>
              <a:cs typeface="Times New Roman" panose="02020603050405020304" pitchFamily="18" charset="0"/>
            </a:endParaRPr>
          </a:p>
        </p:txBody>
      </p:sp>
      <p:sp>
        <p:nvSpPr>
          <p:cNvPr id="15368" name="Rectangle 7">
            <a:extLst>
              <a:ext uri="{FF2B5EF4-FFF2-40B4-BE49-F238E27FC236}">
                <a16:creationId xmlns:a16="http://schemas.microsoft.com/office/drawing/2014/main" id="{A320E4FF-19FD-53A9-75F3-C72473396F04}"/>
              </a:ext>
            </a:extLst>
          </p:cNvPr>
          <p:cNvSpPr>
            <a:spLocks noChangeArrowheads="1"/>
          </p:cNvSpPr>
          <p:nvPr/>
        </p:nvSpPr>
        <p:spPr bwMode="auto">
          <a:xfrm>
            <a:off x="1119344" y="2953373"/>
            <a:ext cx="10869706"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dirty="0">
                <a:solidFill>
                  <a:srgbClr val="0070C0"/>
                </a:solidFill>
                <a:latin typeface="Times New Roman" panose="02020603050405020304" pitchFamily="18" charset="0"/>
                <a:cs typeface="Times New Roman" panose="02020603050405020304" pitchFamily="18" charset="0"/>
              </a:rPr>
              <a:t>3, </a:t>
            </a:r>
            <a:r>
              <a:rPr lang="en-US" altLang="en-US" sz="3294" dirty="0" err="1">
                <a:solidFill>
                  <a:srgbClr val="0070C0"/>
                </a:solidFill>
                <a:latin typeface="Times New Roman" panose="02020603050405020304" pitchFamily="18" charset="0"/>
                <a:cs typeface="Times New Roman" panose="02020603050405020304" pitchFamily="18" charset="0"/>
              </a:rPr>
              <a:t>Cấp</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nguồn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cho</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bật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tắt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tăng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giảm</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nhiệt</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độ</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chọn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chế</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độ</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nấu</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của</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bếp</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hồng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ngoại</a:t>
            </a:r>
            <a:r>
              <a:rPr lang="en-US" altLang="en-US" sz="3294" dirty="0">
                <a:solidFill>
                  <a:srgbClr val="0070C0"/>
                </a:solidFill>
                <a:latin typeface="Times New Roman" panose="02020603050405020304" pitchFamily="18" charset="0"/>
                <a:cs typeface="Times New Roman" panose="02020603050405020304" pitchFamily="18" charset="0"/>
              </a:rPr>
              <a:t>.</a:t>
            </a:r>
          </a:p>
        </p:txBody>
      </p:sp>
      <p:pic>
        <p:nvPicPr>
          <p:cNvPr id="15369" name="Picture 2">
            <a:extLst>
              <a:ext uri="{FF2B5EF4-FFF2-40B4-BE49-F238E27FC236}">
                <a16:creationId xmlns:a16="http://schemas.microsoft.com/office/drawing/2014/main" id="{76C0C458-AFE6-39D3-DA26-E0100352AF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0756" y="438275"/>
            <a:ext cx="813049" cy="5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7" descr="bball">
            <a:extLst>
              <a:ext uri="{FF2B5EF4-FFF2-40B4-BE49-F238E27FC236}">
                <a16:creationId xmlns:a16="http://schemas.microsoft.com/office/drawing/2014/main" id="{56B9AAC5-5B1F-04AD-0B5E-AD3DC879E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049" y="201706"/>
            <a:ext cx="1726951" cy="121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E8DA5ED1-8FA5-C882-F2F2-62952D2969FC}"/>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6388" name="Freeform 19">
            <a:extLst>
              <a:ext uri="{FF2B5EF4-FFF2-40B4-BE49-F238E27FC236}">
                <a16:creationId xmlns:a16="http://schemas.microsoft.com/office/drawing/2014/main" id="{513C629B-E65A-8E65-5BD5-F907E75D490B}"/>
              </a:ext>
            </a:extLst>
          </p:cNvPr>
          <p:cNvSpPr>
            <a:spLocks/>
          </p:cNvSpPr>
          <p:nvPr/>
        </p:nvSpPr>
        <p:spPr bwMode="auto">
          <a:xfrm rot="5400000">
            <a:off x="3155701" y="-2955240"/>
            <a:ext cx="6638863" cy="13005049"/>
          </a:xfrm>
          <a:custGeom>
            <a:avLst/>
            <a:gdLst>
              <a:gd name="T0" fmla="*/ 0 w 1943049"/>
              <a:gd name="T1" fmla="*/ 0 h 1943049"/>
              <a:gd name="T2" fmla="*/ 1763618266 w 1943049"/>
              <a:gd name="T3" fmla="*/ 2147483647 h 1943049"/>
              <a:gd name="T4" fmla="*/ 0 w 1943049"/>
              <a:gd name="T5" fmla="*/ 2147483647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defTabSz="717164" eaLnBrk="0" fontAlgn="base" hangingPunct="0">
              <a:spcBef>
                <a:spcPct val="0"/>
              </a:spcBef>
              <a:spcAft>
                <a:spcPct val="0"/>
              </a:spcAft>
            </a:pPr>
            <a:endParaRPr lang="en-US" sz="1412">
              <a:solidFill>
                <a:srgbClr val="000000"/>
              </a:solidFill>
              <a:latin typeface="Arial" panose="020B0604020202020204" pitchFamily="34" charset="0"/>
              <a:cs typeface="Arial" panose="020B0604020202020204" pitchFamily="34" charset="0"/>
            </a:endParaRPr>
          </a:p>
        </p:txBody>
      </p:sp>
      <p:sp>
        <p:nvSpPr>
          <p:cNvPr id="20485" name="Rectangle 1">
            <a:extLst>
              <a:ext uri="{FF2B5EF4-FFF2-40B4-BE49-F238E27FC236}">
                <a16:creationId xmlns:a16="http://schemas.microsoft.com/office/drawing/2014/main" id="{56CFA8CF-7F56-C0E3-68B2-01D4343979EC}"/>
              </a:ext>
            </a:extLst>
          </p:cNvPr>
          <p:cNvSpPr>
            <a:spLocks noChangeArrowheads="1"/>
          </p:cNvSpPr>
          <p:nvPr/>
        </p:nvSpPr>
        <p:spPr bwMode="auto">
          <a:xfrm>
            <a:off x="561975" y="1446804"/>
            <a:ext cx="11197976" cy="1146736"/>
          </a:xfrm>
          <a:prstGeom prst="rect">
            <a:avLst/>
          </a:pr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000" b="1" dirty="0">
                <a:solidFill>
                  <a:srgbClr val="339966"/>
                </a:solidFill>
                <a:latin typeface="Times New Roman" panose="02020603050405020304" pitchFamily="18" charset="0"/>
              </a:rPr>
              <a:t>1. </a:t>
            </a:r>
            <a:r>
              <a:rPr lang="en-US" altLang="en-US" sz="3000" b="1" dirty="0" err="1">
                <a:solidFill>
                  <a:srgbClr val="339966"/>
                </a:solidFill>
                <a:latin typeface="Times New Roman" panose="02020603050405020304" pitchFamily="18" charset="0"/>
              </a:rPr>
              <a:t>Nhà</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em</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có</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sử</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dụng</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bếp</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hồng</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ngoại</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không</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Hãy</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quan</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sát</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và</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ghi</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lại</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những</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tình</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huống</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có</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thể</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mất</a:t>
            </a:r>
            <a:r>
              <a:rPr lang="en-US" altLang="en-US" sz="3000" b="1" dirty="0">
                <a:solidFill>
                  <a:srgbClr val="339966"/>
                </a:solidFill>
                <a:latin typeface="Times New Roman" panose="02020603050405020304" pitchFamily="18" charset="0"/>
              </a:rPr>
              <a:t> an </a:t>
            </a:r>
            <a:r>
              <a:rPr lang="en-US" altLang="en-US" sz="3000" b="1" dirty="0" err="1">
                <a:solidFill>
                  <a:srgbClr val="339966"/>
                </a:solidFill>
                <a:latin typeface="Times New Roman" panose="02020603050405020304" pitchFamily="18" charset="0"/>
              </a:rPr>
              <a:t>toàn</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khi</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sử</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dụng</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bếp</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trong</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gia</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đình</a:t>
            </a:r>
            <a:r>
              <a:rPr lang="en-US" altLang="en-US" sz="3000" b="1" dirty="0">
                <a:solidFill>
                  <a:srgbClr val="339966"/>
                </a:solidFill>
                <a:latin typeface="Times New Roman" panose="02020603050405020304" pitchFamily="18" charset="0"/>
              </a:rPr>
              <a:t> </a:t>
            </a:r>
            <a:r>
              <a:rPr lang="en-US" altLang="en-US" sz="3000" b="1" dirty="0" err="1">
                <a:solidFill>
                  <a:srgbClr val="339966"/>
                </a:solidFill>
                <a:latin typeface="Times New Roman" panose="02020603050405020304" pitchFamily="18" charset="0"/>
              </a:rPr>
              <a:t>em</a:t>
            </a:r>
            <a:r>
              <a:rPr lang="en-US" altLang="en-US" sz="3000" b="1" dirty="0">
                <a:solidFill>
                  <a:srgbClr val="339966"/>
                </a:solidFill>
                <a:latin typeface="Times New Roman" panose="02020603050405020304" pitchFamily="18" charset="0"/>
              </a:rPr>
              <a:t>?</a:t>
            </a:r>
          </a:p>
          <a:p>
            <a:pPr defTabSz="717164" eaLnBrk="0" fontAlgn="base" hangingPunct="0">
              <a:spcBef>
                <a:spcPct val="0"/>
              </a:spcBef>
              <a:spcAft>
                <a:spcPct val="0"/>
              </a:spcAft>
            </a:pPr>
            <a:br>
              <a:rPr lang="vi-VN" altLang="en-US" sz="1412" dirty="0">
                <a:solidFill>
                  <a:srgbClr val="000000"/>
                </a:solidFill>
              </a:rPr>
            </a:br>
            <a:endParaRPr lang="en-US" altLang="en-US" sz="1412" dirty="0">
              <a:solidFill>
                <a:srgbClr val="000000"/>
              </a:solidFill>
            </a:endParaRPr>
          </a:p>
        </p:txBody>
      </p:sp>
      <p:pic>
        <p:nvPicPr>
          <p:cNvPr id="16390" name="Picture 12" descr="Screen Clipping">
            <a:extLst>
              <a:ext uri="{FF2B5EF4-FFF2-40B4-BE49-F238E27FC236}">
                <a16:creationId xmlns:a16="http://schemas.microsoft.com/office/drawing/2014/main" id="{4D06DB4D-8D84-A2FE-DA9B-A097A61C8F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3618" y="560295"/>
            <a:ext cx="1091951" cy="62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a:extLst>
              <a:ext uri="{FF2B5EF4-FFF2-40B4-BE49-F238E27FC236}">
                <a16:creationId xmlns:a16="http://schemas.microsoft.com/office/drawing/2014/main" id="{10FA5EEE-1415-4FF6-5CE0-1F558B06903B}"/>
              </a:ext>
            </a:extLst>
          </p:cNvPr>
          <p:cNvSpPr>
            <a:spLocks noChangeArrowheads="1"/>
          </p:cNvSpPr>
          <p:nvPr/>
        </p:nvSpPr>
        <p:spPr bwMode="auto">
          <a:xfrm>
            <a:off x="2742952" y="703481"/>
            <a:ext cx="1919941"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en-US" altLang="en-US" sz="3294" b="1" dirty="0" err="1">
                <a:solidFill>
                  <a:srgbClr val="3DB043"/>
                </a:solidFill>
                <a:latin typeface="#9Slide04 HLT Aquus"/>
              </a:rPr>
              <a:t>Vận</a:t>
            </a:r>
            <a:r>
              <a:rPr lang="en-US" altLang="en-US" sz="3294" b="1" dirty="0">
                <a:solidFill>
                  <a:srgbClr val="3DB043"/>
                </a:solidFill>
                <a:latin typeface="#9Slide04 HLT Aquus"/>
              </a:rPr>
              <a:t> </a:t>
            </a:r>
            <a:r>
              <a:rPr lang="en-US" altLang="en-US" sz="3294" b="1" dirty="0" err="1">
                <a:solidFill>
                  <a:srgbClr val="3DB043"/>
                </a:solidFill>
                <a:latin typeface="#9Slide04 HLT Aquus"/>
              </a:rPr>
              <a:t>dụng</a:t>
            </a:r>
            <a:endParaRPr lang="en-US" altLang="en-US" sz="3294" b="1" dirty="0">
              <a:solidFill>
                <a:srgbClr val="3DB043"/>
              </a:solidFill>
              <a:latin typeface="#9Slide04 HLT Aquus"/>
            </a:endParaRPr>
          </a:p>
        </p:txBody>
      </p:sp>
      <p:sp>
        <p:nvSpPr>
          <p:cNvPr id="9" name="Freeform 8">
            <a:extLst>
              <a:ext uri="{FF2B5EF4-FFF2-40B4-BE49-F238E27FC236}">
                <a16:creationId xmlns:a16="http://schemas.microsoft.com/office/drawing/2014/main" id="{12BDF3D9-DBDA-037E-E4E6-8515461CBFCA}"/>
              </a:ext>
            </a:extLst>
          </p:cNvPr>
          <p:cNvSpPr/>
          <p:nvPr/>
        </p:nvSpPr>
        <p:spPr>
          <a:xfrm>
            <a:off x="-1001059" y="4879540"/>
            <a:ext cx="14179176" cy="1947333"/>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vi-VN" sz="1412">
              <a:solidFill>
                <a:srgbClr val="FFFFFF"/>
              </a:solidFill>
              <a:latin typeface="Arial"/>
              <a:cs typeface="Arial"/>
            </a:endParaRPr>
          </a:p>
        </p:txBody>
      </p:sp>
      <p:pic>
        <p:nvPicPr>
          <p:cNvPr id="2" name="Picture 1">
            <a:extLst>
              <a:ext uri="{FF2B5EF4-FFF2-40B4-BE49-F238E27FC236}">
                <a16:creationId xmlns:a16="http://schemas.microsoft.com/office/drawing/2014/main" id="{BF35DDBD-D27B-CCD1-B7C4-0F2BC234BBEE}"/>
              </a:ext>
            </a:extLst>
          </p:cNvPr>
          <p:cNvPicPr>
            <a:picLocks noChangeAspect="1"/>
          </p:cNvPicPr>
          <p:nvPr/>
        </p:nvPicPr>
        <p:blipFill>
          <a:blip r:embed="rId4"/>
          <a:stretch>
            <a:fillRect/>
          </a:stretch>
        </p:blipFill>
        <p:spPr>
          <a:xfrm>
            <a:off x="7239000" y="2722339"/>
            <a:ext cx="4193054" cy="3757401"/>
          </a:xfrm>
          <a:prstGeom prst="rect">
            <a:avLst/>
          </a:prstGeom>
        </p:spPr>
      </p:pic>
      <p:pic>
        <p:nvPicPr>
          <p:cNvPr id="3" name="Picture 2">
            <a:extLst>
              <a:ext uri="{FF2B5EF4-FFF2-40B4-BE49-F238E27FC236}">
                <a16:creationId xmlns:a16="http://schemas.microsoft.com/office/drawing/2014/main" id="{57DEC24D-3F8B-5169-6CDA-567CB602E312}"/>
              </a:ext>
            </a:extLst>
          </p:cNvPr>
          <p:cNvPicPr>
            <a:picLocks noChangeAspect="1"/>
          </p:cNvPicPr>
          <p:nvPr/>
        </p:nvPicPr>
        <p:blipFill>
          <a:blip r:embed="rId5"/>
          <a:stretch>
            <a:fillRect/>
          </a:stretch>
        </p:blipFill>
        <p:spPr>
          <a:xfrm>
            <a:off x="914401" y="3114676"/>
            <a:ext cx="5067300" cy="3552824"/>
          </a:xfrm>
          <a:prstGeom prst="rect">
            <a:avLst/>
          </a:prstGeom>
        </p:spPr>
      </p:pic>
    </p:spTree>
  </p:cSld>
  <p:clrMapOvr>
    <a:masterClrMapping/>
  </p:clrMapOvr>
  <p:transition>
    <p:check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7" descr="bball">
            <a:extLst>
              <a:ext uri="{FF2B5EF4-FFF2-40B4-BE49-F238E27FC236}">
                <a16:creationId xmlns:a16="http://schemas.microsoft.com/office/drawing/2014/main" id="{56B9AAC5-5B1F-04AD-0B5E-AD3DC879E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049" y="201706"/>
            <a:ext cx="1726951" cy="121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E8DA5ED1-8FA5-C882-F2F2-62952D2969FC}"/>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marL="0" marR="0" lvl="0" indent="0" algn="ctr" defTabSz="717164" rtl="0" eaLnBrk="1" fontAlgn="base" latinLnBrk="0" hangingPunct="1">
              <a:lnSpc>
                <a:spcPct val="100000"/>
              </a:lnSpc>
              <a:spcBef>
                <a:spcPct val="0"/>
              </a:spcBef>
              <a:spcAft>
                <a:spcPct val="0"/>
              </a:spcAft>
              <a:buClrTx/>
              <a:buSzTx/>
              <a:buFontTx/>
              <a:buNone/>
              <a:tabLst/>
              <a:defRPr/>
            </a:pPr>
            <a:endParaRPr kumimoji="0" lang="en-US" sz="1412"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6388" name="Freeform 19">
            <a:extLst>
              <a:ext uri="{FF2B5EF4-FFF2-40B4-BE49-F238E27FC236}">
                <a16:creationId xmlns:a16="http://schemas.microsoft.com/office/drawing/2014/main" id="{513C629B-E65A-8E65-5BD5-F907E75D490B}"/>
              </a:ext>
            </a:extLst>
          </p:cNvPr>
          <p:cNvSpPr>
            <a:spLocks/>
          </p:cNvSpPr>
          <p:nvPr/>
        </p:nvSpPr>
        <p:spPr bwMode="auto">
          <a:xfrm rot="5400000">
            <a:off x="3155701" y="-2955240"/>
            <a:ext cx="6638863" cy="13005049"/>
          </a:xfrm>
          <a:custGeom>
            <a:avLst/>
            <a:gdLst>
              <a:gd name="T0" fmla="*/ 0 w 1943049"/>
              <a:gd name="T1" fmla="*/ 0 h 1943049"/>
              <a:gd name="T2" fmla="*/ 1763618266 w 1943049"/>
              <a:gd name="T3" fmla="*/ 2147483647 h 1943049"/>
              <a:gd name="T4" fmla="*/ 0 w 1943049"/>
              <a:gd name="T5" fmla="*/ 2147483647 h 1943049"/>
              <a:gd name="T6" fmla="*/ 0 60000 65536"/>
              <a:gd name="T7" fmla="*/ 0 60000 65536"/>
              <a:gd name="T8" fmla="*/ 0 60000 65536"/>
              <a:gd name="T9" fmla="*/ 0 w 1943049"/>
              <a:gd name="T10" fmla="*/ 0 h 1943049"/>
              <a:gd name="T11" fmla="*/ 1943049 w 1943049"/>
              <a:gd name="T12" fmla="*/ 1943049 h 1943049"/>
            </a:gdLst>
            <a:ahLst/>
            <a:cxnLst>
              <a:cxn ang="T6">
                <a:pos x="T0" y="T1"/>
              </a:cxn>
              <a:cxn ang="T7">
                <a:pos x="T2" y="T3"/>
              </a:cxn>
              <a:cxn ang="T8">
                <a:pos x="T4" y="T5"/>
              </a:cxn>
            </a:cxnLst>
            <a:rect l="T9" t="T10" r="T11" b="T12"/>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p>
            <a:pPr marL="0" marR="0" lvl="0" indent="0" algn="l" defTabSz="717164" rtl="0" eaLnBrk="0" fontAlgn="base" latinLnBrk="0" hangingPunct="0">
              <a:lnSpc>
                <a:spcPct val="100000"/>
              </a:lnSpc>
              <a:spcBef>
                <a:spcPct val="0"/>
              </a:spcBef>
              <a:spcAft>
                <a:spcPct val="0"/>
              </a:spcAft>
              <a:buClrTx/>
              <a:buSzTx/>
              <a:buFontTx/>
              <a:buNone/>
              <a:tabLst/>
              <a:defRPr/>
            </a:pPr>
            <a:endParaRPr kumimoji="0" lang="en-US" sz="141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6390" name="Picture 12" descr="Screen Clipping">
            <a:extLst>
              <a:ext uri="{FF2B5EF4-FFF2-40B4-BE49-F238E27FC236}">
                <a16:creationId xmlns:a16="http://schemas.microsoft.com/office/drawing/2014/main" id="{4D06DB4D-8D84-A2FE-DA9B-A097A61C8F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3618" y="560295"/>
            <a:ext cx="1091951" cy="62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a:extLst>
              <a:ext uri="{FF2B5EF4-FFF2-40B4-BE49-F238E27FC236}">
                <a16:creationId xmlns:a16="http://schemas.microsoft.com/office/drawing/2014/main" id="{10FA5EEE-1415-4FF6-5CE0-1F558B06903B}"/>
              </a:ext>
            </a:extLst>
          </p:cNvPr>
          <p:cNvSpPr>
            <a:spLocks noChangeArrowheads="1"/>
          </p:cNvSpPr>
          <p:nvPr/>
        </p:nvSpPr>
        <p:spPr bwMode="auto">
          <a:xfrm>
            <a:off x="2742952" y="703481"/>
            <a:ext cx="1919941"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1" i="0" u="none" strike="noStrike" kern="1200" cap="none" spc="0" normalizeH="0" baseline="0" noProof="0">
                <a:ln>
                  <a:noFill/>
                </a:ln>
                <a:solidFill>
                  <a:srgbClr val="3DB043"/>
                </a:solidFill>
                <a:effectLst/>
                <a:uLnTx/>
                <a:uFillTx/>
                <a:latin typeface="#9Slide04 HLT Aquus"/>
                <a:ea typeface="+mn-ea"/>
                <a:cs typeface="Arial" panose="020B0604020202020204" pitchFamily="34" charset="0"/>
              </a:rPr>
              <a:t>Vận dụng</a:t>
            </a:r>
          </a:p>
        </p:txBody>
      </p:sp>
      <p:sp>
        <p:nvSpPr>
          <p:cNvPr id="9" name="Freeform 8">
            <a:extLst>
              <a:ext uri="{FF2B5EF4-FFF2-40B4-BE49-F238E27FC236}">
                <a16:creationId xmlns:a16="http://schemas.microsoft.com/office/drawing/2014/main" id="{12BDF3D9-DBDA-037E-E4E6-8515461CBFCA}"/>
              </a:ext>
            </a:extLst>
          </p:cNvPr>
          <p:cNvSpPr/>
          <p:nvPr/>
        </p:nvSpPr>
        <p:spPr>
          <a:xfrm>
            <a:off x="-1001059" y="4879540"/>
            <a:ext cx="14179176" cy="1947333"/>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marL="0" marR="0" lvl="0" indent="0" algn="ctr" defTabSz="717164" rtl="0" eaLnBrk="0" fontAlgn="base" latinLnBrk="0" hangingPunct="0">
              <a:lnSpc>
                <a:spcPct val="100000"/>
              </a:lnSpc>
              <a:spcBef>
                <a:spcPct val="0"/>
              </a:spcBef>
              <a:spcAft>
                <a:spcPct val="0"/>
              </a:spcAft>
              <a:buClrTx/>
              <a:buSzTx/>
              <a:buFontTx/>
              <a:buNone/>
              <a:tabLst/>
              <a:defRPr/>
            </a:pPr>
            <a:endParaRPr kumimoji="0" lang="vi-VN" sz="1412"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1">
            <a:extLst>
              <a:ext uri="{FF2B5EF4-FFF2-40B4-BE49-F238E27FC236}">
                <a16:creationId xmlns:a16="http://schemas.microsoft.com/office/drawing/2014/main" id="{5C333407-78C5-73C0-0D69-EBDB4727354B}"/>
              </a:ext>
            </a:extLst>
          </p:cNvPr>
          <p:cNvSpPr>
            <a:spLocks noChangeArrowheads="1"/>
          </p:cNvSpPr>
          <p:nvPr/>
        </p:nvSpPr>
        <p:spPr bwMode="auto">
          <a:xfrm>
            <a:off x="1303618" y="1543921"/>
            <a:ext cx="10440147" cy="869078"/>
          </a:xfrm>
          <a:prstGeom prst="rect">
            <a:avLst/>
          </a:prstGeom>
          <a:solidFill>
            <a:srgbClr val="00B0F0">
              <a:alpha val="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17164" rtl="0" eaLnBrk="0" fontAlgn="base" latinLnBrk="0" hangingPunct="0">
              <a:lnSpc>
                <a:spcPct val="100000"/>
              </a:lnSpc>
              <a:spcBef>
                <a:spcPct val="0"/>
              </a:spcBef>
              <a:spcAft>
                <a:spcPct val="0"/>
              </a:spcAft>
              <a:buClrTx/>
              <a:buSzTx/>
              <a:buFontTx/>
              <a:buNone/>
              <a:tabLst/>
              <a:defRPr/>
            </a:pP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2.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Nếu</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được</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lựa</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chọn</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mua</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một</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loại</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bếp</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điện</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cho</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gia</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đình</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Em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sẽ</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lựa</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chọn</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bếp</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nào</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Giải</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thích</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sự</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lựa</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chọn</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của</a:t>
            </a:r>
            <a:r>
              <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rPr>
              <a:t> </a:t>
            </a:r>
            <a:r>
              <a:rPr kumimoji="0" lang="en-US" altLang="en-US" sz="3294" b="1" i="0" u="none" strike="noStrike" kern="1200" cap="none" spc="0" normalizeH="0" baseline="0" noProof="0" dirty="0" err="1">
                <a:ln>
                  <a:noFill/>
                </a:ln>
                <a:solidFill>
                  <a:srgbClr val="339966"/>
                </a:solidFill>
                <a:effectLst/>
                <a:uLnTx/>
                <a:uFillTx/>
                <a:latin typeface="Times New Roman" panose="02020603050405020304" pitchFamily="18" charset="0"/>
                <a:ea typeface="+mn-ea"/>
                <a:cs typeface="Arial" panose="020B0604020202020204" pitchFamily="34" charset="0"/>
              </a:rPr>
              <a:t>em</a:t>
            </a:r>
            <a:endParaRPr kumimoji="0" lang="en-US" altLang="en-US" sz="3294" b="1" i="0" u="none" strike="noStrike" kern="1200" cap="none" spc="0" normalizeH="0" baseline="0" noProof="0" dirty="0">
              <a:ln>
                <a:noFill/>
              </a:ln>
              <a:solidFill>
                <a:srgbClr val="339966"/>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315036838"/>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5B02-5CFA-0025-6D0A-13A790A7B670}"/>
              </a:ext>
            </a:extLst>
          </p:cNvPr>
          <p:cNvSpPr>
            <a:spLocks noGrp="1"/>
          </p:cNvSpPr>
          <p:nvPr>
            <p:ph type="title"/>
          </p:nvPr>
        </p:nvSpPr>
        <p:spPr>
          <a:xfrm>
            <a:off x="543423" y="341207"/>
            <a:ext cx="10971804" cy="1143000"/>
          </a:xfrm>
        </p:spPr>
        <p:txBody>
          <a:bodyPr/>
          <a:lstStyle/>
          <a:p>
            <a:r>
              <a:rPr lang="en-US" sz="3200" dirty="0"/>
              <a:t>Em </a:t>
            </a:r>
            <a:r>
              <a:rPr lang="en-US" sz="3200" dirty="0" err="1"/>
              <a:t>Phúc</a:t>
            </a:r>
            <a:r>
              <a:rPr lang="en-US" sz="3200" dirty="0"/>
              <a:t> </a:t>
            </a:r>
            <a:r>
              <a:rPr lang="en-US" sz="3200" dirty="0" err="1"/>
              <a:t>nhà</a:t>
            </a:r>
            <a:r>
              <a:rPr lang="en-US" sz="3200" dirty="0"/>
              <a:t> </a:t>
            </a:r>
            <a:r>
              <a:rPr lang="en-US" sz="3200" dirty="0" err="1"/>
              <a:t>cô</a:t>
            </a:r>
            <a:r>
              <a:rPr lang="en-US" sz="3200" dirty="0"/>
              <a:t> </a:t>
            </a:r>
            <a:r>
              <a:rPr lang="en-US" sz="3200" dirty="0" err="1"/>
              <a:t>rất</a:t>
            </a:r>
            <a:r>
              <a:rPr lang="en-US" sz="3200" dirty="0"/>
              <a:t> </a:t>
            </a:r>
            <a:r>
              <a:rPr lang="en-US" sz="3200" dirty="0" err="1"/>
              <a:t>thích</a:t>
            </a:r>
            <a:r>
              <a:rPr lang="en-US" sz="3200" dirty="0"/>
              <a:t> </a:t>
            </a:r>
            <a:r>
              <a:rPr lang="en-US" sz="3200" dirty="0" err="1"/>
              <a:t>ăn</a:t>
            </a:r>
            <a:r>
              <a:rPr lang="en-US" sz="3200" dirty="0"/>
              <a:t> </a:t>
            </a:r>
            <a:r>
              <a:rPr lang="en-US" sz="3200" b="1" dirty="0" err="1">
                <a:solidFill>
                  <a:srgbClr val="FF0000"/>
                </a:solidFill>
              </a:rPr>
              <a:t>đồ</a:t>
            </a:r>
            <a:r>
              <a:rPr lang="en-US" sz="3200" b="1" dirty="0">
                <a:solidFill>
                  <a:srgbClr val="FF0000"/>
                </a:solidFill>
              </a:rPr>
              <a:t> </a:t>
            </a:r>
            <a:r>
              <a:rPr lang="en-US" sz="3200" b="1" dirty="0" err="1">
                <a:solidFill>
                  <a:srgbClr val="FF0000"/>
                </a:solidFill>
              </a:rPr>
              <a:t>nướng</a:t>
            </a:r>
            <a:r>
              <a:rPr lang="en-US" sz="3200" dirty="0"/>
              <a:t>, </a:t>
            </a:r>
            <a:r>
              <a:rPr lang="en-US" sz="3200" dirty="0" err="1"/>
              <a:t>nhưng</a:t>
            </a:r>
            <a:r>
              <a:rPr lang="en-US" sz="3200" dirty="0"/>
              <a:t> </a:t>
            </a:r>
            <a:r>
              <a:rPr lang="en-US" sz="3200" dirty="0" err="1"/>
              <a:t>cô</a:t>
            </a:r>
            <a:r>
              <a:rPr lang="en-US" sz="3200" dirty="0"/>
              <a:t> </a:t>
            </a:r>
            <a:r>
              <a:rPr lang="en-US" sz="3200" dirty="0" err="1"/>
              <a:t>lại</a:t>
            </a:r>
            <a:r>
              <a:rPr lang="en-US" sz="3200" dirty="0"/>
              <a:t> </a:t>
            </a:r>
            <a:r>
              <a:rPr lang="en-US" sz="3200" dirty="0" err="1"/>
              <a:t>muốn</a:t>
            </a:r>
            <a:r>
              <a:rPr lang="en-US" sz="3200" dirty="0"/>
              <a:t> </a:t>
            </a:r>
            <a:r>
              <a:rPr lang="en-US" sz="3200" dirty="0" err="1"/>
              <a:t>chọn</a:t>
            </a:r>
            <a:r>
              <a:rPr lang="en-US" sz="3200" dirty="0"/>
              <a:t> </a:t>
            </a:r>
            <a:r>
              <a:rPr lang="en-US" sz="3200" dirty="0" err="1"/>
              <a:t>loại</a:t>
            </a:r>
            <a:r>
              <a:rPr lang="en-US" sz="3200" dirty="0"/>
              <a:t> </a:t>
            </a:r>
            <a:r>
              <a:rPr lang="en-US" sz="3200" dirty="0" err="1"/>
              <a:t>bếp</a:t>
            </a:r>
            <a:r>
              <a:rPr lang="en-US" sz="3200" dirty="0"/>
              <a:t> </a:t>
            </a:r>
            <a:r>
              <a:rPr lang="en-US" sz="3200" dirty="0" err="1"/>
              <a:t>điện</a:t>
            </a:r>
            <a:r>
              <a:rPr lang="en-US" sz="3200" dirty="0"/>
              <a:t> </a:t>
            </a:r>
            <a:r>
              <a:rPr lang="en-US" sz="3200" b="1" dirty="0" err="1">
                <a:solidFill>
                  <a:srgbClr val="FF0000"/>
                </a:solidFill>
              </a:rPr>
              <a:t>tiết</a:t>
            </a:r>
            <a:r>
              <a:rPr lang="en-US" sz="3200" b="1" dirty="0">
                <a:solidFill>
                  <a:srgbClr val="FF0000"/>
                </a:solidFill>
              </a:rPr>
              <a:t> </a:t>
            </a:r>
            <a:r>
              <a:rPr lang="en-US" sz="3200" b="1" dirty="0" err="1">
                <a:solidFill>
                  <a:srgbClr val="FF0000"/>
                </a:solidFill>
              </a:rPr>
              <a:t>kiệm</a:t>
            </a:r>
            <a:r>
              <a:rPr lang="en-US" sz="3200" b="1" dirty="0">
                <a:solidFill>
                  <a:srgbClr val="FF0000"/>
                </a:solidFill>
              </a:rPr>
              <a:t> </a:t>
            </a:r>
            <a:r>
              <a:rPr lang="en-US" sz="3200" b="1" dirty="0" err="1">
                <a:solidFill>
                  <a:srgbClr val="FF0000"/>
                </a:solidFill>
              </a:rPr>
              <a:t>điện</a:t>
            </a:r>
            <a:r>
              <a:rPr lang="en-US" sz="3200" b="1" dirty="0">
                <a:solidFill>
                  <a:srgbClr val="FF0000"/>
                </a:solidFill>
              </a:rPr>
              <a:t> </a:t>
            </a:r>
            <a:r>
              <a:rPr lang="en-US" sz="3200" b="1" dirty="0" err="1">
                <a:solidFill>
                  <a:srgbClr val="FF0000"/>
                </a:solidFill>
              </a:rPr>
              <a:t>năng</a:t>
            </a:r>
            <a:r>
              <a:rPr lang="en-US" sz="3200" dirty="0"/>
              <a:t>? </a:t>
            </a:r>
            <a:r>
              <a:rPr lang="en-US" sz="3200" dirty="0" err="1"/>
              <a:t>Vậy</a:t>
            </a:r>
            <a:r>
              <a:rPr lang="en-US" sz="3200" dirty="0"/>
              <a:t> </a:t>
            </a:r>
            <a:r>
              <a:rPr lang="en-US" sz="3200" dirty="0" err="1"/>
              <a:t>cô</a:t>
            </a:r>
            <a:r>
              <a:rPr lang="en-US" sz="3200" dirty="0"/>
              <a:t> </a:t>
            </a:r>
            <a:r>
              <a:rPr lang="en-US" sz="3200" dirty="0" err="1"/>
              <a:t>nên</a:t>
            </a:r>
            <a:r>
              <a:rPr lang="en-US" sz="3200" dirty="0"/>
              <a:t> </a:t>
            </a:r>
            <a:r>
              <a:rPr lang="en-US" sz="3200" dirty="0" err="1"/>
              <a:t>lựa</a:t>
            </a:r>
            <a:r>
              <a:rPr lang="en-US" sz="3200" dirty="0"/>
              <a:t> </a:t>
            </a:r>
            <a:r>
              <a:rPr lang="en-US" sz="3200" dirty="0" err="1"/>
              <a:t>chọn</a:t>
            </a:r>
            <a:r>
              <a:rPr lang="en-US" sz="3200" dirty="0"/>
              <a:t> </a:t>
            </a:r>
            <a:r>
              <a:rPr lang="en-US" sz="3200" dirty="0" err="1">
                <a:solidFill>
                  <a:srgbClr val="00B050"/>
                </a:solidFill>
              </a:rPr>
              <a:t>bếp</a:t>
            </a:r>
            <a:r>
              <a:rPr lang="en-US" sz="3200" dirty="0">
                <a:solidFill>
                  <a:srgbClr val="00B050"/>
                </a:solidFill>
              </a:rPr>
              <a:t> </a:t>
            </a:r>
            <a:r>
              <a:rPr lang="en-US" sz="3200" dirty="0" err="1">
                <a:solidFill>
                  <a:srgbClr val="00B050"/>
                </a:solidFill>
              </a:rPr>
              <a:t>từ</a:t>
            </a:r>
            <a:r>
              <a:rPr lang="en-US" sz="3200" dirty="0">
                <a:solidFill>
                  <a:srgbClr val="00B050"/>
                </a:solidFill>
              </a:rPr>
              <a:t> </a:t>
            </a:r>
            <a:r>
              <a:rPr lang="en-US" sz="3200" dirty="0"/>
              <a:t>hay </a:t>
            </a:r>
            <a:r>
              <a:rPr lang="en-US" sz="3200" dirty="0" err="1"/>
              <a:t>bếp</a:t>
            </a:r>
            <a:r>
              <a:rPr lang="en-US" sz="3200" dirty="0"/>
              <a:t> </a:t>
            </a:r>
            <a:r>
              <a:rPr lang="en-US" sz="3200" dirty="0" err="1">
                <a:solidFill>
                  <a:srgbClr val="FF0066"/>
                </a:solidFill>
              </a:rPr>
              <a:t>hồng</a:t>
            </a:r>
            <a:r>
              <a:rPr lang="en-US" sz="3200" dirty="0">
                <a:solidFill>
                  <a:srgbClr val="FF0066"/>
                </a:solidFill>
              </a:rPr>
              <a:t> </a:t>
            </a:r>
            <a:r>
              <a:rPr lang="en-US" sz="3200" dirty="0" err="1">
                <a:solidFill>
                  <a:srgbClr val="FF0066"/>
                </a:solidFill>
              </a:rPr>
              <a:t>ngoại</a:t>
            </a:r>
            <a:r>
              <a:rPr lang="en-US" sz="3200" dirty="0"/>
              <a:t>?</a:t>
            </a:r>
          </a:p>
        </p:txBody>
      </p:sp>
      <p:pic>
        <p:nvPicPr>
          <p:cNvPr id="5" name="Content Placeholder 4">
            <a:extLst>
              <a:ext uri="{FF2B5EF4-FFF2-40B4-BE49-F238E27FC236}">
                <a16:creationId xmlns:a16="http://schemas.microsoft.com/office/drawing/2014/main" id="{977B9614-099D-6C93-8607-067499C874EE}"/>
              </a:ext>
            </a:extLst>
          </p:cNvPr>
          <p:cNvPicPr>
            <a:picLocks noGrp="1" noChangeAspect="1"/>
          </p:cNvPicPr>
          <p:nvPr>
            <p:ph idx="1"/>
          </p:nvPr>
        </p:nvPicPr>
        <p:blipFill>
          <a:blip r:embed="rId2"/>
          <a:stretch>
            <a:fillRect/>
          </a:stretch>
        </p:blipFill>
        <p:spPr>
          <a:xfrm>
            <a:off x="7642860" y="2057400"/>
            <a:ext cx="4033520" cy="4298685"/>
          </a:xfrm>
        </p:spPr>
      </p:pic>
      <p:pic>
        <p:nvPicPr>
          <p:cNvPr id="6" name="Picture 5">
            <a:extLst>
              <a:ext uri="{FF2B5EF4-FFF2-40B4-BE49-F238E27FC236}">
                <a16:creationId xmlns:a16="http://schemas.microsoft.com/office/drawing/2014/main" id="{CA224594-2EFA-9AC7-2B86-134444C3AED0}"/>
              </a:ext>
            </a:extLst>
          </p:cNvPr>
          <p:cNvPicPr>
            <a:picLocks noChangeAspect="1"/>
          </p:cNvPicPr>
          <p:nvPr/>
        </p:nvPicPr>
        <p:blipFill>
          <a:blip r:embed="rId3"/>
          <a:stretch>
            <a:fillRect/>
          </a:stretch>
        </p:blipFill>
        <p:spPr>
          <a:xfrm>
            <a:off x="-398780" y="1830121"/>
            <a:ext cx="7297420" cy="4686671"/>
          </a:xfrm>
          <a:prstGeom prst="rect">
            <a:avLst/>
          </a:prstGeom>
        </p:spPr>
      </p:pic>
    </p:spTree>
    <p:extLst>
      <p:ext uri="{BB962C8B-B14F-4D97-AF65-F5344CB8AC3E}">
        <p14:creationId xmlns:p14="http://schemas.microsoft.com/office/powerpoint/2010/main" val="3554011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B59E-33E5-F696-5B20-4B21CF64C1C0}"/>
              </a:ext>
            </a:extLst>
          </p:cNvPr>
          <p:cNvSpPr>
            <a:spLocks noGrp="1"/>
          </p:cNvSpPr>
          <p:nvPr>
            <p:ph type="ctrTitle"/>
          </p:nvPr>
        </p:nvSpPr>
        <p:spPr>
          <a:xfrm>
            <a:off x="975360" y="2676525"/>
            <a:ext cx="10302240" cy="885826"/>
          </a:xfrm>
        </p:spPr>
        <p:txBody>
          <a:bodyPr/>
          <a:lstStyle/>
          <a:p>
            <a:pPr algn="l"/>
            <a:r>
              <a:rPr lang="en-US" dirty="0">
                <a:solidFill>
                  <a:srgbClr val="00B050"/>
                </a:solidFill>
              </a:rPr>
              <a:t>- Hoàn </a:t>
            </a:r>
            <a:r>
              <a:rPr lang="en-US" dirty="0" err="1">
                <a:solidFill>
                  <a:srgbClr val="00B050"/>
                </a:solidFill>
              </a:rPr>
              <a:t>thành</a:t>
            </a:r>
            <a:r>
              <a:rPr lang="en-US" dirty="0">
                <a:solidFill>
                  <a:srgbClr val="00B050"/>
                </a:solidFill>
              </a:rPr>
              <a:t> </a:t>
            </a:r>
            <a:r>
              <a:rPr lang="en-US" dirty="0" err="1">
                <a:solidFill>
                  <a:srgbClr val="00B050"/>
                </a:solidFill>
              </a:rPr>
              <a:t>mẫu</a:t>
            </a:r>
            <a:r>
              <a:rPr lang="en-US" dirty="0">
                <a:solidFill>
                  <a:srgbClr val="00B050"/>
                </a:solidFill>
              </a:rPr>
              <a:t> </a:t>
            </a:r>
            <a:r>
              <a:rPr lang="en-US" dirty="0" err="1">
                <a:solidFill>
                  <a:srgbClr val="00B050"/>
                </a:solidFill>
              </a:rPr>
              <a:t>báo</a:t>
            </a:r>
            <a:r>
              <a:rPr lang="en-US" dirty="0">
                <a:solidFill>
                  <a:srgbClr val="00B050"/>
                </a:solidFill>
              </a:rPr>
              <a:t> </a:t>
            </a:r>
            <a:r>
              <a:rPr lang="en-US" dirty="0" err="1">
                <a:solidFill>
                  <a:srgbClr val="00B050"/>
                </a:solidFill>
              </a:rPr>
              <a:t>cáo</a:t>
            </a:r>
            <a:r>
              <a:rPr lang="en-US" dirty="0">
                <a:solidFill>
                  <a:srgbClr val="00B050"/>
                </a:solidFill>
              </a:rPr>
              <a:t>, 2 </a:t>
            </a:r>
            <a:r>
              <a:rPr lang="en-US" dirty="0" err="1">
                <a:solidFill>
                  <a:srgbClr val="00B050"/>
                </a:solidFill>
              </a:rPr>
              <a:t>câu</a:t>
            </a:r>
            <a:r>
              <a:rPr lang="en-US" dirty="0">
                <a:solidFill>
                  <a:srgbClr val="00B050"/>
                </a:solidFill>
              </a:rPr>
              <a:t> </a:t>
            </a:r>
            <a:r>
              <a:rPr lang="en-US" dirty="0" err="1">
                <a:solidFill>
                  <a:srgbClr val="00B050"/>
                </a:solidFill>
              </a:rPr>
              <a:t>hỏi</a:t>
            </a:r>
            <a:r>
              <a:rPr lang="en-US" dirty="0">
                <a:solidFill>
                  <a:srgbClr val="00B050"/>
                </a:solidFill>
              </a:rPr>
              <a:t> </a:t>
            </a:r>
            <a:r>
              <a:rPr lang="en-US" dirty="0" err="1">
                <a:solidFill>
                  <a:srgbClr val="00B050"/>
                </a:solidFill>
              </a:rPr>
              <a:t>trong</a:t>
            </a:r>
            <a:r>
              <a:rPr lang="en-US" dirty="0">
                <a:solidFill>
                  <a:srgbClr val="00B050"/>
                </a:solidFill>
              </a:rPr>
              <a:t> </a:t>
            </a:r>
            <a:r>
              <a:rPr lang="en-US" dirty="0" err="1">
                <a:solidFill>
                  <a:srgbClr val="00B050"/>
                </a:solidFill>
              </a:rPr>
              <a:t>phần</a:t>
            </a:r>
            <a:r>
              <a:rPr lang="en-US" dirty="0">
                <a:solidFill>
                  <a:srgbClr val="00B050"/>
                </a:solidFill>
              </a:rPr>
              <a:t> </a:t>
            </a:r>
            <a:r>
              <a:rPr lang="en-US" dirty="0" err="1">
                <a:solidFill>
                  <a:srgbClr val="00B050"/>
                </a:solidFill>
              </a:rPr>
              <a:t>vận</a:t>
            </a:r>
            <a:r>
              <a:rPr lang="en-US" dirty="0">
                <a:solidFill>
                  <a:srgbClr val="00B050"/>
                </a:solidFill>
              </a:rPr>
              <a:t> </a:t>
            </a:r>
            <a:r>
              <a:rPr lang="en-US" dirty="0" err="1">
                <a:solidFill>
                  <a:srgbClr val="00B050"/>
                </a:solidFill>
              </a:rPr>
              <a:t>dụng</a:t>
            </a:r>
            <a:r>
              <a:rPr lang="en-US" dirty="0">
                <a:solidFill>
                  <a:srgbClr val="00B050"/>
                </a:solidFill>
              </a:rPr>
              <a:t> ( </a:t>
            </a:r>
            <a:r>
              <a:rPr lang="en-US" dirty="0" err="1">
                <a:solidFill>
                  <a:srgbClr val="00B050"/>
                </a:solidFill>
              </a:rPr>
              <a:t>Nộp</a:t>
            </a:r>
            <a:r>
              <a:rPr lang="en-US" dirty="0">
                <a:solidFill>
                  <a:srgbClr val="00B050"/>
                </a:solidFill>
              </a:rPr>
              <a:t> </a:t>
            </a:r>
            <a:r>
              <a:rPr lang="en-US" dirty="0" err="1">
                <a:solidFill>
                  <a:srgbClr val="00B050"/>
                </a:solidFill>
              </a:rPr>
              <a:t>cho</a:t>
            </a:r>
            <a:r>
              <a:rPr lang="en-US" dirty="0">
                <a:solidFill>
                  <a:srgbClr val="00B050"/>
                </a:solidFill>
              </a:rPr>
              <a:t> GV </a:t>
            </a:r>
            <a:r>
              <a:rPr lang="en-US" dirty="0" err="1">
                <a:solidFill>
                  <a:srgbClr val="00B050"/>
                </a:solidFill>
              </a:rPr>
              <a:t>vào</a:t>
            </a:r>
            <a:r>
              <a:rPr lang="en-US" dirty="0">
                <a:solidFill>
                  <a:srgbClr val="00B050"/>
                </a:solidFill>
              </a:rPr>
              <a:t> </a:t>
            </a:r>
            <a:r>
              <a:rPr lang="en-US" dirty="0" err="1">
                <a:solidFill>
                  <a:srgbClr val="00B050"/>
                </a:solidFill>
              </a:rPr>
              <a:t>đầu</a:t>
            </a:r>
            <a:r>
              <a:rPr lang="en-US" dirty="0">
                <a:solidFill>
                  <a:srgbClr val="00B050"/>
                </a:solidFill>
              </a:rPr>
              <a:t> </a:t>
            </a:r>
            <a:r>
              <a:rPr lang="en-US" dirty="0" err="1">
                <a:solidFill>
                  <a:srgbClr val="00B050"/>
                </a:solidFill>
              </a:rPr>
              <a:t>giờ</a:t>
            </a:r>
            <a:r>
              <a:rPr lang="en-US" dirty="0">
                <a:solidFill>
                  <a:srgbClr val="00B050"/>
                </a:solidFill>
              </a:rPr>
              <a:t> </a:t>
            </a:r>
            <a:r>
              <a:rPr lang="en-US" dirty="0" err="1">
                <a:solidFill>
                  <a:srgbClr val="00B050"/>
                </a:solidFill>
              </a:rPr>
              <a:t>sau</a:t>
            </a:r>
            <a:r>
              <a:rPr lang="en-US" dirty="0">
                <a:solidFill>
                  <a:srgbClr val="00B050"/>
                </a:solidFill>
              </a:rPr>
              <a:t>)</a:t>
            </a:r>
            <a:br>
              <a:rPr lang="en-US" dirty="0">
                <a:solidFill>
                  <a:srgbClr val="00B050"/>
                </a:solidFill>
              </a:rPr>
            </a:br>
            <a:r>
              <a:rPr lang="en-US" dirty="0">
                <a:solidFill>
                  <a:srgbClr val="00B050"/>
                </a:solidFill>
              </a:rPr>
              <a:t>- </a:t>
            </a:r>
            <a:r>
              <a:rPr lang="en-US" dirty="0" err="1">
                <a:solidFill>
                  <a:srgbClr val="00B050"/>
                </a:solidFill>
              </a:rPr>
              <a:t>Học</a:t>
            </a:r>
            <a:r>
              <a:rPr lang="en-US" dirty="0">
                <a:solidFill>
                  <a:srgbClr val="00B050"/>
                </a:solidFill>
              </a:rPr>
              <a:t> </a:t>
            </a:r>
            <a:r>
              <a:rPr lang="en-US" dirty="0" err="1">
                <a:solidFill>
                  <a:srgbClr val="00B050"/>
                </a:solidFill>
              </a:rPr>
              <a:t>bài</a:t>
            </a:r>
            <a:r>
              <a:rPr lang="en-US" dirty="0">
                <a:solidFill>
                  <a:srgbClr val="00B050"/>
                </a:solidFill>
              </a:rPr>
              <a:t> </a:t>
            </a:r>
            <a:r>
              <a:rPr lang="en-US" dirty="0" err="1">
                <a:solidFill>
                  <a:srgbClr val="00B050"/>
                </a:solidFill>
              </a:rPr>
              <a:t>theo</a:t>
            </a:r>
            <a:r>
              <a:rPr lang="en-US" dirty="0">
                <a:solidFill>
                  <a:srgbClr val="00B050"/>
                </a:solidFill>
              </a:rPr>
              <a:t> </a:t>
            </a:r>
            <a:r>
              <a:rPr lang="en-US" dirty="0" err="1">
                <a:solidFill>
                  <a:srgbClr val="00B050"/>
                </a:solidFill>
              </a:rPr>
              <a:t>vở</a:t>
            </a:r>
            <a:r>
              <a:rPr lang="en-US" dirty="0">
                <a:solidFill>
                  <a:srgbClr val="00B050"/>
                </a:solidFill>
              </a:rPr>
              <a:t> </a:t>
            </a:r>
            <a:r>
              <a:rPr lang="en-US" dirty="0" err="1">
                <a:solidFill>
                  <a:srgbClr val="00B050"/>
                </a:solidFill>
              </a:rPr>
              <a:t>ghi</a:t>
            </a:r>
            <a:r>
              <a:rPr lang="en-US" dirty="0">
                <a:solidFill>
                  <a:srgbClr val="00B050"/>
                </a:solidFill>
              </a:rPr>
              <a:t> </a:t>
            </a:r>
            <a:r>
              <a:rPr lang="en-US" dirty="0" err="1">
                <a:solidFill>
                  <a:srgbClr val="00B050"/>
                </a:solidFill>
              </a:rPr>
              <a:t>kết</a:t>
            </a:r>
            <a:r>
              <a:rPr lang="en-US" dirty="0">
                <a:solidFill>
                  <a:srgbClr val="00B050"/>
                </a:solidFill>
              </a:rPr>
              <a:t> </a:t>
            </a:r>
            <a:r>
              <a:rPr lang="en-US" dirty="0" err="1">
                <a:solidFill>
                  <a:srgbClr val="00B050"/>
                </a:solidFill>
              </a:rPr>
              <a:t>hợp</a:t>
            </a:r>
            <a:r>
              <a:rPr lang="en-US" dirty="0">
                <a:solidFill>
                  <a:srgbClr val="00B050"/>
                </a:solidFill>
              </a:rPr>
              <a:t> SGK</a:t>
            </a:r>
            <a:br>
              <a:rPr lang="en-US" dirty="0">
                <a:solidFill>
                  <a:srgbClr val="00B050"/>
                </a:solidFill>
              </a:rPr>
            </a:br>
            <a:r>
              <a:rPr lang="en-US" dirty="0">
                <a:solidFill>
                  <a:srgbClr val="00B050"/>
                </a:solidFill>
              </a:rPr>
              <a:t>- </a:t>
            </a:r>
            <a:r>
              <a:rPr lang="en-US" dirty="0" err="1">
                <a:solidFill>
                  <a:srgbClr val="00B050"/>
                </a:solidFill>
              </a:rPr>
              <a:t>Đọc</a:t>
            </a:r>
            <a:r>
              <a:rPr lang="en-US" dirty="0">
                <a:solidFill>
                  <a:srgbClr val="00B050"/>
                </a:solidFill>
              </a:rPr>
              <a:t> </a:t>
            </a:r>
            <a:r>
              <a:rPr lang="en-US" dirty="0" err="1">
                <a:solidFill>
                  <a:srgbClr val="00B050"/>
                </a:solidFill>
              </a:rPr>
              <a:t>trước</a:t>
            </a:r>
            <a:r>
              <a:rPr lang="en-US" dirty="0">
                <a:solidFill>
                  <a:srgbClr val="00B050"/>
                </a:solidFill>
              </a:rPr>
              <a:t> </a:t>
            </a:r>
            <a:r>
              <a:rPr lang="en-US" dirty="0" err="1">
                <a:solidFill>
                  <a:srgbClr val="00B050"/>
                </a:solidFill>
              </a:rPr>
              <a:t>bài</a:t>
            </a:r>
            <a:r>
              <a:rPr lang="en-US" dirty="0">
                <a:solidFill>
                  <a:srgbClr val="00B050"/>
                </a:solidFill>
              </a:rPr>
              <a:t> </a:t>
            </a:r>
            <a:r>
              <a:rPr lang="en-US" dirty="0" err="1">
                <a:solidFill>
                  <a:srgbClr val="00B050"/>
                </a:solidFill>
              </a:rPr>
              <a:t>mới</a:t>
            </a:r>
            <a:r>
              <a:rPr lang="en-US" dirty="0">
                <a:solidFill>
                  <a:srgbClr val="00B050"/>
                </a:solidFill>
              </a:rPr>
              <a:t> ( </a:t>
            </a:r>
            <a:r>
              <a:rPr lang="en-US" dirty="0" err="1">
                <a:solidFill>
                  <a:srgbClr val="00B050"/>
                </a:solidFill>
              </a:rPr>
              <a:t>Bài</a:t>
            </a:r>
            <a:r>
              <a:rPr lang="en-US" dirty="0">
                <a:solidFill>
                  <a:srgbClr val="00B050"/>
                </a:solidFill>
              </a:rPr>
              <a:t> 14)</a:t>
            </a:r>
          </a:p>
        </p:txBody>
      </p:sp>
    </p:spTree>
    <p:extLst>
      <p:ext uri="{BB962C8B-B14F-4D97-AF65-F5344CB8AC3E}">
        <p14:creationId xmlns:p14="http://schemas.microsoft.com/office/powerpoint/2010/main" val="162752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7A7069BC-C7DD-5422-E687-59E0B7B4B4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4191" y="2028265"/>
            <a:ext cx="7183618" cy="173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757BF73-681F-632D-AE7D-D39FC0930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8098" y="3356784"/>
            <a:ext cx="2612216"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3B12A11-5356-F9E0-D028-0CAF1770A0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530" y="1245098"/>
            <a:ext cx="2613461"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DF54288-7686-6FF4-99E8-1DF894F6A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1430618"/>
            <a:ext cx="2612216"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F515314-4919-07A5-791E-1D2FFEF99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9050" y="3429000"/>
            <a:ext cx="2612216"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AE08E78-D3A7-5168-A9DA-EBD5A01E8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30098" y="1062069"/>
            <a:ext cx="2612216"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E59ABE-879B-0EFF-8A5C-41EA747152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0255" y="4345392"/>
            <a:ext cx="2612216"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221078A-B28A-6B7D-5AEC-F2D8A557B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2216" y="5258049"/>
            <a:ext cx="2613461"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7D16FF1-EF16-4D87-2E41-125BEAFCB8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1157" y="2784039"/>
            <a:ext cx="2613461"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BA2115D-FF5C-471D-D42D-86893B1886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863" y="5348941"/>
            <a:ext cx="2612216" cy="10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repeatCount="indefinite"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repeatCount="indefinite"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repeatCount="indefinite"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repeatCount="indefinite"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repeatCount="indefinite"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repeatCount="indefinite"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par>
                                <p:cTn id="47" presetID="31" presetClass="entr" presetSubtype="0" repeatCount="indefinite"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par>
                                <p:cTn id="53" presetID="31" presetClass="entr" presetSubtype="0" repeatCount="indefinite"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6908423-3D9C-1443-0143-CB74FB8F88A3}"/>
              </a:ext>
            </a:extLst>
          </p:cNvPr>
          <p:cNvSpPr/>
          <p:nvPr/>
        </p:nvSpPr>
        <p:spPr>
          <a:xfrm>
            <a:off x="-1001059" y="4879540"/>
            <a:ext cx="14179176" cy="1947333"/>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vi-VN" sz="1412">
              <a:solidFill>
                <a:srgbClr val="FFFFFF"/>
              </a:solidFill>
              <a:latin typeface="Arial"/>
              <a:cs typeface="Arial"/>
            </a:endParaRPr>
          </a:p>
        </p:txBody>
      </p:sp>
      <p:sp>
        <p:nvSpPr>
          <p:cNvPr id="8" name="Rectangle: Top Corners Rounded 15">
            <a:extLst>
              <a:ext uri="{FF2B5EF4-FFF2-40B4-BE49-F238E27FC236}">
                <a16:creationId xmlns:a16="http://schemas.microsoft.com/office/drawing/2014/main" id="{CD2A173D-B035-10C6-D2BB-15827DBA894B}"/>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a:extLst>
              <a:ext uri="{FF2B5EF4-FFF2-40B4-BE49-F238E27FC236}">
                <a16:creationId xmlns:a16="http://schemas.microsoft.com/office/drawing/2014/main" id="{A884A52C-41CA-9001-2842-DF87EF335EF5}"/>
              </a:ext>
            </a:extLst>
          </p:cNvPr>
          <p:cNvSpPr>
            <a:spLocks noChangeArrowheads="1"/>
          </p:cNvSpPr>
          <p:nvPr/>
        </p:nvSpPr>
        <p:spPr bwMode="auto">
          <a:xfrm>
            <a:off x="226608" y="393451"/>
            <a:ext cx="5524713"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en-US" altLang="vi-VN" sz="3294" b="1" u="sng">
                <a:solidFill>
                  <a:srgbClr val="339966"/>
                </a:solidFill>
                <a:latin typeface="Times New Roman" panose="02020603050405020304" pitchFamily="18" charset="0"/>
              </a:rPr>
              <a:t>II. </a:t>
            </a:r>
            <a:r>
              <a:rPr lang="en-US" altLang="en-US" sz="3294" b="1" u="sng">
                <a:solidFill>
                  <a:srgbClr val="339966"/>
                </a:solidFill>
                <a:latin typeface="Times New Roman" panose="02020603050405020304" pitchFamily="18" charset="0"/>
              </a:rPr>
              <a:t>NGUYÊN LÝ LÀM VIỆC</a:t>
            </a:r>
            <a:endParaRPr lang="en-US" altLang="vi-VN" sz="3294" b="1" u="sng">
              <a:solidFill>
                <a:srgbClr val="339966"/>
              </a:solidFill>
              <a:latin typeface="Times New Roman" panose="02020603050405020304" pitchFamily="18" charset="0"/>
            </a:endParaRPr>
          </a:p>
        </p:txBody>
      </p:sp>
      <p:sp>
        <p:nvSpPr>
          <p:cNvPr id="24" name="Rectangle 23">
            <a:extLst>
              <a:ext uri="{FF2B5EF4-FFF2-40B4-BE49-F238E27FC236}">
                <a16:creationId xmlns:a16="http://schemas.microsoft.com/office/drawing/2014/main" id="{B42C3621-9D8D-BF0B-9ACF-740B7ACA4B95}"/>
              </a:ext>
            </a:extLst>
          </p:cNvPr>
          <p:cNvSpPr>
            <a:spLocks noChangeArrowheads="1"/>
          </p:cNvSpPr>
          <p:nvPr/>
        </p:nvSpPr>
        <p:spPr bwMode="auto">
          <a:xfrm>
            <a:off x="1293937" y="1454530"/>
            <a:ext cx="9604126" cy="11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vi-VN" altLang="en-US" sz="3294" dirty="0">
                <a:solidFill>
                  <a:srgbClr val="0070C0"/>
                </a:solidFill>
                <a:latin typeface="Times New Roman" panose="02020603050405020304" pitchFamily="18" charset="0"/>
                <a:cs typeface="Times New Roman" panose="02020603050405020304" pitchFamily="18" charset="0"/>
              </a:rPr>
              <a:t>Khi được cấp điện, mâm nhiệt hồng ngoại  nóng lên, truyền nhiệt tới nồi nấu và làm chín thức ăn</a:t>
            </a:r>
            <a:r>
              <a:rPr lang="en-US" altLang="en-US" sz="3294" dirty="0">
                <a:solidFill>
                  <a:srgbClr val="0070C0"/>
                </a:solidFill>
                <a:latin typeface="Times New Roman" panose="02020603050405020304" pitchFamily="18" charset="0"/>
                <a:cs typeface="Times New Roman" panose="02020603050405020304" pitchFamily="18" charset="0"/>
              </a:rPr>
              <a:t> </a:t>
            </a:r>
          </a:p>
        </p:txBody>
      </p:sp>
      <p:pic>
        <p:nvPicPr>
          <p:cNvPr id="7174" name="Picture 10" descr="Screen Clipping">
            <a:extLst>
              <a:ext uri="{FF2B5EF4-FFF2-40B4-BE49-F238E27FC236}">
                <a16:creationId xmlns:a16="http://schemas.microsoft.com/office/drawing/2014/main" id="{A99421B4-3A55-C66E-BE6D-AC6ECE3513B7}"/>
              </a:ext>
            </a:extLst>
          </p:cNvPr>
          <p:cNvPicPr>
            <a:picLocks noChangeAspect="1"/>
          </p:cNvPicPr>
          <p:nvPr/>
        </p:nvPicPr>
        <p:blipFill>
          <a:blip r:embed="rId2">
            <a:extLst>
              <a:ext uri="{28A0092B-C50C-407E-A947-70E740481C1C}">
                <a14:useLocalDpi xmlns:a14="http://schemas.microsoft.com/office/drawing/2010/main" val="0"/>
              </a:ext>
            </a:extLst>
          </a:blip>
          <a:srcRect b="16170"/>
          <a:stretch>
            <a:fillRect/>
          </a:stretch>
        </p:blipFill>
        <p:spPr bwMode="auto">
          <a:xfrm>
            <a:off x="1096932" y="3143873"/>
            <a:ext cx="9983196" cy="293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
            <a:extLst>
              <a:ext uri="{FF2B5EF4-FFF2-40B4-BE49-F238E27FC236}">
                <a16:creationId xmlns:a16="http://schemas.microsoft.com/office/drawing/2014/main" id="{AC866EE8-1D3C-5103-5B9F-72558C4DAB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74226" y="393451"/>
            <a:ext cx="811804" cy="5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AC1D7-E40A-DE35-6AAC-465221D0EE22}"/>
              </a:ext>
            </a:extLst>
          </p:cNvPr>
          <p:cNvPicPr>
            <a:picLocks noChangeAspect="1"/>
          </p:cNvPicPr>
          <p:nvPr/>
        </p:nvPicPr>
        <p:blipFill>
          <a:blip r:embed="rId2"/>
          <a:stretch>
            <a:fillRect/>
          </a:stretch>
        </p:blipFill>
        <p:spPr>
          <a:xfrm>
            <a:off x="7410449" y="3662434"/>
            <a:ext cx="4888527" cy="2956816"/>
          </a:xfrm>
          <a:prstGeom prst="rect">
            <a:avLst/>
          </a:prstGeom>
        </p:spPr>
      </p:pic>
      <p:pic>
        <p:nvPicPr>
          <p:cNvPr id="2050" name="Picture 2" descr="Bếp hồng ngoại loại bếp bếp đôi giá rẻ, chính hãng - 03/2024">
            <a:extLst>
              <a:ext uri="{FF2B5EF4-FFF2-40B4-BE49-F238E27FC236}">
                <a16:creationId xmlns:a16="http://schemas.microsoft.com/office/drawing/2014/main" id="{C2D99316-6762-AE23-09C9-E08785424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4" y="3590925"/>
            <a:ext cx="4733925" cy="30283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4F734D6-C584-1B87-2280-E2E81BC521F0}"/>
              </a:ext>
            </a:extLst>
          </p:cNvPr>
          <p:cNvSpPr>
            <a:spLocks noGrp="1"/>
          </p:cNvSpPr>
          <p:nvPr>
            <p:ph type="ctrTitle"/>
          </p:nvPr>
        </p:nvSpPr>
        <p:spPr>
          <a:xfrm>
            <a:off x="914400" y="436881"/>
            <a:ext cx="10617200" cy="1564640"/>
          </a:xfrm>
        </p:spPr>
        <p:txBody>
          <a:bodyPr/>
          <a:lstStyle/>
          <a:p>
            <a:r>
              <a:rPr lang="en-US" sz="3200" dirty="0" err="1"/>
              <a:t>Nhà</a:t>
            </a:r>
            <a:r>
              <a:rPr lang="en-US" sz="3200" dirty="0"/>
              <a:t> </a:t>
            </a:r>
            <a:r>
              <a:rPr lang="en-US" sz="3200" dirty="0" err="1"/>
              <a:t>cô</a:t>
            </a:r>
            <a:r>
              <a:rPr lang="en-US" sz="3200" dirty="0"/>
              <a:t> Lan </a:t>
            </a:r>
            <a:r>
              <a:rPr lang="en-US" sz="3200" dirty="0" err="1"/>
              <a:t>có</a:t>
            </a:r>
            <a:r>
              <a:rPr lang="en-US" sz="3200" dirty="0"/>
              <a:t> </a:t>
            </a:r>
            <a:r>
              <a:rPr lang="en-US" sz="3200" dirty="0">
                <a:solidFill>
                  <a:srgbClr val="FF0000"/>
                </a:solidFill>
              </a:rPr>
              <a:t>2 </a:t>
            </a:r>
            <a:r>
              <a:rPr lang="en-US" sz="3200" dirty="0" err="1">
                <a:solidFill>
                  <a:srgbClr val="FF0000"/>
                </a:solidFill>
              </a:rPr>
              <a:t>mẹ</a:t>
            </a:r>
            <a:r>
              <a:rPr lang="en-US" sz="3200" dirty="0">
                <a:solidFill>
                  <a:srgbClr val="FF0000"/>
                </a:solidFill>
              </a:rPr>
              <a:t> con</a:t>
            </a:r>
            <a:r>
              <a:rPr lang="en-US" sz="3200" dirty="0"/>
              <a:t>, </a:t>
            </a:r>
            <a:r>
              <a:rPr lang="en-US" sz="3200" dirty="0" err="1"/>
              <a:t>thu</a:t>
            </a:r>
            <a:r>
              <a:rPr lang="en-US" sz="3200" dirty="0"/>
              <a:t> </a:t>
            </a:r>
            <a:r>
              <a:rPr lang="en-US" sz="3200" dirty="0" err="1"/>
              <a:t>nhập</a:t>
            </a:r>
            <a:r>
              <a:rPr lang="en-US" sz="3200" dirty="0"/>
              <a:t> </a:t>
            </a:r>
            <a:r>
              <a:rPr lang="en-US" sz="3200" dirty="0" err="1"/>
              <a:t>hàng</a:t>
            </a:r>
            <a:r>
              <a:rPr lang="en-US" sz="3200" dirty="0"/>
              <a:t> </a:t>
            </a:r>
            <a:r>
              <a:rPr lang="en-US" sz="3200" dirty="0" err="1"/>
              <a:t>tháng</a:t>
            </a:r>
            <a:r>
              <a:rPr lang="en-US" sz="3200" dirty="0"/>
              <a:t> </a:t>
            </a:r>
            <a:r>
              <a:rPr lang="en-US" sz="3200" dirty="0" err="1"/>
              <a:t>của</a:t>
            </a:r>
            <a:r>
              <a:rPr lang="en-US" sz="3200" dirty="0"/>
              <a:t> </a:t>
            </a:r>
            <a:r>
              <a:rPr lang="en-US" sz="3200" dirty="0" err="1"/>
              <a:t>cô</a:t>
            </a:r>
            <a:r>
              <a:rPr lang="en-US" sz="3200" dirty="0"/>
              <a:t> </a:t>
            </a:r>
            <a:r>
              <a:rPr lang="en-US" sz="3200" dirty="0" err="1"/>
              <a:t>là</a:t>
            </a:r>
            <a:r>
              <a:rPr lang="en-US" sz="3200" dirty="0"/>
              <a:t> </a:t>
            </a:r>
            <a:r>
              <a:rPr lang="en-US" sz="3200" dirty="0">
                <a:solidFill>
                  <a:srgbClr val="FF0000"/>
                </a:solidFill>
              </a:rPr>
              <a:t>5 </a:t>
            </a:r>
            <a:r>
              <a:rPr lang="en-US" sz="3200" dirty="0" err="1">
                <a:solidFill>
                  <a:srgbClr val="FF0000"/>
                </a:solidFill>
              </a:rPr>
              <a:t>triệu</a:t>
            </a:r>
            <a:r>
              <a:rPr lang="en-US" sz="3200" dirty="0">
                <a:solidFill>
                  <a:srgbClr val="FF0000"/>
                </a:solidFill>
              </a:rPr>
              <a:t>/</a:t>
            </a:r>
            <a:r>
              <a:rPr lang="en-US" sz="3200" dirty="0" err="1">
                <a:solidFill>
                  <a:srgbClr val="FF0000"/>
                </a:solidFill>
              </a:rPr>
              <a:t>tháng</a:t>
            </a:r>
            <a:r>
              <a:rPr lang="en-US" sz="3200" dirty="0">
                <a:solidFill>
                  <a:srgbClr val="FF0000"/>
                </a:solidFill>
              </a:rPr>
              <a:t>. </a:t>
            </a:r>
            <a:r>
              <a:rPr lang="en-US" sz="3200" dirty="0" err="1"/>
              <a:t>Cô</a:t>
            </a:r>
            <a:r>
              <a:rPr lang="en-US" sz="3200" dirty="0"/>
              <a:t> Lan </a:t>
            </a:r>
            <a:r>
              <a:rPr lang="en-US" sz="3200" dirty="0" err="1"/>
              <a:t>nên</a:t>
            </a:r>
            <a:r>
              <a:rPr lang="en-US" sz="3200" dirty="0"/>
              <a:t> </a:t>
            </a:r>
            <a:r>
              <a:rPr lang="en-US" sz="3200" dirty="0" err="1"/>
              <a:t>lựa</a:t>
            </a:r>
            <a:r>
              <a:rPr lang="en-US" sz="3200" dirty="0"/>
              <a:t> </a:t>
            </a:r>
            <a:r>
              <a:rPr lang="en-US" sz="3200" dirty="0" err="1"/>
              <a:t>chọn</a:t>
            </a:r>
            <a:r>
              <a:rPr lang="en-US" sz="3200" dirty="0"/>
              <a:t> </a:t>
            </a:r>
            <a:r>
              <a:rPr lang="en-US" sz="3200" dirty="0" err="1"/>
              <a:t>loại</a:t>
            </a:r>
            <a:r>
              <a:rPr lang="en-US" sz="3200" dirty="0"/>
              <a:t> </a:t>
            </a:r>
            <a:r>
              <a:rPr lang="en-US" sz="3200" dirty="0" err="1"/>
              <a:t>bếp</a:t>
            </a:r>
            <a:r>
              <a:rPr lang="en-US" sz="3200" dirty="0"/>
              <a:t> </a:t>
            </a:r>
            <a:r>
              <a:rPr lang="en-US" sz="3200" dirty="0" err="1"/>
              <a:t>nào</a:t>
            </a:r>
            <a:r>
              <a:rPr lang="en-US" sz="3200" dirty="0"/>
              <a:t>?</a:t>
            </a:r>
            <a:br>
              <a:rPr lang="en-US" sz="2400" dirty="0"/>
            </a:br>
            <a:endParaRPr lang="en-US" sz="2400" dirty="0"/>
          </a:p>
        </p:txBody>
      </p:sp>
      <p:sp>
        <p:nvSpPr>
          <p:cNvPr id="4" name="Subtitle 3">
            <a:extLst>
              <a:ext uri="{FF2B5EF4-FFF2-40B4-BE49-F238E27FC236}">
                <a16:creationId xmlns:a16="http://schemas.microsoft.com/office/drawing/2014/main" id="{32510379-3392-0563-71BA-0F0A63D6B227}"/>
              </a:ext>
            </a:extLst>
          </p:cNvPr>
          <p:cNvSpPr>
            <a:spLocks noGrp="1"/>
          </p:cNvSpPr>
          <p:nvPr>
            <p:ph type="subTitle" idx="1"/>
          </p:nvPr>
        </p:nvSpPr>
        <p:spPr>
          <a:xfrm>
            <a:off x="781050" y="2581275"/>
            <a:ext cx="4648200" cy="1172846"/>
          </a:xfrm>
        </p:spPr>
        <p:txBody>
          <a:bodyPr/>
          <a:lstStyle/>
          <a:p>
            <a:r>
              <a:rPr lang="en-US" sz="2800" dirty="0" err="1"/>
              <a:t>Bếp</a:t>
            </a:r>
            <a:r>
              <a:rPr lang="en-US" sz="2800" dirty="0"/>
              <a:t> </a:t>
            </a:r>
            <a:r>
              <a:rPr lang="en-US" sz="2800" dirty="0" err="1"/>
              <a:t>hồng</a:t>
            </a:r>
            <a:r>
              <a:rPr lang="en-US" sz="2800" dirty="0"/>
              <a:t> </a:t>
            </a:r>
            <a:r>
              <a:rPr lang="en-US" sz="2800" dirty="0" err="1"/>
              <a:t>ngoại</a:t>
            </a:r>
            <a:r>
              <a:rPr lang="en-US" sz="2800" dirty="0"/>
              <a:t> </a:t>
            </a:r>
            <a:r>
              <a:rPr lang="en-US" sz="2800" dirty="0" err="1"/>
              <a:t>đôi</a:t>
            </a:r>
            <a:r>
              <a:rPr lang="en-US" sz="2800" dirty="0"/>
              <a:t>, </a:t>
            </a:r>
            <a:r>
              <a:rPr lang="en-US" sz="2800" dirty="0" err="1"/>
              <a:t>giá</a:t>
            </a:r>
            <a:r>
              <a:rPr lang="en-US" sz="2800" dirty="0"/>
              <a:t> 7triệu </a:t>
            </a:r>
            <a:r>
              <a:rPr lang="en-US" sz="2800" dirty="0" err="1"/>
              <a:t>đồng</a:t>
            </a:r>
            <a:endParaRPr lang="en-US" sz="2800" dirty="0"/>
          </a:p>
        </p:txBody>
      </p:sp>
      <p:sp>
        <p:nvSpPr>
          <p:cNvPr id="6" name="Subtitle 3">
            <a:extLst>
              <a:ext uri="{FF2B5EF4-FFF2-40B4-BE49-F238E27FC236}">
                <a16:creationId xmlns:a16="http://schemas.microsoft.com/office/drawing/2014/main" id="{3BE7B9F1-8AFD-167D-A8F9-85306B17832A}"/>
              </a:ext>
            </a:extLst>
          </p:cNvPr>
          <p:cNvSpPr txBox="1">
            <a:spLocks/>
          </p:cNvSpPr>
          <p:nvPr/>
        </p:nvSpPr>
        <p:spPr bwMode="auto">
          <a:xfrm>
            <a:off x="6931998" y="2418079"/>
            <a:ext cx="4888527" cy="11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t" anchorCtr="0" compatLnSpc="1">
            <a:prstTxWarp prst="textNoShape">
              <a:avLst/>
            </a:prstTxWarp>
          </a:bodyPr>
          <a:lstStyle>
            <a:lvl1pPr marL="0" indent="0" algn="ctr" rtl="0" eaLnBrk="0" fontAlgn="base" hangingPunct="0">
              <a:spcBef>
                <a:spcPct val="20000"/>
              </a:spcBef>
              <a:spcAft>
                <a:spcPct val="0"/>
              </a:spcAft>
              <a:buNone/>
              <a:defRPr sz="3765">
                <a:solidFill>
                  <a:schemeClr val="tx1"/>
                </a:solidFill>
                <a:latin typeface="+mn-lt"/>
                <a:ea typeface="+mn-ea"/>
                <a:cs typeface="+mn-cs"/>
              </a:defRPr>
            </a:lvl1pPr>
            <a:lvl2pPr marL="532745" indent="0" algn="ctr" rtl="0" eaLnBrk="0" fontAlgn="base" hangingPunct="0">
              <a:spcBef>
                <a:spcPct val="20000"/>
              </a:spcBef>
              <a:spcAft>
                <a:spcPct val="0"/>
              </a:spcAft>
              <a:buNone/>
              <a:defRPr sz="3294">
                <a:solidFill>
                  <a:schemeClr val="tx1"/>
                </a:solidFill>
                <a:latin typeface="+mn-lt"/>
                <a:cs typeface="+mn-cs"/>
              </a:defRPr>
            </a:lvl2pPr>
            <a:lvl3pPr marL="1065490" indent="0" algn="ctr" rtl="0" eaLnBrk="0" fontAlgn="base" hangingPunct="0">
              <a:spcBef>
                <a:spcPct val="20000"/>
              </a:spcBef>
              <a:spcAft>
                <a:spcPct val="0"/>
              </a:spcAft>
              <a:buNone/>
              <a:defRPr sz="2823">
                <a:solidFill>
                  <a:schemeClr val="tx1"/>
                </a:solidFill>
                <a:latin typeface="+mn-lt"/>
                <a:cs typeface="+mn-cs"/>
              </a:defRPr>
            </a:lvl3pPr>
            <a:lvl4pPr marL="1598236" indent="0" algn="ctr" rtl="0" eaLnBrk="0" fontAlgn="base" hangingPunct="0">
              <a:spcBef>
                <a:spcPct val="20000"/>
              </a:spcBef>
              <a:spcAft>
                <a:spcPct val="0"/>
              </a:spcAft>
              <a:buNone/>
              <a:defRPr sz="2353">
                <a:solidFill>
                  <a:schemeClr val="tx1"/>
                </a:solidFill>
                <a:latin typeface="+mn-lt"/>
                <a:cs typeface="+mn-cs"/>
              </a:defRPr>
            </a:lvl4pPr>
            <a:lvl5pPr marL="2130981" indent="0" algn="ctr" rtl="0" eaLnBrk="0" fontAlgn="base" hangingPunct="0">
              <a:spcBef>
                <a:spcPct val="20000"/>
              </a:spcBef>
              <a:spcAft>
                <a:spcPct val="0"/>
              </a:spcAft>
              <a:buNone/>
              <a:defRPr sz="2353">
                <a:solidFill>
                  <a:schemeClr val="tx1"/>
                </a:solidFill>
                <a:latin typeface="+mn-lt"/>
                <a:cs typeface="+mn-cs"/>
              </a:defRPr>
            </a:lvl5pPr>
            <a:lvl6pPr marL="2663726" indent="0" algn="ctr" rtl="0" fontAlgn="base">
              <a:spcBef>
                <a:spcPct val="20000"/>
              </a:spcBef>
              <a:spcAft>
                <a:spcPct val="0"/>
              </a:spcAft>
              <a:buNone/>
              <a:defRPr sz="2353">
                <a:solidFill>
                  <a:schemeClr val="tx1"/>
                </a:solidFill>
                <a:latin typeface="+mn-lt"/>
                <a:cs typeface="+mn-cs"/>
              </a:defRPr>
            </a:lvl6pPr>
            <a:lvl7pPr marL="3196471" indent="0" algn="ctr" rtl="0" fontAlgn="base">
              <a:spcBef>
                <a:spcPct val="20000"/>
              </a:spcBef>
              <a:spcAft>
                <a:spcPct val="0"/>
              </a:spcAft>
              <a:buNone/>
              <a:defRPr sz="2353">
                <a:solidFill>
                  <a:schemeClr val="tx1"/>
                </a:solidFill>
                <a:latin typeface="+mn-lt"/>
                <a:cs typeface="+mn-cs"/>
              </a:defRPr>
            </a:lvl7pPr>
            <a:lvl8pPr marL="3729216" indent="0" algn="ctr" rtl="0" fontAlgn="base">
              <a:spcBef>
                <a:spcPct val="20000"/>
              </a:spcBef>
              <a:spcAft>
                <a:spcPct val="0"/>
              </a:spcAft>
              <a:buNone/>
              <a:defRPr sz="2353">
                <a:solidFill>
                  <a:schemeClr val="tx1"/>
                </a:solidFill>
                <a:latin typeface="+mn-lt"/>
                <a:cs typeface="+mn-cs"/>
              </a:defRPr>
            </a:lvl8pPr>
            <a:lvl9pPr marL="4261961" indent="0" algn="ctr" rtl="0" fontAlgn="base">
              <a:spcBef>
                <a:spcPct val="20000"/>
              </a:spcBef>
              <a:spcAft>
                <a:spcPct val="0"/>
              </a:spcAft>
              <a:buNone/>
              <a:defRPr sz="2353">
                <a:solidFill>
                  <a:schemeClr val="tx1"/>
                </a:solidFill>
                <a:latin typeface="+mn-lt"/>
                <a:cs typeface="+mn-cs"/>
              </a:defRPr>
            </a:lvl9pPr>
          </a:lstStyle>
          <a:p>
            <a:r>
              <a:rPr lang="en-US" sz="2800" kern="0" dirty="0" err="1"/>
              <a:t>Bếp</a:t>
            </a:r>
            <a:r>
              <a:rPr lang="en-US" sz="2800" kern="0" dirty="0"/>
              <a:t> </a:t>
            </a:r>
            <a:r>
              <a:rPr lang="en-US" sz="2800" kern="0" dirty="0" err="1"/>
              <a:t>hồng</a:t>
            </a:r>
            <a:r>
              <a:rPr lang="en-US" sz="2800" kern="0" dirty="0"/>
              <a:t> </a:t>
            </a:r>
            <a:r>
              <a:rPr lang="en-US" sz="2800" kern="0" dirty="0" err="1"/>
              <a:t>ngoại</a:t>
            </a:r>
            <a:r>
              <a:rPr lang="en-US" sz="2800" kern="0" dirty="0"/>
              <a:t> </a:t>
            </a:r>
            <a:r>
              <a:rPr lang="en-US" sz="2800" kern="0" dirty="0" err="1"/>
              <a:t>đơn</a:t>
            </a:r>
            <a:r>
              <a:rPr lang="en-US" sz="2800" kern="0" dirty="0"/>
              <a:t>, </a:t>
            </a:r>
            <a:r>
              <a:rPr lang="en-US" sz="2800" kern="0" dirty="0" err="1"/>
              <a:t>giá</a:t>
            </a:r>
            <a:r>
              <a:rPr lang="en-US" sz="2800" kern="0" dirty="0"/>
              <a:t> 500 </a:t>
            </a:r>
            <a:r>
              <a:rPr lang="en-US" sz="2800" kern="0" dirty="0" err="1"/>
              <a:t>nghìn</a:t>
            </a:r>
            <a:r>
              <a:rPr lang="en-US" sz="2800" kern="0" dirty="0"/>
              <a:t> </a:t>
            </a:r>
            <a:r>
              <a:rPr lang="en-US" sz="2800" kern="0" dirty="0" err="1"/>
              <a:t>đồng</a:t>
            </a:r>
            <a:r>
              <a:rPr lang="en-US" sz="2800" kern="0" dirty="0"/>
              <a:t> </a:t>
            </a:r>
          </a:p>
        </p:txBody>
      </p:sp>
    </p:spTree>
    <p:extLst>
      <p:ext uri="{BB962C8B-B14F-4D97-AF65-F5344CB8AC3E}">
        <p14:creationId xmlns:p14="http://schemas.microsoft.com/office/powerpoint/2010/main" val="116899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5B02-5CFA-0025-6D0A-13A790A7B670}"/>
              </a:ext>
            </a:extLst>
          </p:cNvPr>
          <p:cNvSpPr>
            <a:spLocks noGrp="1"/>
          </p:cNvSpPr>
          <p:nvPr>
            <p:ph type="title"/>
          </p:nvPr>
        </p:nvSpPr>
        <p:spPr>
          <a:xfrm>
            <a:off x="543423" y="341207"/>
            <a:ext cx="10971804" cy="1143000"/>
          </a:xfrm>
        </p:spPr>
        <p:txBody>
          <a:bodyPr/>
          <a:lstStyle/>
          <a:p>
            <a:r>
              <a:rPr lang="en-US" sz="3200" dirty="0"/>
              <a:t>Em </a:t>
            </a:r>
            <a:r>
              <a:rPr lang="en-US" sz="3200" dirty="0" err="1"/>
              <a:t>Phúc</a:t>
            </a:r>
            <a:r>
              <a:rPr lang="en-US" sz="3200" dirty="0"/>
              <a:t> </a:t>
            </a:r>
            <a:r>
              <a:rPr lang="en-US" sz="3200" dirty="0" err="1"/>
              <a:t>nhà</a:t>
            </a:r>
            <a:r>
              <a:rPr lang="en-US" sz="3200" dirty="0"/>
              <a:t> </a:t>
            </a:r>
            <a:r>
              <a:rPr lang="en-US" sz="3200" dirty="0" err="1"/>
              <a:t>cô</a:t>
            </a:r>
            <a:r>
              <a:rPr lang="en-US" sz="3200" dirty="0"/>
              <a:t> </a:t>
            </a:r>
            <a:r>
              <a:rPr lang="en-US" sz="3200" dirty="0" err="1"/>
              <a:t>rất</a:t>
            </a:r>
            <a:r>
              <a:rPr lang="en-US" sz="3200" dirty="0"/>
              <a:t> </a:t>
            </a:r>
            <a:r>
              <a:rPr lang="en-US" sz="3200" dirty="0" err="1"/>
              <a:t>thích</a:t>
            </a:r>
            <a:r>
              <a:rPr lang="en-US" sz="3200" dirty="0"/>
              <a:t> </a:t>
            </a:r>
            <a:r>
              <a:rPr lang="en-US" sz="3200" dirty="0" err="1"/>
              <a:t>ăn</a:t>
            </a:r>
            <a:r>
              <a:rPr lang="en-US" sz="3200" dirty="0"/>
              <a:t> </a:t>
            </a:r>
            <a:r>
              <a:rPr lang="en-US" sz="3200" b="1" dirty="0" err="1">
                <a:solidFill>
                  <a:srgbClr val="FF0000"/>
                </a:solidFill>
              </a:rPr>
              <a:t>đồ</a:t>
            </a:r>
            <a:r>
              <a:rPr lang="en-US" sz="3200" b="1" dirty="0">
                <a:solidFill>
                  <a:srgbClr val="FF0000"/>
                </a:solidFill>
              </a:rPr>
              <a:t> </a:t>
            </a:r>
            <a:r>
              <a:rPr lang="en-US" sz="3200" b="1" dirty="0" err="1">
                <a:solidFill>
                  <a:srgbClr val="FF0000"/>
                </a:solidFill>
              </a:rPr>
              <a:t>nướng</a:t>
            </a:r>
            <a:r>
              <a:rPr lang="en-US" sz="3200" dirty="0"/>
              <a:t>, </a:t>
            </a:r>
            <a:r>
              <a:rPr lang="en-US" sz="3200" dirty="0" err="1"/>
              <a:t>nhưng</a:t>
            </a:r>
            <a:r>
              <a:rPr lang="en-US" sz="3200" dirty="0"/>
              <a:t> </a:t>
            </a:r>
            <a:r>
              <a:rPr lang="en-US" sz="3200" dirty="0" err="1"/>
              <a:t>cô</a:t>
            </a:r>
            <a:r>
              <a:rPr lang="en-US" sz="3200" dirty="0"/>
              <a:t> </a:t>
            </a:r>
            <a:r>
              <a:rPr lang="en-US" sz="3200" dirty="0" err="1"/>
              <a:t>lại</a:t>
            </a:r>
            <a:r>
              <a:rPr lang="en-US" sz="3200" dirty="0"/>
              <a:t> </a:t>
            </a:r>
            <a:r>
              <a:rPr lang="en-US" sz="3200" dirty="0" err="1"/>
              <a:t>muốn</a:t>
            </a:r>
            <a:r>
              <a:rPr lang="en-US" sz="3200" dirty="0"/>
              <a:t> </a:t>
            </a:r>
            <a:r>
              <a:rPr lang="en-US" sz="3200" dirty="0" err="1"/>
              <a:t>chọn</a:t>
            </a:r>
            <a:r>
              <a:rPr lang="en-US" sz="3200" dirty="0"/>
              <a:t> </a:t>
            </a:r>
            <a:r>
              <a:rPr lang="en-US" sz="3200" dirty="0" err="1"/>
              <a:t>loại</a:t>
            </a:r>
            <a:r>
              <a:rPr lang="en-US" sz="3200" dirty="0"/>
              <a:t> </a:t>
            </a:r>
            <a:r>
              <a:rPr lang="en-US" sz="3200" dirty="0" err="1"/>
              <a:t>bếp</a:t>
            </a:r>
            <a:r>
              <a:rPr lang="en-US" sz="3200" dirty="0"/>
              <a:t> </a:t>
            </a:r>
            <a:r>
              <a:rPr lang="en-US" sz="3200" dirty="0" err="1"/>
              <a:t>điện</a:t>
            </a:r>
            <a:r>
              <a:rPr lang="en-US" sz="3200" dirty="0"/>
              <a:t> </a:t>
            </a:r>
            <a:r>
              <a:rPr lang="en-US" sz="3200" b="1" dirty="0" err="1">
                <a:solidFill>
                  <a:srgbClr val="FF0000"/>
                </a:solidFill>
              </a:rPr>
              <a:t>tiết</a:t>
            </a:r>
            <a:r>
              <a:rPr lang="en-US" sz="3200" b="1" dirty="0">
                <a:solidFill>
                  <a:srgbClr val="FF0000"/>
                </a:solidFill>
              </a:rPr>
              <a:t> </a:t>
            </a:r>
            <a:r>
              <a:rPr lang="en-US" sz="3200" b="1" dirty="0" err="1">
                <a:solidFill>
                  <a:srgbClr val="FF0000"/>
                </a:solidFill>
              </a:rPr>
              <a:t>kiệm</a:t>
            </a:r>
            <a:r>
              <a:rPr lang="en-US" sz="3200" b="1" dirty="0">
                <a:solidFill>
                  <a:srgbClr val="FF0000"/>
                </a:solidFill>
              </a:rPr>
              <a:t> </a:t>
            </a:r>
            <a:r>
              <a:rPr lang="en-US" sz="3200" b="1" dirty="0" err="1">
                <a:solidFill>
                  <a:srgbClr val="FF0000"/>
                </a:solidFill>
              </a:rPr>
              <a:t>điện</a:t>
            </a:r>
            <a:r>
              <a:rPr lang="en-US" sz="3200" b="1" dirty="0">
                <a:solidFill>
                  <a:srgbClr val="FF0000"/>
                </a:solidFill>
              </a:rPr>
              <a:t> </a:t>
            </a:r>
            <a:r>
              <a:rPr lang="en-US" sz="3200" b="1" dirty="0" err="1">
                <a:solidFill>
                  <a:srgbClr val="FF0000"/>
                </a:solidFill>
              </a:rPr>
              <a:t>năng</a:t>
            </a:r>
            <a:r>
              <a:rPr lang="en-US" sz="3200" dirty="0"/>
              <a:t>? </a:t>
            </a:r>
            <a:r>
              <a:rPr lang="en-US" sz="3200" dirty="0" err="1"/>
              <a:t>Vậy</a:t>
            </a:r>
            <a:r>
              <a:rPr lang="en-US" sz="3200" dirty="0"/>
              <a:t> </a:t>
            </a:r>
            <a:r>
              <a:rPr lang="en-US" sz="3200" dirty="0" err="1"/>
              <a:t>cô</a:t>
            </a:r>
            <a:r>
              <a:rPr lang="en-US" sz="3200" dirty="0"/>
              <a:t> </a:t>
            </a:r>
            <a:r>
              <a:rPr lang="en-US" sz="3200" dirty="0" err="1"/>
              <a:t>nên</a:t>
            </a:r>
            <a:r>
              <a:rPr lang="en-US" sz="3200" dirty="0"/>
              <a:t> </a:t>
            </a:r>
            <a:r>
              <a:rPr lang="en-US" sz="3200" dirty="0" err="1"/>
              <a:t>lựa</a:t>
            </a:r>
            <a:r>
              <a:rPr lang="en-US" sz="3200" dirty="0"/>
              <a:t> </a:t>
            </a:r>
            <a:r>
              <a:rPr lang="en-US" sz="3200" dirty="0" err="1"/>
              <a:t>chọn</a:t>
            </a:r>
            <a:r>
              <a:rPr lang="en-US" sz="3200" dirty="0"/>
              <a:t> </a:t>
            </a:r>
            <a:r>
              <a:rPr lang="en-US" sz="3200" dirty="0" err="1">
                <a:solidFill>
                  <a:srgbClr val="00B050"/>
                </a:solidFill>
              </a:rPr>
              <a:t>bếp</a:t>
            </a:r>
            <a:r>
              <a:rPr lang="en-US" sz="3200" dirty="0">
                <a:solidFill>
                  <a:srgbClr val="00B050"/>
                </a:solidFill>
              </a:rPr>
              <a:t> </a:t>
            </a:r>
            <a:r>
              <a:rPr lang="en-US" sz="3200" dirty="0" err="1">
                <a:solidFill>
                  <a:srgbClr val="00B050"/>
                </a:solidFill>
              </a:rPr>
              <a:t>từ</a:t>
            </a:r>
            <a:r>
              <a:rPr lang="en-US" sz="3200" dirty="0">
                <a:solidFill>
                  <a:srgbClr val="00B050"/>
                </a:solidFill>
              </a:rPr>
              <a:t> </a:t>
            </a:r>
            <a:r>
              <a:rPr lang="en-US" sz="3200" dirty="0"/>
              <a:t>hay </a:t>
            </a:r>
            <a:r>
              <a:rPr lang="en-US" sz="3200" dirty="0" err="1"/>
              <a:t>bếp</a:t>
            </a:r>
            <a:r>
              <a:rPr lang="en-US" sz="3200" dirty="0"/>
              <a:t> </a:t>
            </a:r>
            <a:r>
              <a:rPr lang="en-US" sz="3200" dirty="0" err="1">
                <a:solidFill>
                  <a:srgbClr val="FF0066"/>
                </a:solidFill>
              </a:rPr>
              <a:t>hồng</a:t>
            </a:r>
            <a:r>
              <a:rPr lang="en-US" sz="3200" dirty="0">
                <a:solidFill>
                  <a:srgbClr val="FF0066"/>
                </a:solidFill>
              </a:rPr>
              <a:t> </a:t>
            </a:r>
            <a:r>
              <a:rPr lang="en-US" sz="3200" dirty="0" err="1">
                <a:solidFill>
                  <a:srgbClr val="FF0066"/>
                </a:solidFill>
              </a:rPr>
              <a:t>ngoại</a:t>
            </a:r>
            <a:r>
              <a:rPr lang="en-US" sz="3200" dirty="0"/>
              <a:t>?</a:t>
            </a:r>
          </a:p>
        </p:txBody>
      </p:sp>
      <p:pic>
        <p:nvPicPr>
          <p:cNvPr id="5" name="Content Placeholder 4">
            <a:extLst>
              <a:ext uri="{FF2B5EF4-FFF2-40B4-BE49-F238E27FC236}">
                <a16:creationId xmlns:a16="http://schemas.microsoft.com/office/drawing/2014/main" id="{977B9614-099D-6C93-8607-067499C874EE}"/>
              </a:ext>
            </a:extLst>
          </p:cNvPr>
          <p:cNvPicPr>
            <a:picLocks noGrp="1" noChangeAspect="1"/>
          </p:cNvPicPr>
          <p:nvPr>
            <p:ph idx="1"/>
          </p:nvPr>
        </p:nvPicPr>
        <p:blipFill>
          <a:blip r:embed="rId2"/>
          <a:stretch>
            <a:fillRect/>
          </a:stretch>
        </p:blipFill>
        <p:spPr>
          <a:xfrm>
            <a:off x="7642860" y="2057400"/>
            <a:ext cx="4033520" cy="4298685"/>
          </a:xfrm>
        </p:spPr>
      </p:pic>
      <p:pic>
        <p:nvPicPr>
          <p:cNvPr id="6" name="Picture 5">
            <a:extLst>
              <a:ext uri="{FF2B5EF4-FFF2-40B4-BE49-F238E27FC236}">
                <a16:creationId xmlns:a16="http://schemas.microsoft.com/office/drawing/2014/main" id="{CA224594-2EFA-9AC7-2B86-134444C3AED0}"/>
              </a:ext>
            </a:extLst>
          </p:cNvPr>
          <p:cNvPicPr>
            <a:picLocks noChangeAspect="1"/>
          </p:cNvPicPr>
          <p:nvPr/>
        </p:nvPicPr>
        <p:blipFill>
          <a:blip r:embed="rId3"/>
          <a:stretch>
            <a:fillRect/>
          </a:stretch>
        </p:blipFill>
        <p:spPr>
          <a:xfrm>
            <a:off x="-398780" y="1830121"/>
            <a:ext cx="7297420" cy="4686671"/>
          </a:xfrm>
          <a:prstGeom prst="rect">
            <a:avLst/>
          </a:prstGeom>
        </p:spPr>
      </p:pic>
    </p:spTree>
    <p:extLst>
      <p:ext uri="{BB962C8B-B14F-4D97-AF65-F5344CB8AC3E}">
        <p14:creationId xmlns:p14="http://schemas.microsoft.com/office/powerpoint/2010/main" val="3051251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6C86-7DF9-03B3-24C3-4507F410D7DF}"/>
              </a:ext>
            </a:extLst>
          </p:cNvPr>
          <p:cNvSpPr>
            <a:spLocks noGrp="1"/>
          </p:cNvSpPr>
          <p:nvPr>
            <p:ph type="title"/>
          </p:nvPr>
        </p:nvSpPr>
        <p:spPr>
          <a:xfrm>
            <a:off x="2681531" y="2392517"/>
            <a:ext cx="9114503" cy="1861881"/>
          </a:xfrm>
        </p:spPr>
        <p:txBody>
          <a:bodyPr>
            <a:normAutofit/>
          </a:bodyPr>
          <a:lstStyle/>
          <a:p>
            <a:pPr algn="ctr"/>
            <a:r>
              <a:rPr lang="en-US" sz="54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13 BẾP HỒNG NGOẠI (</a:t>
            </a:r>
            <a:r>
              <a:rPr lang="en-US" sz="540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Tiếp</a:t>
            </a:r>
            <a:r>
              <a:rPr lang="en-US" sz="54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41651A0A-C18A-CB78-F064-1928DB81E138}"/>
              </a:ext>
            </a:extLst>
          </p:cNvPr>
          <p:cNvSpPr/>
          <p:nvPr/>
        </p:nvSpPr>
        <p:spPr>
          <a:xfrm>
            <a:off x="1088436" y="847722"/>
            <a:ext cx="1635510" cy="619432"/>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TIẾT 31</a:t>
            </a:r>
          </a:p>
        </p:txBody>
      </p:sp>
      <p:pic>
        <p:nvPicPr>
          <p:cNvPr id="3" name="Picture 2">
            <a:extLst>
              <a:ext uri="{FF2B5EF4-FFF2-40B4-BE49-F238E27FC236}">
                <a16:creationId xmlns:a16="http://schemas.microsoft.com/office/drawing/2014/main" id="{F0F1D5D7-F507-5205-DFF1-DD56C3EF4C2F}"/>
              </a:ext>
            </a:extLst>
          </p:cNvPr>
          <p:cNvPicPr>
            <a:picLocks noChangeAspect="1"/>
          </p:cNvPicPr>
          <p:nvPr/>
        </p:nvPicPr>
        <p:blipFill>
          <a:blip r:embed="rId2"/>
          <a:stretch>
            <a:fillRect/>
          </a:stretch>
        </p:blipFill>
        <p:spPr>
          <a:xfrm>
            <a:off x="395966" y="3545840"/>
            <a:ext cx="2731453" cy="2861945"/>
          </a:xfrm>
          <a:prstGeom prst="rect">
            <a:avLst/>
          </a:prstGeom>
        </p:spPr>
      </p:pic>
      <p:pic>
        <p:nvPicPr>
          <p:cNvPr id="5" name="Picture 4">
            <a:extLst>
              <a:ext uri="{FF2B5EF4-FFF2-40B4-BE49-F238E27FC236}">
                <a16:creationId xmlns:a16="http://schemas.microsoft.com/office/drawing/2014/main" id="{C71AED16-7090-2C6E-6634-59268BC02496}"/>
              </a:ext>
            </a:extLst>
          </p:cNvPr>
          <p:cNvPicPr>
            <a:picLocks noChangeAspect="1"/>
          </p:cNvPicPr>
          <p:nvPr/>
        </p:nvPicPr>
        <p:blipFill>
          <a:blip r:embed="rId3"/>
          <a:stretch>
            <a:fillRect/>
          </a:stretch>
        </p:blipFill>
        <p:spPr>
          <a:xfrm>
            <a:off x="8036560" y="3965730"/>
            <a:ext cx="3109912" cy="2603602"/>
          </a:xfrm>
          <a:prstGeom prst="rect">
            <a:avLst/>
          </a:prstGeom>
        </p:spPr>
      </p:pic>
      <p:pic>
        <p:nvPicPr>
          <p:cNvPr id="7" name="Picture 6">
            <a:extLst>
              <a:ext uri="{FF2B5EF4-FFF2-40B4-BE49-F238E27FC236}">
                <a16:creationId xmlns:a16="http://schemas.microsoft.com/office/drawing/2014/main" id="{4961F879-6DEC-44C5-6A86-5C08CA941B7B}"/>
              </a:ext>
            </a:extLst>
          </p:cNvPr>
          <p:cNvPicPr>
            <a:picLocks noChangeAspect="1"/>
          </p:cNvPicPr>
          <p:nvPr/>
        </p:nvPicPr>
        <p:blipFill>
          <a:blip r:embed="rId4"/>
          <a:stretch>
            <a:fillRect/>
          </a:stretch>
        </p:blipFill>
        <p:spPr>
          <a:xfrm>
            <a:off x="8327072" y="288668"/>
            <a:ext cx="2819400" cy="1940650"/>
          </a:xfrm>
          <a:prstGeom prst="rect">
            <a:avLst/>
          </a:prstGeom>
        </p:spPr>
      </p:pic>
      <p:pic>
        <p:nvPicPr>
          <p:cNvPr id="8" name="Picture 7">
            <a:extLst>
              <a:ext uri="{FF2B5EF4-FFF2-40B4-BE49-F238E27FC236}">
                <a16:creationId xmlns:a16="http://schemas.microsoft.com/office/drawing/2014/main" id="{56CCDBCA-9CD7-81C7-9873-164E4E0FC730}"/>
              </a:ext>
            </a:extLst>
          </p:cNvPr>
          <p:cNvPicPr>
            <a:picLocks noChangeAspect="1"/>
          </p:cNvPicPr>
          <p:nvPr/>
        </p:nvPicPr>
        <p:blipFill>
          <a:blip r:embed="rId5"/>
          <a:stretch>
            <a:fillRect/>
          </a:stretch>
        </p:blipFill>
        <p:spPr>
          <a:xfrm>
            <a:off x="3039484" y="423459"/>
            <a:ext cx="4153796" cy="1861881"/>
          </a:xfrm>
          <a:prstGeom prst="rect">
            <a:avLst/>
          </a:prstGeom>
        </p:spPr>
      </p:pic>
    </p:spTree>
    <p:extLst>
      <p:ext uri="{BB962C8B-B14F-4D97-AF65-F5344CB8AC3E}">
        <p14:creationId xmlns:p14="http://schemas.microsoft.com/office/powerpoint/2010/main" val="30697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mph" presetSubtype="0" fill="remove" grpId="1" nodeType="clickEffect">
                                  <p:stCondLst>
                                    <p:cond delay="0"/>
                                  </p:stCondLst>
                                  <p:childTnLst>
                                    <p:animClr clrSpc="rgb" dir="cw">
                                      <p:cBhvr override="childStyle">
                                        <p:cTn id="14" dur="250" autoRev="1" fill="remove"/>
                                        <p:tgtEl>
                                          <p:spTgt spid="2"/>
                                        </p:tgtEl>
                                        <p:attrNameLst>
                                          <p:attrName>style.color</p:attrName>
                                        </p:attrNameLst>
                                      </p:cBhvr>
                                      <p:to>
                                        <a:schemeClr val="bg1"/>
                                      </p:to>
                                    </p:animClr>
                                    <p:animClr clrSpc="rgb" dir="cw">
                                      <p:cBhvr>
                                        <p:cTn id="15" dur="250" autoRev="1" fill="remove"/>
                                        <p:tgtEl>
                                          <p:spTgt spid="2"/>
                                        </p:tgtEl>
                                        <p:attrNameLst>
                                          <p:attrName>fillcolor</p:attrName>
                                        </p:attrNameLst>
                                      </p:cBhvr>
                                      <p:to>
                                        <a:schemeClr val="bg1"/>
                                      </p:to>
                                    </p:animClr>
                                    <p:set>
                                      <p:cBhvr>
                                        <p:cTn id="16" dur="250" autoRev="1" fill="remove"/>
                                        <p:tgtEl>
                                          <p:spTgt spid="2"/>
                                        </p:tgtEl>
                                        <p:attrNameLst>
                                          <p:attrName>fill.type</p:attrName>
                                        </p:attrNameLst>
                                      </p:cBhvr>
                                      <p:to>
                                        <p:strVal val="solid"/>
                                      </p:to>
                                    </p:set>
                                    <p:set>
                                      <p:cBhvr>
                                        <p:cTn id="17"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8D5C66DA-9785-2611-CC1E-71FCA5CF3599}"/>
              </a:ext>
            </a:extLst>
          </p:cNvPr>
          <p:cNvSpPr/>
          <p:nvPr/>
        </p:nvSpPr>
        <p:spPr>
          <a:xfrm>
            <a:off x="-1001059" y="4879540"/>
            <a:ext cx="14179176" cy="1947333"/>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eaLnBrk="0" fontAlgn="base" hangingPunct="0">
              <a:spcBef>
                <a:spcPct val="0"/>
              </a:spcBef>
              <a:spcAft>
                <a:spcPct val="0"/>
              </a:spcAft>
              <a:defRPr/>
            </a:pPr>
            <a:endParaRPr lang="vi-VN" sz="1412">
              <a:solidFill>
                <a:srgbClr val="FFFFFF"/>
              </a:solidFill>
              <a:latin typeface="Arial"/>
              <a:cs typeface="Arial"/>
            </a:endParaRPr>
          </a:p>
        </p:txBody>
      </p:sp>
      <p:sp>
        <p:nvSpPr>
          <p:cNvPr id="8" name="Rectangle: Top Corners Rounded 15">
            <a:extLst>
              <a:ext uri="{FF2B5EF4-FFF2-40B4-BE49-F238E27FC236}">
                <a16:creationId xmlns:a16="http://schemas.microsoft.com/office/drawing/2014/main" id="{A7E3F2F2-A565-B058-AC56-DB6E234E7D76}"/>
              </a:ext>
            </a:extLst>
          </p:cNvPr>
          <p:cNvSpPr/>
          <p:nvPr/>
        </p:nvSpPr>
        <p:spPr>
          <a:xfrm rot="5400000">
            <a:off x="-1465480" y="3201147"/>
            <a:ext cx="3386667" cy="455706"/>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551" tIns="53275" rIns="106551" bIns="53275" anchor="ctr"/>
          <a:lstStyle/>
          <a:p>
            <a:pPr algn="ctr" defTabSz="717164" fontAlgn="base">
              <a:spcBef>
                <a:spcPct val="0"/>
              </a:spcBef>
              <a:spcAft>
                <a:spcPct val="0"/>
              </a:spcAft>
              <a:defRPr/>
            </a:pPr>
            <a:endParaRPr lang="en-US" sz="1412"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a:extLst>
              <a:ext uri="{FF2B5EF4-FFF2-40B4-BE49-F238E27FC236}">
                <a16:creationId xmlns:a16="http://schemas.microsoft.com/office/drawing/2014/main" id="{354AC31F-4743-30D3-F3C8-A79D250D18F5}"/>
              </a:ext>
            </a:extLst>
          </p:cNvPr>
          <p:cNvSpPr>
            <a:spLocks noChangeArrowheads="1"/>
          </p:cNvSpPr>
          <p:nvPr/>
        </p:nvSpPr>
        <p:spPr bwMode="auto">
          <a:xfrm>
            <a:off x="226608" y="393451"/>
            <a:ext cx="5927837"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en-US" altLang="vi-VN" sz="3294" b="1" u="sng">
                <a:solidFill>
                  <a:srgbClr val="339966"/>
                </a:solidFill>
                <a:latin typeface="Times New Roman" panose="02020603050405020304" pitchFamily="18" charset="0"/>
              </a:rPr>
              <a:t>III. </a:t>
            </a:r>
            <a:r>
              <a:rPr lang="en-US" altLang="en-US" sz="3294" b="1" u="sng">
                <a:solidFill>
                  <a:srgbClr val="339966"/>
                </a:solidFill>
                <a:latin typeface="Times New Roman" panose="02020603050405020304" pitchFamily="18" charset="0"/>
              </a:rPr>
              <a:t>LỰA CHỌN VÀ SỬ DỤNG</a:t>
            </a:r>
            <a:endParaRPr lang="en-US" altLang="vi-VN" sz="3294" b="1" u="sng">
              <a:solidFill>
                <a:srgbClr val="339966"/>
              </a:solidFill>
              <a:latin typeface="Times New Roman" panose="02020603050405020304" pitchFamily="18" charset="0"/>
            </a:endParaRPr>
          </a:p>
        </p:txBody>
      </p:sp>
      <p:sp>
        <p:nvSpPr>
          <p:cNvPr id="14" name="Rectangle 13">
            <a:extLst>
              <a:ext uri="{FF2B5EF4-FFF2-40B4-BE49-F238E27FC236}">
                <a16:creationId xmlns:a16="http://schemas.microsoft.com/office/drawing/2014/main" id="{A230A88A-DF2C-FDE3-4DF9-BB6D668083DF}"/>
              </a:ext>
            </a:extLst>
          </p:cNvPr>
          <p:cNvSpPr>
            <a:spLocks noChangeArrowheads="1"/>
          </p:cNvSpPr>
          <p:nvPr/>
        </p:nvSpPr>
        <p:spPr bwMode="auto">
          <a:xfrm>
            <a:off x="1363383" y="1735667"/>
            <a:ext cx="10015569"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0"/>
              </a:spcBef>
              <a:spcAft>
                <a:spcPct val="0"/>
              </a:spcAft>
            </a:pPr>
            <a:r>
              <a:rPr lang="vi-VN" altLang="en-US" sz="3294" dirty="0">
                <a:solidFill>
                  <a:srgbClr val="0070C0"/>
                </a:solidFill>
                <a:latin typeface="Times New Roman" panose="02020603050405020304" pitchFamily="18" charset="0"/>
                <a:cs typeface="Times New Roman" panose="02020603050405020304" pitchFamily="18" charset="0"/>
              </a:rPr>
              <a:t>Việc lựa chọn bếp hồng ngoại cần </a:t>
            </a:r>
            <a:r>
              <a:rPr lang="en-US" altLang="en-US" sz="3294" dirty="0" err="1">
                <a:solidFill>
                  <a:srgbClr val="0070C0"/>
                </a:solidFill>
                <a:latin typeface="Times New Roman" panose="02020603050405020304" pitchFamily="18" charset="0"/>
                <a:cs typeface="Times New Roman" panose="02020603050405020304" pitchFamily="18" charset="0"/>
              </a:rPr>
              <a:t>lưu</a:t>
            </a:r>
            <a:r>
              <a:rPr lang="en-US" altLang="en-US" sz="3294" dirty="0">
                <a:solidFill>
                  <a:srgbClr val="0070C0"/>
                </a:solidFill>
                <a:latin typeface="Times New Roman" panose="02020603050405020304" pitchFamily="18" charset="0"/>
                <a:cs typeface="Times New Roman" panose="02020603050405020304" pitchFamily="18" charset="0"/>
              </a:rPr>
              <a:t> ý </a:t>
            </a:r>
            <a:r>
              <a:rPr lang="en-US" altLang="en-US" sz="3294" dirty="0" err="1">
                <a:solidFill>
                  <a:srgbClr val="0070C0"/>
                </a:solidFill>
                <a:latin typeface="Times New Roman" panose="02020603050405020304" pitchFamily="18" charset="0"/>
                <a:cs typeface="Times New Roman" panose="02020603050405020304" pitchFamily="18" charset="0"/>
              </a:rPr>
              <a:t>những</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vấn</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đề</a:t>
            </a:r>
            <a:r>
              <a:rPr lang="en-US" altLang="en-US" sz="3294" dirty="0">
                <a:solidFill>
                  <a:srgbClr val="0070C0"/>
                </a:solidFill>
                <a:latin typeface="Times New Roman" panose="02020603050405020304" pitchFamily="18" charset="0"/>
                <a:cs typeface="Times New Roman" panose="02020603050405020304" pitchFamily="18" charset="0"/>
              </a:rPr>
              <a:t> </a:t>
            </a:r>
            <a:r>
              <a:rPr lang="en-US" altLang="en-US" sz="3294" dirty="0" err="1">
                <a:solidFill>
                  <a:srgbClr val="0070C0"/>
                </a:solidFill>
                <a:latin typeface="Times New Roman" panose="02020603050405020304" pitchFamily="18" charset="0"/>
                <a:cs typeface="Times New Roman" panose="02020603050405020304" pitchFamily="18" charset="0"/>
              </a:rPr>
              <a:t>gì</a:t>
            </a:r>
            <a:r>
              <a:rPr lang="en-US" altLang="en-US" sz="3294" dirty="0">
                <a:solidFill>
                  <a:srgbClr val="0070C0"/>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AA2996CB-E304-F7CD-9BAC-0ADC02E719B8}"/>
              </a:ext>
            </a:extLst>
          </p:cNvPr>
          <p:cNvSpPr>
            <a:spLocks noChangeArrowheads="1"/>
          </p:cNvSpPr>
          <p:nvPr/>
        </p:nvSpPr>
        <p:spPr bwMode="auto">
          <a:xfrm>
            <a:off x="376020" y="945030"/>
            <a:ext cx="2347177" cy="61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6551" tIns="53275" rIns="106551" bIns="5327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17164" eaLnBrk="0" fontAlgn="base" hangingPunct="0">
              <a:spcBef>
                <a:spcPct val="50000"/>
              </a:spcBef>
              <a:spcAft>
                <a:spcPct val="0"/>
              </a:spcAft>
            </a:pPr>
            <a:r>
              <a:rPr lang="en-US" altLang="vi-VN" sz="3294">
                <a:solidFill>
                  <a:srgbClr val="8DC7B0"/>
                </a:solidFill>
                <a:latin typeface="Times New Roman" panose="02020603050405020304" pitchFamily="18" charset="0"/>
              </a:rPr>
              <a:t>1. </a:t>
            </a:r>
            <a:r>
              <a:rPr lang="en-US" altLang="en-US" sz="3294">
                <a:solidFill>
                  <a:srgbClr val="8DC7B0"/>
                </a:solidFill>
                <a:latin typeface="Times New Roman" panose="02020603050405020304" pitchFamily="18" charset="0"/>
              </a:rPr>
              <a:t>Lựa chọn </a:t>
            </a:r>
            <a:endParaRPr lang="en-US" altLang="vi-VN" sz="3294">
              <a:solidFill>
                <a:srgbClr val="8DC7B0"/>
              </a:solidFill>
              <a:latin typeface="Times New Roman" panose="02020603050405020304" pitchFamily="18" charset="0"/>
            </a:endParaRPr>
          </a:p>
        </p:txBody>
      </p:sp>
      <p:pic>
        <p:nvPicPr>
          <p:cNvPr id="8199" name="Picture 9">
            <a:extLst>
              <a:ext uri="{FF2B5EF4-FFF2-40B4-BE49-F238E27FC236}">
                <a16:creationId xmlns:a16="http://schemas.microsoft.com/office/drawing/2014/main" id="{DBD5B2BC-BD18-EC01-CBE3-639BCC90B594}"/>
              </a:ext>
            </a:extLst>
          </p:cNvPr>
          <p:cNvPicPr>
            <a:picLocks noChangeAspect="1"/>
          </p:cNvPicPr>
          <p:nvPr/>
        </p:nvPicPr>
        <p:blipFill>
          <a:blip r:embed="rId2">
            <a:extLst>
              <a:ext uri="{28A0092B-C50C-407E-A947-70E740481C1C}">
                <a14:useLocalDpi xmlns:a14="http://schemas.microsoft.com/office/drawing/2010/main" val="0"/>
              </a:ext>
            </a:extLst>
          </a:blip>
          <a:srcRect b="10176"/>
          <a:stretch>
            <a:fillRect/>
          </a:stretch>
        </p:blipFill>
        <p:spPr bwMode="auto">
          <a:xfrm>
            <a:off x="1929902" y="3603314"/>
            <a:ext cx="7918824" cy="305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
            <a:extLst>
              <a:ext uri="{FF2B5EF4-FFF2-40B4-BE49-F238E27FC236}">
                <a16:creationId xmlns:a16="http://schemas.microsoft.com/office/drawing/2014/main" id="{71C6D122-C59F-43FD-7966-097F1F51BC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5902" y="524187"/>
            <a:ext cx="813049" cy="5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AC1D7-E40A-DE35-6AAC-465221D0EE22}"/>
              </a:ext>
            </a:extLst>
          </p:cNvPr>
          <p:cNvPicPr>
            <a:picLocks noChangeAspect="1"/>
          </p:cNvPicPr>
          <p:nvPr/>
        </p:nvPicPr>
        <p:blipFill>
          <a:blip r:embed="rId2"/>
          <a:stretch>
            <a:fillRect/>
          </a:stretch>
        </p:blipFill>
        <p:spPr>
          <a:xfrm>
            <a:off x="7410449" y="3662434"/>
            <a:ext cx="4888527" cy="2956816"/>
          </a:xfrm>
          <a:prstGeom prst="rect">
            <a:avLst/>
          </a:prstGeom>
        </p:spPr>
      </p:pic>
      <p:pic>
        <p:nvPicPr>
          <p:cNvPr id="2050" name="Picture 2" descr="Bếp hồng ngoại loại bếp bếp đôi giá rẻ, chính hãng - 03/2024">
            <a:extLst>
              <a:ext uri="{FF2B5EF4-FFF2-40B4-BE49-F238E27FC236}">
                <a16:creationId xmlns:a16="http://schemas.microsoft.com/office/drawing/2014/main" id="{C2D99316-6762-AE23-09C9-E08785424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4" y="3590925"/>
            <a:ext cx="4733925" cy="30283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4F734D6-C584-1B87-2280-E2E81BC521F0}"/>
              </a:ext>
            </a:extLst>
          </p:cNvPr>
          <p:cNvSpPr>
            <a:spLocks noGrp="1"/>
          </p:cNvSpPr>
          <p:nvPr>
            <p:ph type="ctrTitle"/>
          </p:nvPr>
        </p:nvSpPr>
        <p:spPr>
          <a:xfrm>
            <a:off x="914400" y="436881"/>
            <a:ext cx="10617200" cy="1564640"/>
          </a:xfrm>
        </p:spPr>
        <p:txBody>
          <a:bodyPr/>
          <a:lstStyle/>
          <a:p>
            <a:r>
              <a:rPr lang="en-US" sz="3200" dirty="0" err="1"/>
              <a:t>Nhà</a:t>
            </a:r>
            <a:r>
              <a:rPr lang="en-US" sz="3200" dirty="0"/>
              <a:t> </a:t>
            </a:r>
            <a:r>
              <a:rPr lang="en-US" sz="3200" dirty="0" err="1"/>
              <a:t>cô</a:t>
            </a:r>
            <a:r>
              <a:rPr lang="en-US" sz="3200" dirty="0"/>
              <a:t> Lan </a:t>
            </a:r>
            <a:r>
              <a:rPr lang="en-US" sz="3200" dirty="0" err="1"/>
              <a:t>có</a:t>
            </a:r>
            <a:r>
              <a:rPr lang="en-US" sz="3200" dirty="0"/>
              <a:t> </a:t>
            </a:r>
            <a:r>
              <a:rPr lang="en-US" sz="3200" dirty="0">
                <a:solidFill>
                  <a:srgbClr val="FF0000"/>
                </a:solidFill>
              </a:rPr>
              <a:t>2 </a:t>
            </a:r>
            <a:r>
              <a:rPr lang="en-US" sz="3200" dirty="0" err="1">
                <a:solidFill>
                  <a:srgbClr val="FF0000"/>
                </a:solidFill>
              </a:rPr>
              <a:t>mẹ</a:t>
            </a:r>
            <a:r>
              <a:rPr lang="en-US" sz="3200" dirty="0">
                <a:solidFill>
                  <a:srgbClr val="FF0000"/>
                </a:solidFill>
              </a:rPr>
              <a:t> con</a:t>
            </a:r>
            <a:r>
              <a:rPr lang="en-US" sz="3200" dirty="0"/>
              <a:t>, </a:t>
            </a:r>
            <a:r>
              <a:rPr lang="en-US" sz="3200" dirty="0" err="1"/>
              <a:t>thu</a:t>
            </a:r>
            <a:r>
              <a:rPr lang="en-US" sz="3200" dirty="0"/>
              <a:t> </a:t>
            </a:r>
            <a:r>
              <a:rPr lang="en-US" sz="3200" dirty="0" err="1"/>
              <a:t>nhập</a:t>
            </a:r>
            <a:r>
              <a:rPr lang="en-US" sz="3200" dirty="0"/>
              <a:t> hang </a:t>
            </a:r>
            <a:r>
              <a:rPr lang="en-US" sz="3200" dirty="0" err="1"/>
              <a:t>tháng</a:t>
            </a:r>
            <a:r>
              <a:rPr lang="en-US" sz="3200" dirty="0"/>
              <a:t> </a:t>
            </a:r>
            <a:r>
              <a:rPr lang="en-US" sz="3200" dirty="0" err="1"/>
              <a:t>của</a:t>
            </a:r>
            <a:r>
              <a:rPr lang="en-US" sz="3200" dirty="0"/>
              <a:t> </a:t>
            </a:r>
            <a:r>
              <a:rPr lang="en-US" sz="3200" dirty="0" err="1"/>
              <a:t>cô</a:t>
            </a:r>
            <a:r>
              <a:rPr lang="en-US" sz="3200" dirty="0"/>
              <a:t> </a:t>
            </a:r>
            <a:r>
              <a:rPr lang="en-US" sz="3200" dirty="0" err="1"/>
              <a:t>là</a:t>
            </a:r>
            <a:r>
              <a:rPr lang="en-US" sz="3200" dirty="0"/>
              <a:t> </a:t>
            </a:r>
            <a:r>
              <a:rPr lang="en-US" sz="3200" dirty="0">
                <a:solidFill>
                  <a:srgbClr val="FF0000"/>
                </a:solidFill>
              </a:rPr>
              <a:t>5 </a:t>
            </a:r>
            <a:r>
              <a:rPr lang="en-US" sz="3200" dirty="0" err="1">
                <a:solidFill>
                  <a:srgbClr val="FF0000"/>
                </a:solidFill>
              </a:rPr>
              <a:t>triệu</a:t>
            </a:r>
            <a:r>
              <a:rPr lang="en-US" sz="3200" dirty="0">
                <a:solidFill>
                  <a:srgbClr val="FF0000"/>
                </a:solidFill>
              </a:rPr>
              <a:t>/</a:t>
            </a:r>
            <a:r>
              <a:rPr lang="en-US" sz="3200" dirty="0" err="1">
                <a:solidFill>
                  <a:srgbClr val="FF0000"/>
                </a:solidFill>
              </a:rPr>
              <a:t>tháng</a:t>
            </a:r>
            <a:r>
              <a:rPr lang="en-US" sz="3200" dirty="0">
                <a:solidFill>
                  <a:srgbClr val="FF0000"/>
                </a:solidFill>
              </a:rPr>
              <a:t>. </a:t>
            </a:r>
            <a:r>
              <a:rPr lang="en-US" sz="3200" dirty="0" err="1"/>
              <a:t>Cô</a:t>
            </a:r>
            <a:r>
              <a:rPr lang="en-US" sz="3200" dirty="0"/>
              <a:t> Lan </a:t>
            </a:r>
            <a:r>
              <a:rPr lang="en-US" sz="3200" dirty="0" err="1"/>
              <a:t>nên</a:t>
            </a:r>
            <a:r>
              <a:rPr lang="en-US" sz="3200" dirty="0"/>
              <a:t> </a:t>
            </a:r>
            <a:r>
              <a:rPr lang="en-US" sz="3200" dirty="0" err="1"/>
              <a:t>lựa</a:t>
            </a:r>
            <a:r>
              <a:rPr lang="en-US" sz="3200" dirty="0"/>
              <a:t> </a:t>
            </a:r>
            <a:r>
              <a:rPr lang="en-US" sz="3200" dirty="0" err="1"/>
              <a:t>chọn</a:t>
            </a:r>
            <a:r>
              <a:rPr lang="en-US" sz="3200" dirty="0"/>
              <a:t> </a:t>
            </a:r>
            <a:r>
              <a:rPr lang="en-US" sz="3200" dirty="0" err="1"/>
              <a:t>loại</a:t>
            </a:r>
            <a:r>
              <a:rPr lang="en-US" sz="3200" dirty="0"/>
              <a:t> </a:t>
            </a:r>
            <a:r>
              <a:rPr lang="en-US" sz="3200" dirty="0" err="1"/>
              <a:t>bếp</a:t>
            </a:r>
            <a:r>
              <a:rPr lang="en-US" sz="3200" dirty="0"/>
              <a:t> </a:t>
            </a:r>
            <a:r>
              <a:rPr lang="en-US" sz="3200" dirty="0" err="1"/>
              <a:t>nào</a:t>
            </a:r>
            <a:r>
              <a:rPr lang="en-US" sz="3200" dirty="0"/>
              <a:t>?</a:t>
            </a:r>
            <a:br>
              <a:rPr lang="en-US" sz="2400" dirty="0"/>
            </a:br>
            <a:endParaRPr lang="en-US" sz="2400" dirty="0"/>
          </a:p>
        </p:txBody>
      </p:sp>
      <p:sp>
        <p:nvSpPr>
          <p:cNvPr id="4" name="Subtitle 3">
            <a:extLst>
              <a:ext uri="{FF2B5EF4-FFF2-40B4-BE49-F238E27FC236}">
                <a16:creationId xmlns:a16="http://schemas.microsoft.com/office/drawing/2014/main" id="{32510379-3392-0563-71BA-0F0A63D6B227}"/>
              </a:ext>
            </a:extLst>
          </p:cNvPr>
          <p:cNvSpPr>
            <a:spLocks noGrp="1"/>
          </p:cNvSpPr>
          <p:nvPr>
            <p:ph type="subTitle" idx="1"/>
          </p:nvPr>
        </p:nvSpPr>
        <p:spPr>
          <a:xfrm>
            <a:off x="781050" y="2581275"/>
            <a:ext cx="4648200" cy="1172846"/>
          </a:xfrm>
        </p:spPr>
        <p:txBody>
          <a:bodyPr/>
          <a:lstStyle/>
          <a:p>
            <a:r>
              <a:rPr lang="en-US" sz="2800" dirty="0" err="1"/>
              <a:t>Bếp</a:t>
            </a:r>
            <a:r>
              <a:rPr lang="en-US" sz="2800" dirty="0"/>
              <a:t> </a:t>
            </a:r>
            <a:r>
              <a:rPr lang="en-US" sz="2800" dirty="0" err="1"/>
              <a:t>hồng</a:t>
            </a:r>
            <a:r>
              <a:rPr lang="en-US" sz="2800" dirty="0"/>
              <a:t> </a:t>
            </a:r>
            <a:r>
              <a:rPr lang="en-US" sz="2800" dirty="0" err="1"/>
              <a:t>ngoại</a:t>
            </a:r>
            <a:r>
              <a:rPr lang="en-US" sz="2800" dirty="0"/>
              <a:t> </a:t>
            </a:r>
            <a:r>
              <a:rPr lang="en-US" sz="2800" dirty="0" err="1"/>
              <a:t>đôi</a:t>
            </a:r>
            <a:r>
              <a:rPr lang="en-US" sz="2800" dirty="0"/>
              <a:t>, </a:t>
            </a:r>
            <a:r>
              <a:rPr lang="en-US" sz="2800" dirty="0" err="1"/>
              <a:t>giá</a:t>
            </a:r>
            <a:r>
              <a:rPr lang="en-US" sz="2800" dirty="0"/>
              <a:t> 7triệu </a:t>
            </a:r>
            <a:r>
              <a:rPr lang="en-US" sz="2800" dirty="0" err="1"/>
              <a:t>đồng</a:t>
            </a:r>
            <a:endParaRPr lang="en-US" sz="2800" dirty="0"/>
          </a:p>
        </p:txBody>
      </p:sp>
      <p:sp>
        <p:nvSpPr>
          <p:cNvPr id="6" name="Subtitle 3">
            <a:extLst>
              <a:ext uri="{FF2B5EF4-FFF2-40B4-BE49-F238E27FC236}">
                <a16:creationId xmlns:a16="http://schemas.microsoft.com/office/drawing/2014/main" id="{3BE7B9F1-8AFD-167D-A8F9-85306B17832A}"/>
              </a:ext>
            </a:extLst>
          </p:cNvPr>
          <p:cNvSpPr txBox="1">
            <a:spLocks/>
          </p:cNvSpPr>
          <p:nvPr/>
        </p:nvSpPr>
        <p:spPr bwMode="auto">
          <a:xfrm>
            <a:off x="6931998" y="2418079"/>
            <a:ext cx="4888527" cy="11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5852" tIns="67926" rIns="135852" bIns="67926" numCol="1" anchor="t" anchorCtr="0" compatLnSpc="1">
            <a:prstTxWarp prst="textNoShape">
              <a:avLst/>
            </a:prstTxWarp>
          </a:bodyPr>
          <a:lstStyle>
            <a:lvl1pPr marL="0" indent="0" algn="ctr" rtl="0" eaLnBrk="0" fontAlgn="base" hangingPunct="0">
              <a:spcBef>
                <a:spcPct val="20000"/>
              </a:spcBef>
              <a:spcAft>
                <a:spcPct val="0"/>
              </a:spcAft>
              <a:buNone/>
              <a:defRPr sz="3765">
                <a:solidFill>
                  <a:schemeClr val="tx1"/>
                </a:solidFill>
                <a:latin typeface="+mn-lt"/>
                <a:ea typeface="+mn-ea"/>
                <a:cs typeface="+mn-cs"/>
              </a:defRPr>
            </a:lvl1pPr>
            <a:lvl2pPr marL="532745" indent="0" algn="ctr" rtl="0" eaLnBrk="0" fontAlgn="base" hangingPunct="0">
              <a:spcBef>
                <a:spcPct val="20000"/>
              </a:spcBef>
              <a:spcAft>
                <a:spcPct val="0"/>
              </a:spcAft>
              <a:buNone/>
              <a:defRPr sz="3294">
                <a:solidFill>
                  <a:schemeClr val="tx1"/>
                </a:solidFill>
                <a:latin typeface="+mn-lt"/>
                <a:cs typeface="+mn-cs"/>
              </a:defRPr>
            </a:lvl2pPr>
            <a:lvl3pPr marL="1065490" indent="0" algn="ctr" rtl="0" eaLnBrk="0" fontAlgn="base" hangingPunct="0">
              <a:spcBef>
                <a:spcPct val="20000"/>
              </a:spcBef>
              <a:spcAft>
                <a:spcPct val="0"/>
              </a:spcAft>
              <a:buNone/>
              <a:defRPr sz="2823">
                <a:solidFill>
                  <a:schemeClr val="tx1"/>
                </a:solidFill>
                <a:latin typeface="+mn-lt"/>
                <a:cs typeface="+mn-cs"/>
              </a:defRPr>
            </a:lvl3pPr>
            <a:lvl4pPr marL="1598236" indent="0" algn="ctr" rtl="0" eaLnBrk="0" fontAlgn="base" hangingPunct="0">
              <a:spcBef>
                <a:spcPct val="20000"/>
              </a:spcBef>
              <a:spcAft>
                <a:spcPct val="0"/>
              </a:spcAft>
              <a:buNone/>
              <a:defRPr sz="2353">
                <a:solidFill>
                  <a:schemeClr val="tx1"/>
                </a:solidFill>
                <a:latin typeface="+mn-lt"/>
                <a:cs typeface="+mn-cs"/>
              </a:defRPr>
            </a:lvl4pPr>
            <a:lvl5pPr marL="2130981" indent="0" algn="ctr" rtl="0" eaLnBrk="0" fontAlgn="base" hangingPunct="0">
              <a:spcBef>
                <a:spcPct val="20000"/>
              </a:spcBef>
              <a:spcAft>
                <a:spcPct val="0"/>
              </a:spcAft>
              <a:buNone/>
              <a:defRPr sz="2353">
                <a:solidFill>
                  <a:schemeClr val="tx1"/>
                </a:solidFill>
                <a:latin typeface="+mn-lt"/>
                <a:cs typeface="+mn-cs"/>
              </a:defRPr>
            </a:lvl5pPr>
            <a:lvl6pPr marL="2663726" indent="0" algn="ctr" rtl="0" fontAlgn="base">
              <a:spcBef>
                <a:spcPct val="20000"/>
              </a:spcBef>
              <a:spcAft>
                <a:spcPct val="0"/>
              </a:spcAft>
              <a:buNone/>
              <a:defRPr sz="2353">
                <a:solidFill>
                  <a:schemeClr val="tx1"/>
                </a:solidFill>
                <a:latin typeface="+mn-lt"/>
                <a:cs typeface="+mn-cs"/>
              </a:defRPr>
            </a:lvl6pPr>
            <a:lvl7pPr marL="3196471" indent="0" algn="ctr" rtl="0" fontAlgn="base">
              <a:spcBef>
                <a:spcPct val="20000"/>
              </a:spcBef>
              <a:spcAft>
                <a:spcPct val="0"/>
              </a:spcAft>
              <a:buNone/>
              <a:defRPr sz="2353">
                <a:solidFill>
                  <a:schemeClr val="tx1"/>
                </a:solidFill>
                <a:latin typeface="+mn-lt"/>
                <a:cs typeface="+mn-cs"/>
              </a:defRPr>
            </a:lvl7pPr>
            <a:lvl8pPr marL="3729216" indent="0" algn="ctr" rtl="0" fontAlgn="base">
              <a:spcBef>
                <a:spcPct val="20000"/>
              </a:spcBef>
              <a:spcAft>
                <a:spcPct val="0"/>
              </a:spcAft>
              <a:buNone/>
              <a:defRPr sz="2353">
                <a:solidFill>
                  <a:schemeClr val="tx1"/>
                </a:solidFill>
                <a:latin typeface="+mn-lt"/>
                <a:cs typeface="+mn-cs"/>
              </a:defRPr>
            </a:lvl8pPr>
            <a:lvl9pPr marL="4261961" indent="0" algn="ctr" rtl="0" fontAlgn="base">
              <a:spcBef>
                <a:spcPct val="20000"/>
              </a:spcBef>
              <a:spcAft>
                <a:spcPct val="0"/>
              </a:spcAft>
              <a:buNone/>
              <a:defRPr sz="2353">
                <a:solidFill>
                  <a:schemeClr val="tx1"/>
                </a:solidFill>
                <a:latin typeface="+mn-lt"/>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Arial"/>
                <a:ea typeface="+mn-ea"/>
                <a:cs typeface="Arial"/>
              </a:rPr>
              <a:t>Bếp</a:t>
            </a:r>
            <a:r>
              <a:rPr kumimoji="0" lang="en-US" sz="2800" b="0" i="0" u="none" strike="noStrike" kern="0" cap="none" spc="0" normalizeH="0" baseline="0" noProof="0" dirty="0">
                <a:ln>
                  <a:noFill/>
                </a:ln>
                <a:solidFill>
                  <a:srgbClr val="000000"/>
                </a:solidFill>
                <a:effectLst/>
                <a:uLnTx/>
                <a:uFillTx/>
                <a:latin typeface="Arial"/>
                <a:ea typeface="+mn-ea"/>
                <a:cs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rPr>
              <a:t>hồng</a:t>
            </a:r>
            <a:r>
              <a:rPr kumimoji="0" lang="en-US" sz="2800" b="0" i="0" u="none" strike="noStrike" kern="0" cap="none" spc="0" normalizeH="0" baseline="0" noProof="0" dirty="0">
                <a:ln>
                  <a:noFill/>
                </a:ln>
                <a:solidFill>
                  <a:srgbClr val="000000"/>
                </a:solidFill>
                <a:effectLst/>
                <a:uLnTx/>
                <a:uFillTx/>
                <a:latin typeface="Arial"/>
                <a:ea typeface="+mn-ea"/>
                <a:cs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rPr>
              <a:t>ngoại</a:t>
            </a:r>
            <a:r>
              <a:rPr kumimoji="0" lang="en-US" sz="2800" b="0" i="0" u="none" strike="noStrike" kern="0" cap="none" spc="0" normalizeH="0" baseline="0" noProof="0" dirty="0">
                <a:ln>
                  <a:noFill/>
                </a:ln>
                <a:solidFill>
                  <a:srgbClr val="000000"/>
                </a:solidFill>
                <a:effectLst/>
                <a:uLnTx/>
                <a:uFillTx/>
                <a:latin typeface="Arial"/>
                <a:ea typeface="+mn-ea"/>
                <a:cs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rPr>
              <a:t>đơn</a:t>
            </a:r>
            <a:r>
              <a:rPr kumimoji="0" lang="en-US" sz="2800" b="0" i="0" u="none" strike="noStrike" kern="0" cap="none" spc="0" normalizeH="0" baseline="0" noProof="0" dirty="0">
                <a:ln>
                  <a:noFill/>
                </a:ln>
                <a:solidFill>
                  <a:srgbClr val="000000"/>
                </a:solidFill>
                <a:effectLst/>
                <a:uLnTx/>
                <a:uFillTx/>
                <a:latin typeface="Arial"/>
                <a:ea typeface="+mn-ea"/>
                <a:cs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rPr>
              <a:t>giá</a:t>
            </a:r>
            <a:r>
              <a:rPr kumimoji="0" lang="en-US" sz="2800" b="0" i="0" u="none" strike="noStrike" kern="0" cap="none" spc="0" normalizeH="0" baseline="0" noProof="0" dirty="0">
                <a:ln>
                  <a:noFill/>
                </a:ln>
                <a:solidFill>
                  <a:srgbClr val="000000"/>
                </a:solidFill>
                <a:effectLst/>
                <a:uLnTx/>
                <a:uFillTx/>
                <a:latin typeface="Arial"/>
                <a:ea typeface="+mn-ea"/>
                <a:cs typeface="Arial"/>
              </a:rPr>
              <a:t> 500 </a:t>
            </a:r>
            <a:r>
              <a:rPr kumimoji="0" lang="en-US" sz="2800" b="0" i="0" u="none" strike="noStrike" kern="0" cap="none" spc="0" normalizeH="0" baseline="0" noProof="0" dirty="0" err="1">
                <a:ln>
                  <a:noFill/>
                </a:ln>
                <a:solidFill>
                  <a:srgbClr val="000000"/>
                </a:solidFill>
                <a:effectLst/>
                <a:uLnTx/>
                <a:uFillTx/>
                <a:latin typeface="Arial"/>
                <a:ea typeface="+mn-ea"/>
                <a:cs typeface="Arial"/>
              </a:rPr>
              <a:t>nghìn</a:t>
            </a:r>
            <a:r>
              <a:rPr kumimoji="0" lang="en-US" sz="2800" b="0" i="0" u="none" strike="noStrike" kern="0" cap="none" spc="0" normalizeH="0" baseline="0" noProof="0" dirty="0">
                <a:ln>
                  <a:noFill/>
                </a:ln>
                <a:solidFill>
                  <a:srgbClr val="000000"/>
                </a:solidFill>
                <a:effectLst/>
                <a:uLnTx/>
                <a:uFillTx/>
                <a:latin typeface="Arial"/>
                <a:ea typeface="+mn-ea"/>
                <a:cs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rPr>
              <a:t>đồng</a:t>
            </a:r>
            <a:r>
              <a:rPr kumimoji="0" lang="en-US" sz="2800" b="0" i="0" u="none" strike="noStrike" kern="0" cap="none" spc="0" normalizeH="0" baseline="0" noProof="0" dirty="0">
                <a:ln>
                  <a:noFill/>
                </a:ln>
                <a:solidFill>
                  <a:srgbClr val="000000"/>
                </a:solidFill>
                <a:effectLst/>
                <a:uLnTx/>
                <a:uFillTx/>
                <a:latin typeface="Arial"/>
                <a:ea typeface="+mn-ea"/>
                <a:cs typeface="Arial"/>
              </a:rPr>
              <a:t> </a:t>
            </a:r>
          </a:p>
        </p:txBody>
      </p:sp>
    </p:spTree>
    <p:extLst>
      <p:ext uri="{BB962C8B-B14F-4D97-AF65-F5344CB8AC3E}">
        <p14:creationId xmlns:p14="http://schemas.microsoft.com/office/powerpoint/2010/main" val="372715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E5BD-A231-321C-8157-64F0D5B4F5FD}"/>
              </a:ext>
            </a:extLst>
          </p:cNvPr>
          <p:cNvSpPr>
            <a:spLocks noGrp="1"/>
          </p:cNvSpPr>
          <p:nvPr>
            <p:ph type="title"/>
          </p:nvPr>
        </p:nvSpPr>
        <p:spPr/>
        <p:txBody>
          <a:bodyPr/>
          <a:lstStyle/>
          <a:p>
            <a:r>
              <a:rPr lang="en-US" sz="3200" dirty="0" err="1"/>
              <a:t>Đọc</a:t>
            </a:r>
            <a:r>
              <a:rPr lang="en-US" sz="3200" dirty="0"/>
              <a:t> </a:t>
            </a:r>
            <a:r>
              <a:rPr lang="en-US" sz="3200" dirty="0" err="1"/>
              <a:t>tên</a:t>
            </a:r>
            <a:r>
              <a:rPr lang="en-US" sz="3200" dirty="0"/>
              <a:t> </a:t>
            </a:r>
            <a:r>
              <a:rPr lang="en-US" sz="3200" dirty="0" err="1">
                <a:solidFill>
                  <a:srgbClr val="FF0000"/>
                </a:solidFill>
              </a:rPr>
              <a:t>thương</a:t>
            </a:r>
            <a:r>
              <a:rPr lang="en-US" sz="3200" dirty="0">
                <a:solidFill>
                  <a:srgbClr val="FF0000"/>
                </a:solidFill>
              </a:rPr>
              <a:t> </a:t>
            </a:r>
            <a:r>
              <a:rPr lang="en-US" sz="3200" dirty="0" err="1">
                <a:solidFill>
                  <a:srgbClr val="FF0000"/>
                </a:solidFill>
              </a:rPr>
              <a:t>hiệu</a:t>
            </a:r>
            <a:r>
              <a:rPr lang="en-US" sz="3200" dirty="0">
                <a:solidFill>
                  <a:srgbClr val="FF0000"/>
                </a:solidFill>
              </a:rPr>
              <a:t> </a:t>
            </a:r>
            <a:r>
              <a:rPr lang="en-US" sz="3200" dirty="0" err="1"/>
              <a:t>của</a:t>
            </a:r>
            <a:r>
              <a:rPr lang="en-US" sz="3200" dirty="0"/>
              <a:t> 2 </a:t>
            </a:r>
            <a:r>
              <a:rPr lang="en-US" sz="3200" dirty="0" err="1"/>
              <a:t>loại</a:t>
            </a:r>
            <a:r>
              <a:rPr lang="en-US" sz="3200" dirty="0"/>
              <a:t> </a:t>
            </a:r>
            <a:r>
              <a:rPr lang="en-US" sz="3200" dirty="0" err="1"/>
              <a:t>bếp</a:t>
            </a:r>
            <a:r>
              <a:rPr lang="en-US" sz="3200" dirty="0"/>
              <a:t> </a:t>
            </a:r>
            <a:r>
              <a:rPr lang="en-US" sz="3200" dirty="0" err="1"/>
              <a:t>sau</a:t>
            </a:r>
            <a:r>
              <a:rPr lang="en-US" sz="3200" dirty="0"/>
              <a:t>? </a:t>
            </a:r>
            <a:r>
              <a:rPr lang="en-US" sz="3200" dirty="0" err="1"/>
              <a:t>Cô</a:t>
            </a:r>
            <a:r>
              <a:rPr lang="en-US" sz="3200" dirty="0"/>
              <a:t> </a:t>
            </a:r>
            <a:r>
              <a:rPr lang="en-US" sz="3200" dirty="0" err="1"/>
              <a:t>nên</a:t>
            </a:r>
            <a:r>
              <a:rPr lang="en-US" sz="3200" dirty="0"/>
              <a:t> </a:t>
            </a:r>
            <a:r>
              <a:rPr lang="en-US" sz="3200" dirty="0" err="1">
                <a:solidFill>
                  <a:srgbClr val="FF0000"/>
                </a:solidFill>
              </a:rPr>
              <a:t>lựa</a:t>
            </a:r>
            <a:r>
              <a:rPr lang="en-US" sz="3200" dirty="0">
                <a:solidFill>
                  <a:srgbClr val="FF0000"/>
                </a:solidFill>
              </a:rPr>
              <a:t> </a:t>
            </a:r>
            <a:r>
              <a:rPr lang="en-US" sz="3200" dirty="0" err="1">
                <a:solidFill>
                  <a:srgbClr val="FF0000"/>
                </a:solidFill>
              </a:rPr>
              <a:t>chọn</a:t>
            </a:r>
            <a:r>
              <a:rPr lang="en-US" sz="3200" dirty="0">
                <a:solidFill>
                  <a:srgbClr val="FF0000"/>
                </a:solidFill>
              </a:rPr>
              <a:t> </a:t>
            </a:r>
            <a:r>
              <a:rPr lang="en-US" sz="3200" dirty="0" err="1"/>
              <a:t>loại</a:t>
            </a:r>
            <a:r>
              <a:rPr lang="en-US" sz="3200" dirty="0"/>
              <a:t> </a:t>
            </a:r>
            <a:r>
              <a:rPr lang="en-US" sz="3200" dirty="0" err="1"/>
              <a:t>bếp</a:t>
            </a:r>
            <a:r>
              <a:rPr lang="en-US" sz="3200" dirty="0"/>
              <a:t> </a:t>
            </a:r>
            <a:r>
              <a:rPr lang="en-US" sz="3200" dirty="0" err="1"/>
              <a:t>nào</a:t>
            </a:r>
            <a:r>
              <a:rPr lang="en-US" sz="3200" dirty="0"/>
              <a:t>?</a:t>
            </a:r>
          </a:p>
        </p:txBody>
      </p:sp>
      <p:pic>
        <p:nvPicPr>
          <p:cNvPr id="4" name="Content Placeholder 3">
            <a:extLst>
              <a:ext uri="{FF2B5EF4-FFF2-40B4-BE49-F238E27FC236}">
                <a16:creationId xmlns:a16="http://schemas.microsoft.com/office/drawing/2014/main" id="{E4B9EFAC-B086-3978-C78E-BA7C555F1E54}"/>
              </a:ext>
            </a:extLst>
          </p:cNvPr>
          <p:cNvPicPr>
            <a:picLocks noGrp="1" noChangeAspect="1"/>
          </p:cNvPicPr>
          <p:nvPr>
            <p:ph idx="1"/>
          </p:nvPr>
        </p:nvPicPr>
        <p:blipFill>
          <a:blip r:embed="rId2"/>
          <a:stretch>
            <a:fillRect/>
          </a:stretch>
        </p:blipFill>
        <p:spPr>
          <a:xfrm>
            <a:off x="5842000" y="2330926"/>
            <a:ext cx="5739902" cy="4019550"/>
          </a:xfrm>
          <a:prstGeom prst="rect">
            <a:avLst/>
          </a:prstGeom>
        </p:spPr>
      </p:pic>
      <p:pic>
        <p:nvPicPr>
          <p:cNvPr id="3074" name="Picture 2" descr="Mua Bếp Hồng Ngoại Đơn Kangaroo KG 20IFP1 Giá Tốt | Nguyễn Kim">
            <a:extLst>
              <a:ext uri="{FF2B5EF4-FFF2-40B4-BE49-F238E27FC236}">
                <a16:creationId xmlns:a16="http://schemas.microsoft.com/office/drawing/2014/main" id="{B7302E20-131D-FBF2-49CC-4F9AEF0BF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330926"/>
            <a:ext cx="6324600" cy="419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7869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1231</TotalTime>
  <Words>928</Words>
  <Application>Microsoft Office PowerPoint</Application>
  <PresentationFormat>Widescreen</PresentationFormat>
  <Paragraphs>76</Paragraphs>
  <Slides>29</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#9Slide04 AdrianeSwash</vt:lpstr>
      <vt:lpstr>#9Slide04 HLT Aquus</vt:lpstr>
      <vt:lpstr>#9Slide05 Habano</vt:lpstr>
      <vt:lpstr>Aptos</vt:lpstr>
      <vt:lpstr>Arial</vt:lpstr>
      <vt:lpstr>Calibri</vt:lpstr>
      <vt:lpstr>Calibri Light</vt:lpstr>
      <vt:lpstr>Lato Light</vt:lpstr>
      <vt:lpstr>Times New Roman</vt:lpstr>
      <vt:lpstr>UVN Ke Chuyen1</vt:lpstr>
      <vt:lpstr>Wingdings</vt:lpstr>
      <vt:lpstr>1_Office Theme</vt:lpstr>
      <vt:lpstr>Default Design</vt:lpstr>
      <vt:lpstr>1_Default Design</vt:lpstr>
      <vt:lpstr>PowerPoint Presentation</vt:lpstr>
      <vt:lpstr>PowerPoint Presentation</vt:lpstr>
      <vt:lpstr>PowerPoint Presentation</vt:lpstr>
      <vt:lpstr>Nhà cô Lan có 2 mẹ con, thu nhập hàng tháng của cô là 5 triệu/tháng. Cô Lan nên lựa chọn loại bếp nào? </vt:lpstr>
      <vt:lpstr>Em Phúc nhà cô rất thích ăn đồ nướng, nhưng cô lại muốn chọn loại bếp điện tiết kiệm điện năng? Vậy cô nên lựa chọn bếp từ hay bếp hồng ngoại?</vt:lpstr>
      <vt:lpstr>BÀI 13 BẾP HỒNG NGOẠI (Tiếp)</vt:lpstr>
      <vt:lpstr>PowerPoint Presentation</vt:lpstr>
      <vt:lpstr>Nhà cô Lan có 2 mẹ con, thu nhập hang tháng của cô là 5 triệu/tháng. Cô Lan nên lựa chọn loại bếp nào? </vt:lpstr>
      <vt:lpstr>Đọc tên thương hiệu của 2 loại bếp sau? Cô nên lựa chọn loại bếp nào?</vt:lpstr>
      <vt:lpstr>Chọn bếp hồng ngoại cần lưu ý:</vt:lpstr>
      <vt:lpstr>PowerPoint Presentation</vt:lpstr>
      <vt:lpstr>Các bạn có muốn chơi trò chơi không?</vt:lpstr>
      <vt:lpstr>PowerPoint Presentation</vt:lpstr>
      <vt:lpstr>PowerPoint Presentation</vt:lpstr>
      <vt:lpstr>PowerPoint Presentation</vt:lpstr>
      <vt:lpstr>PowerPoint Presentation</vt:lpstr>
      <vt:lpstr>PowerPoint Presentation</vt:lpstr>
      <vt:lpstr>PowerPoint Presentation</vt:lpstr>
      <vt:lpstr>Sử dụng nồi có đáy phẳng để đun nấu</vt:lpstr>
      <vt:lpstr>PowerPoint Presentation</vt:lpstr>
      <vt:lpstr>Câu đố:Nghề gì chỉ người vất vả một khi điện về?</vt:lpstr>
      <vt:lpstr>PowerPoint Presentation</vt:lpstr>
      <vt:lpstr>PowerPoint Presentation</vt:lpstr>
      <vt:lpstr>PowerPoint Presentation</vt:lpstr>
      <vt:lpstr>PowerPoint Presentation</vt:lpstr>
      <vt:lpstr>PowerPoint Presentation</vt:lpstr>
      <vt:lpstr>Em Phúc nhà cô rất thích ăn đồ nướng, nhưng cô lại muốn chọn loại bếp điện tiết kiệm điện năng? Vậy cô nên lựa chọn bếp từ hay bếp hồng ngoại?</vt:lpstr>
      <vt:lpstr>- Hoàn thành mẫu báo cáo, 2 câu hỏi trong phần vận dụng ( Nộp cho GV vào đầu giờ sau) - Học bài theo vở ghi kết hợp SGK - Đọc trước bài mới ( Bài 14)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cp:revision>
  <dcterms:created xsi:type="dcterms:W3CDTF">2024-03-26T09:19:35Z</dcterms:created>
  <dcterms:modified xsi:type="dcterms:W3CDTF">2025-04-03T09:03:38Z</dcterms:modified>
</cp:coreProperties>
</file>