
<file path=[Content_Types].xml><?xml version="1.0" encoding="utf-8"?>
<Types xmlns="http://schemas.openxmlformats.org/package/2006/content-types">
  <Default Extension="jfif" ContentType="image/jpeg"/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6" r:id="rId3"/>
    <p:sldId id="274" r:id="rId4"/>
    <p:sldId id="275" r:id="rId5"/>
    <p:sldId id="257" r:id="rId6"/>
    <p:sldId id="258" r:id="rId7"/>
    <p:sldId id="259" r:id="rId8"/>
    <p:sldId id="262" r:id="rId9"/>
    <p:sldId id="263" r:id="rId10"/>
    <p:sldId id="260" r:id="rId11"/>
    <p:sldId id="264" r:id="rId12"/>
    <p:sldId id="265" r:id="rId13"/>
    <p:sldId id="273" r:id="rId14"/>
    <p:sldId id="266" r:id="rId15"/>
    <p:sldId id="267" r:id="rId16"/>
    <p:sldId id="270" r:id="rId17"/>
    <p:sldId id="271" r:id="rId18"/>
    <p:sldId id="269" r:id="rId19"/>
    <p:sldId id="26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FB30-80D7-4A2C-8CDF-5B320B1C546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5984-1B3B-473D-97B7-0AB974A4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2411-930D-44DF-BEB5-E7AEAF16D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9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5984-1B3B-473D-97B7-0AB974A44F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9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9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6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4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6D44-61D2-49A7-A21D-27C42E8B130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EBAA-1190-41CD-891C-CD617FD2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10" Type="http://schemas.openxmlformats.org/officeDocument/2006/relationships/image" Target="../media/image19.tmp"/><Relationship Id="rId4" Type="http://schemas.openxmlformats.org/officeDocument/2006/relationships/image" Target="../media/image13.tmp"/><Relationship Id="rId9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10" Type="http://schemas.openxmlformats.org/officeDocument/2006/relationships/image" Target="../media/image19.tmp"/><Relationship Id="rId4" Type="http://schemas.openxmlformats.org/officeDocument/2006/relationships/image" Target="../media/image13.tmp"/><Relationship Id="rId9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crdownload"/><Relationship Id="rId3" Type="http://schemas.openxmlformats.org/officeDocument/2006/relationships/image" Target="../media/image2.jfif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C6B67-5A11-4F97-B4CB-628FA69DB89B}"/>
              </a:ext>
            </a:extLst>
          </p:cNvPr>
          <p:cNvSpPr txBox="1"/>
          <p:nvPr/>
        </p:nvSpPr>
        <p:spPr>
          <a:xfrm>
            <a:off x="2674966" y="1715998"/>
            <a:ext cx="739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6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28. BÀI 12. NỒI CƠM ĐIỆN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778;p51"/>
          <p:cNvSpPr/>
          <p:nvPr/>
        </p:nvSpPr>
        <p:spPr>
          <a:xfrm>
            <a:off x="3293715" y="30005"/>
            <a:ext cx="7403781" cy="57160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29-BÀI 12. NỒI CƠM ĐIỆN(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13705" y="942187"/>
            <a:ext cx="0" cy="57230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757" y="909958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Lựa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chọn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endParaRPr lang="en-US" sz="28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672E6-4C32-4A34-BD30-9523A1458DC3}"/>
              </a:ext>
            </a:extLst>
          </p:cNvPr>
          <p:cNvSpPr txBox="1"/>
          <p:nvPr/>
        </p:nvSpPr>
        <p:spPr>
          <a:xfrm>
            <a:off x="360710" y="2809181"/>
            <a:ext cx="4121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615A-F944-4254-A561-5000930082C1}"/>
              </a:ext>
            </a:extLst>
          </p:cNvPr>
          <p:cNvSpPr txBox="1"/>
          <p:nvPr/>
        </p:nvSpPr>
        <p:spPr>
          <a:xfrm>
            <a:off x="716096" y="1476260"/>
            <a:ext cx="30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819EE-DF07-4DA5-A48E-C7857D61ABF4}"/>
              </a:ext>
            </a:extLst>
          </p:cNvPr>
          <p:cNvSpPr txBox="1"/>
          <p:nvPr/>
        </p:nvSpPr>
        <p:spPr>
          <a:xfrm>
            <a:off x="4798001" y="3803696"/>
            <a:ext cx="6962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220V, 680W, 2,0L.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220V, 775W, 1,8L.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220V, 680W, 1,0L.</a:t>
            </a:r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3EE34194-EC86-493B-BCF6-3A20C306A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15" y="1317003"/>
            <a:ext cx="6997442" cy="2475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phic 12" descr="Caret Down with solid fill">
            <a:extLst>
              <a:ext uri="{FF2B5EF4-FFF2-40B4-BE49-F238E27FC236}">
                <a16:creationId xmlns:a16="http://schemas.microsoft.com/office/drawing/2014/main" id="{686835F3-7F24-4E4E-B52B-FAB01F991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410" y="58671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778;p51"/>
          <p:cNvSpPr/>
          <p:nvPr/>
        </p:nvSpPr>
        <p:spPr>
          <a:xfrm>
            <a:off x="3293715" y="30005"/>
            <a:ext cx="7403781" cy="57160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29-BÀI 12. NỒI CƠM ĐIỆN(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757" y="909958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III.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Lựa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chọn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5615A-F944-4254-A561-5000930082C1}"/>
              </a:ext>
            </a:extLst>
          </p:cNvPr>
          <p:cNvSpPr txBox="1"/>
          <p:nvPr/>
        </p:nvSpPr>
        <p:spPr>
          <a:xfrm>
            <a:off x="546151" y="1371623"/>
            <a:ext cx="30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E988F-486C-4D20-80C4-84C8E5F509B0}"/>
              </a:ext>
            </a:extLst>
          </p:cNvPr>
          <p:cNvSpPr txBox="1"/>
          <p:nvPr/>
        </p:nvSpPr>
        <p:spPr>
          <a:xfrm>
            <a:off x="461558" y="1852145"/>
            <a:ext cx="527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5061DC73-CA76-4F82-A0F9-1E7DAEDCC6E0}"/>
              </a:ext>
            </a:extLst>
          </p:cNvPr>
          <p:cNvSpPr/>
          <p:nvPr/>
        </p:nvSpPr>
        <p:spPr>
          <a:xfrm>
            <a:off x="2616020" y="2405598"/>
            <a:ext cx="6054370" cy="29745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36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 descr="A person pouring a liquid into a bowl&#10;&#10;Description automatically generated with low confidence">
            <a:extLst>
              <a:ext uri="{FF2B5EF4-FFF2-40B4-BE49-F238E27FC236}">
                <a16:creationId xmlns:a16="http://schemas.microsoft.com/office/drawing/2014/main" id="{CA91206E-7084-42AD-9A59-4E5FF853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3" y="682071"/>
            <a:ext cx="2879864" cy="288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1378C9FD-1D6E-4B32-BEF8-573B10CBA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679" y="682070"/>
            <a:ext cx="2606768" cy="280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2F0B7A-1F5F-437E-A5DC-15B82CC4D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50" y="784660"/>
            <a:ext cx="2643883" cy="2644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 close up of a speaker&#10;&#10;Description automatically generated with low confidence">
            <a:extLst>
              <a:ext uri="{FF2B5EF4-FFF2-40B4-BE49-F238E27FC236}">
                <a16:creationId xmlns:a16="http://schemas.microsoft.com/office/drawing/2014/main" id="{1F378FD1-991F-43FE-8B00-54AAC3A66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035" y="682071"/>
            <a:ext cx="2857753" cy="2605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A picture containing cup, tableware, coffee cup, porcelain&#10;&#10;Description automatically generated">
            <a:extLst>
              <a:ext uri="{FF2B5EF4-FFF2-40B4-BE49-F238E27FC236}">
                <a16:creationId xmlns:a16="http://schemas.microsoft.com/office/drawing/2014/main" id="{577F2151-C639-4EB3-B489-69FA2388A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4035" y="3887799"/>
            <a:ext cx="2773611" cy="2900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Graphical user interface&#10;&#10;Description automatically generated">
            <a:extLst>
              <a:ext uri="{FF2B5EF4-FFF2-40B4-BE49-F238E27FC236}">
                <a16:creationId xmlns:a16="http://schemas.microsoft.com/office/drawing/2014/main" id="{74390B39-B2B8-4115-A0AF-01E55F1F0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354" y="3919949"/>
            <a:ext cx="2727675" cy="2719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A picture containing kitchenware, red, black, cooker&#10;&#10;Description automatically generated">
            <a:extLst>
              <a:ext uri="{FF2B5EF4-FFF2-40B4-BE49-F238E27FC236}">
                <a16:creationId xmlns:a16="http://schemas.microsoft.com/office/drawing/2014/main" id="{8231FA0D-CD09-4CFF-AD4C-6EB99FB85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5775" y="3950646"/>
            <a:ext cx="2702714" cy="280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A picture containing person, indoor, kitchenware, cooker&#10;&#10;Description automatically generated">
            <a:extLst>
              <a:ext uri="{FF2B5EF4-FFF2-40B4-BE49-F238E27FC236}">
                <a16:creationId xmlns:a16="http://schemas.microsoft.com/office/drawing/2014/main" id="{6DE60583-9DD9-4186-850B-7BA5F5C27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75" y="3967082"/>
            <a:ext cx="2715552" cy="2625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Arrow: Right 28">
            <a:extLst>
              <a:ext uri="{FF2B5EF4-FFF2-40B4-BE49-F238E27FC236}">
                <a16:creationId xmlns:a16="http://schemas.microsoft.com/office/drawing/2014/main" id="{C1C7C88E-C2CB-4DCA-853B-D251A2DBA511}"/>
              </a:ext>
            </a:extLst>
          </p:cNvPr>
          <p:cNvSpPr/>
          <p:nvPr/>
        </p:nvSpPr>
        <p:spPr>
          <a:xfrm>
            <a:off x="3112110" y="2062358"/>
            <a:ext cx="227054" cy="5080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" name="Arrow: Right 35">
            <a:extLst>
              <a:ext uri="{FF2B5EF4-FFF2-40B4-BE49-F238E27FC236}">
                <a16:creationId xmlns:a16="http://schemas.microsoft.com/office/drawing/2014/main" id="{30FDD259-E602-46D0-AC0B-4C20BEA821C4}"/>
              </a:ext>
            </a:extLst>
          </p:cNvPr>
          <p:cNvSpPr/>
          <p:nvPr/>
        </p:nvSpPr>
        <p:spPr>
          <a:xfrm>
            <a:off x="5948489" y="1969168"/>
            <a:ext cx="259593" cy="5080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" name="Arrow: Right 36">
            <a:extLst>
              <a:ext uri="{FF2B5EF4-FFF2-40B4-BE49-F238E27FC236}">
                <a16:creationId xmlns:a16="http://schemas.microsoft.com/office/drawing/2014/main" id="{E91EB108-778E-4BD3-A360-B8AE90ED0471}"/>
              </a:ext>
            </a:extLst>
          </p:cNvPr>
          <p:cNvSpPr/>
          <p:nvPr/>
        </p:nvSpPr>
        <p:spPr>
          <a:xfrm>
            <a:off x="9051748" y="2030934"/>
            <a:ext cx="227054" cy="5080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1" name="Arrow: Right 37">
            <a:extLst>
              <a:ext uri="{FF2B5EF4-FFF2-40B4-BE49-F238E27FC236}">
                <a16:creationId xmlns:a16="http://schemas.microsoft.com/office/drawing/2014/main" id="{AD5BC1DF-3ADA-4E59-80D1-5CE0203BCD69}"/>
              </a:ext>
            </a:extLst>
          </p:cNvPr>
          <p:cNvSpPr/>
          <p:nvPr/>
        </p:nvSpPr>
        <p:spPr>
          <a:xfrm rot="5400000">
            <a:off x="10244938" y="3511975"/>
            <a:ext cx="307947" cy="508001"/>
          </a:xfrm>
          <a:prstGeom prst="rightArrow">
            <a:avLst>
              <a:gd name="adj1" fmla="val 60486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" name="Arrow: Right 38">
            <a:extLst>
              <a:ext uri="{FF2B5EF4-FFF2-40B4-BE49-F238E27FC236}">
                <a16:creationId xmlns:a16="http://schemas.microsoft.com/office/drawing/2014/main" id="{2F16C9E4-0368-433D-9EA9-D7C7AEB7CF95}"/>
              </a:ext>
            </a:extLst>
          </p:cNvPr>
          <p:cNvSpPr/>
          <p:nvPr/>
        </p:nvSpPr>
        <p:spPr>
          <a:xfrm rot="10800000">
            <a:off x="9051748" y="4871398"/>
            <a:ext cx="227054" cy="5080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3" name="Arrow: Right 39">
            <a:extLst>
              <a:ext uri="{FF2B5EF4-FFF2-40B4-BE49-F238E27FC236}">
                <a16:creationId xmlns:a16="http://schemas.microsoft.com/office/drawing/2014/main" id="{8A47B5F2-2C09-4A71-A5FE-1BB8C82B7B31}"/>
              </a:ext>
            </a:extLst>
          </p:cNvPr>
          <p:cNvSpPr/>
          <p:nvPr/>
        </p:nvSpPr>
        <p:spPr>
          <a:xfrm rot="10800000">
            <a:off x="5868767" y="4998525"/>
            <a:ext cx="227054" cy="5080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4" name="Arrow: Right 40">
            <a:extLst>
              <a:ext uri="{FF2B5EF4-FFF2-40B4-BE49-F238E27FC236}">
                <a16:creationId xmlns:a16="http://schemas.microsoft.com/office/drawing/2014/main" id="{7AC56419-700B-4E00-AFDA-EEAE83F48D2E}"/>
              </a:ext>
            </a:extLst>
          </p:cNvPr>
          <p:cNvSpPr/>
          <p:nvPr/>
        </p:nvSpPr>
        <p:spPr>
          <a:xfrm rot="10800000">
            <a:off x="2902390" y="5048946"/>
            <a:ext cx="227054" cy="5080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54B29-6A23-4CB6-81BA-A9692E8F4AE8}"/>
              </a:ext>
            </a:extLst>
          </p:cNvPr>
          <p:cNvSpPr txBox="1"/>
          <p:nvPr/>
        </p:nvSpPr>
        <p:spPr>
          <a:xfrm>
            <a:off x="985481" y="312738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B2964-0D13-4636-A422-B3A4B2D87075}"/>
              </a:ext>
            </a:extLst>
          </p:cNvPr>
          <p:cNvSpPr txBox="1"/>
          <p:nvPr/>
        </p:nvSpPr>
        <p:spPr>
          <a:xfrm>
            <a:off x="9165275" y="3703132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CDCE9-9C4F-4FB2-A36B-FA0E2F66BB3B}"/>
              </a:ext>
            </a:extLst>
          </p:cNvPr>
          <p:cNvSpPr txBox="1"/>
          <p:nvPr/>
        </p:nvSpPr>
        <p:spPr>
          <a:xfrm>
            <a:off x="9963065" y="436386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D49A58-D653-4BCB-AEEA-D365C04629D7}"/>
              </a:ext>
            </a:extLst>
          </p:cNvPr>
          <p:cNvSpPr txBox="1"/>
          <p:nvPr/>
        </p:nvSpPr>
        <p:spPr>
          <a:xfrm>
            <a:off x="6933179" y="312738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DED6F-35C5-4EAE-842A-8D4A6EDE822D}"/>
              </a:ext>
            </a:extLst>
          </p:cNvPr>
          <p:cNvSpPr txBox="1"/>
          <p:nvPr/>
        </p:nvSpPr>
        <p:spPr>
          <a:xfrm>
            <a:off x="4023359" y="346431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11A8F4-4D69-4790-856E-976CEC486531}"/>
              </a:ext>
            </a:extLst>
          </p:cNvPr>
          <p:cNvSpPr txBox="1"/>
          <p:nvPr/>
        </p:nvSpPr>
        <p:spPr>
          <a:xfrm>
            <a:off x="4111452" y="3570320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BF0AA-D653-4B7F-AC37-E56FE87D6C5D}"/>
              </a:ext>
            </a:extLst>
          </p:cNvPr>
          <p:cNvSpPr txBox="1"/>
          <p:nvPr/>
        </p:nvSpPr>
        <p:spPr>
          <a:xfrm>
            <a:off x="1131105" y="3617670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ADCA53-ED38-4416-A524-86A6309FBA35}"/>
              </a:ext>
            </a:extLst>
          </p:cNvPr>
          <p:cNvSpPr txBox="1"/>
          <p:nvPr/>
        </p:nvSpPr>
        <p:spPr>
          <a:xfrm>
            <a:off x="7091800" y="3638980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23" name="Picture 22" descr="A person pouring a liquid into a bowl&#10;&#10;Description automatically generated with low confidence">
            <a:extLst>
              <a:ext uri="{FF2B5EF4-FFF2-40B4-BE49-F238E27FC236}">
                <a16:creationId xmlns:a16="http://schemas.microsoft.com/office/drawing/2014/main" id="{CA91206E-7084-42AD-9A59-4E5FF853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3" y="682071"/>
            <a:ext cx="2879864" cy="288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1378C9FD-1D6E-4B32-BEF8-573B10CBA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679" y="682070"/>
            <a:ext cx="2606768" cy="280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2F0B7A-1F5F-437E-A5DC-15B82CC4D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50" y="784660"/>
            <a:ext cx="2643883" cy="2644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 close up of a speaker&#10;&#10;Description automatically generated with low confidence">
            <a:extLst>
              <a:ext uri="{FF2B5EF4-FFF2-40B4-BE49-F238E27FC236}">
                <a16:creationId xmlns:a16="http://schemas.microsoft.com/office/drawing/2014/main" id="{1F378FD1-991F-43FE-8B00-54AAC3A66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035" y="682071"/>
            <a:ext cx="2857753" cy="2605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A picture containing cup, tableware, coffee cup, porcelain&#10;&#10;Description automatically generated">
            <a:extLst>
              <a:ext uri="{FF2B5EF4-FFF2-40B4-BE49-F238E27FC236}">
                <a16:creationId xmlns:a16="http://schemas.microsoft.com/office/drawing/2014/main" id="{577F2151-C639-4EB3-B489-69FA2388A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4035" y="3887799"/>
            <a:ext cx="2773611" cy="2900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Graphical user interface&#10;&#10;Description automatically generated">
            <a:extLst>
              <a:ext uri="{FF2B5EF4-FFF2-40B4-BE49-F238E27FC236}">
                <a16:creationId xmlns:a16="http://schemas.microsoft.com/office/drawing/2014/main" id="{74390B39-B2B8-4115-A0AF-01E55F1F0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354" y="3919949"/>
            <a:ext cx="2727675" cy="2719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A picture containing kitchenware, red, black, cooker&#10;&#10;Description automatically generated">
            <a:extLst>
              <a:ext uri="{FF2B5EF4-FFF2-40B4-BE49-F238E27FC236}">
                <a16:creationId xmlns:a16="http://schemas.microsoft.com/office/drawing/2014/main" id="{8231FA0D-CD09-4CFF-AD4C-6EB99FB85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5775" y="3950646"/>
            <a:ext cx="2702714" cy="280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A picture containing person, indoor, kitchenware, cooker&#10;&#10;Description automatically generated">
            <a:extLst>
              <a:ext uri="{FF2B5EF4-FFF2-40B4-BE49-F238E27FC236}">
                <a16:creationId xmlns:a16="http://schemas.microsoft.com/office/drawing/2014/main" id="{6DE60583-9DD9-4186-850B-7BA5F5C274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75" y="3967082"/>
            <a:ext cx="2715552" cy="2625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4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778;p51"/>
          <p:cNvSpPr/>
          <p:nvPr/>
        </p:nvSpPr>
        <p:spPr>
          <a:xfrm>
            <a:off x="3293715" y="30005"/>
            <a:ext cx="7403781" cy="57160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29-BÀI 12. NỒI CƠM ĐIỆN(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6243393" y="809985"/>
            <a:ext cx="0" cy="57230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757" y="909958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III.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Lựa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chọn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414884" y="2654931"/>
            <a:ext cx="5755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Vo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672E6-4C32-4A34-BD30-9523A1458DC3}"/>
              </a:ext>
            </a:extLst>
          </p:cNvPr>
          <p:cNvSpPr txBox="1"/>
          <p:nvPr/>
        </p:nvSpPr>
        <p:spPr>
          <a:xfrm>
            <a:off x="516627" y="4822586"/>
            <a:ext cx="53565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615A-F944-4254-A561-5000930082C1}"/>
              </a:ext>
            </a:extLst>
          </p:cNvPr>
          <p:cNvSpPr txBox="1"/>
          <p:nvPr/>
        </p:nvSpPr>
        <p:spPr>
          <a:xfrm>
            <a:off x="716098" y="1341652"/>
            <a:ext cx="309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E988F-486C-4D20-80C4-84C8E5F509B0}"/>
              </a:ext>
            </a:extLst>
          </p:cNvPr>
          <p:cNvSpPr txBox="1"/>
          <p:nvPr/>
        </p:nvSpPr>
        <p:spPr>
          <a:xfrm>
            <a:off x="507617" y="1785758"/>
            <a:ext cx="5106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indoor, white, kitchenware, kitchen appliance&#10;&#10;Description automatically generated">
            <a:extLst>
              <a:ext uri="{FF2B5EF4-FFF2-40B4-BE49-F238E27FC236}">
                <a16:creationId xmlns:a16="http://schemas.microsoft.com/office/drawing/2014/main" id="{478BFDD2-2CC4-4B9C-9325-8B8A522E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4" y="1542362"/>
            <a:ext cx="5431314" cy="49906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335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778;p51"/>
          <p:cNvSpPr/>
          <p:nvPr/>
        </p:nvSpPr>
        <p:spPr>
          <a:xfrm>
            <a:off x="3293715" y="30005"/>
            <a:ext cx="7403781" cy="57160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29-BÀI 12. NỒI CƠM ĐIỆN(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6B36F-922F-46C0-994E-353987E8881D}"/>
              </a:ext>
            </a:extLst>
          </p:cNvPr>
          <p:cNvSpPr txBox="1"/>
          <p:nvPr/>
        </p:nvSpPr>
        <p:spPr>
          <a:xfrm>
            <a:off x="4714599" y="1707190"/>
            <a:ext cx="63994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12.5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941AE-301F-4F26-8085-AD86AAA7E7B8}"/>
              </a:ext>
            </a:extLst>
          </p:cNvPr>
          <p:cNvSpPr/>
          <p:nvPr/>
        </p:nvSpPr>
        <p:spPr>
          <a:xfrm>
            <a:off x="342757" y="909958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III.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Lựa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chọn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41CEC-5C21-4806-A0A7-42FDACD0AF7C}"/>
              </a:ext>
            </a:extLst>
          </p:cNvPr>
          <p:cNvSpPr txBox="1"/>
          <p:nvPr/>
        </p:nvSpPr>
        <p:spPr>
          <a:xfrm>
            <a:off x="529427" y="1308574"/>
            <a:ext cx="309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A4817-1EB5-4E7F-93A6-7C2C5F02AA39}"/>
              </a:ext>
            </a:extLst>
          </p:cNvPr>
          <p:cNvSpPr txBox="1"/>
          <p:nvPr/>
        </p:nvSpPr>
        <p:spPr>
          <a:xfrm>
            <a:off x="460375" y="1707190"/>
            <a:ext cx="406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288742A-FC17-440B-925A-933ADCBBA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1" y="2796253"/>
            <a:ext cx="11458038" cy="404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43092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778;p51"/>
          <p:cNvSpPr/>
          <p:nvPr/>
        </p:nvSpPr>
        <p:spPr>
          <a:xfrm>
            <a:off x="3293715" y="30005"/>
            <a:ext cx="7403781" cy="57160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29-BÀI 12. NỒI CƠM ĐIỆN(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6243393" y="809985"/>
            <a:ext cx="0" cy="57230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757" y="909958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III.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Lựa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chọn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dụng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460375" y="2250719"/>
            <a:ext cx="57553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5615A-F944-4254-A561-5000930082C1}"/>
              </a:ext>
            </a:extLst>
          </p:cNvPr>
          <p:cNvSpPr txBox="1"/>
          <p:nvPr/>
        </p:nvSpPr>
        <p:spPr>
          <a:xfrm>
            <a:off x="716098" y="1341652"/>
            <a:ext cx="309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E988F-486C-4D20-80C4-84C8E5F509B0}"/>
              </a:ext>
            </a:extLst>
          </p:cNvPr>
          <p:cNvSpPr txBox="1"/>
          <p:nvPr/>
        </p:nvSpPr>
        <p:spPr>
          <a:xfrm>
            <a:off x="507617" y="1785758"/>
            <a:ext cx="406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31" y="809985"/>
            <a:ext cx="5948606" cy="57773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15687" y="809986"/>
            <a:ext cx="5976313" cy="6048014"/>
            <a:chOff x="6215687" y="809986"/>
            <a:chExt cx="5976313" cy="60480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8" y="809986"/>
              <a:ext cx="5976312" cy="30344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7" y="3844414"/>
              <a:ext cx="5976313" cy="3013586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87" y="809985"/>
            <a:ext cx="5976313" cy="598569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262930" y="601612"/>
            <a:ext cx="5929070" cy="6194067"/>
            <a:chOff x="6262930" y="601612"/>
            <a:chExt cx="5929070" cy="61940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930" y="601612"/>
              <a:ext cx="3018722" cy="3019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429" y="3633282"/>
              <a:ext cx="5928571" cy="316239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615" y="614234"/>
              <a:ext cx="2931385" cy="3006426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6" y="614234"/>
            <a:ext cx="5901364" cy="62437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01" y="601611"/>
            <a:ext cx="5901365" cy="62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1" y="3116826"/>
            <a:ext cx="5958348" cy="34265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507226" y="757750"/>
            <a:ext cx="914400" cy="884237"/>
          </a:xfrm>
          <a:prstGeom prst="ellipse">
            <a:avLst/>
          </a:prstGeom>
          <a:solidFill>
            <a:srgbClr val="000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4200" dirty="0">
              <a:solidFill>
                <a:schemeClr val="bg1"/>
              </a:solidFill>
              <a:latin typeface="UVN Ke Chuyen1" panose="03030602030607080B05" pitchFamily="66" charset="0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2946964" y="799025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flipH="1">
            <a:off x="2916801" y="600587"/>
            <a:ext cx="203200" cy="239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>
            <a:off x="3231126" y="445012"/>
            <a:ext cx="381000" cy="381000"/>
          </a:xfrm>
          <a:custGeom>
            <a:avLst/>
            <a:gdLst>
              <a:gd name="T0" fmla="*/ 190495 w 380990"/>
              <a:gd name="T1" fmla="*/ 0 h 380991"/>
              <a:gd name="T2" fmla="*/ 236214 w 380990"/>
              <a:gd name="T3" fmla="*/ 0 h 380991"/>
              <a:gd name="T4" fmla="*/ 236214 w 380990"/>
              <a:gd name="T5" fmla="*/ 144777 h 380991"/>
              <a:gd name="T6" fmla="*/ 380990 w 380990"/>
              <a:gd name="T7" fmla="*/ 144777 h 380991"/>
              <a:gd name="T8" fmla="*/ 380990 w 380990"/>
              <a:gd name="T9" fmla="*/ 190496 h 380991"/>
              <a:gd name="T10" fmla="*/ 236214 w 380990"/>
              <a:gd name="T11" fmla="*/ 190496 h 380991"/>
              <a:gd name="T12" fmla="*/ 236214 w 380990"/>
              <a:gd name="T13" fmla="*/ 380991 h 380991"/>
              <a:gd name="T14" fmla="*/ 190495 w 380990"/>
              <a:gd name="T15" fmla="*/ 380991 h 380991"/>
              <a:gd name="T16" fmla="*/ 190495 w 380990"/>
              <a:gd name="T17" fmla="*/ 190496 h 380991"/>
              <a:gd name="T18" fmla="*/ 0 w 380990"/>
              <a:gd name="T19" fmla="*/ 190496 h 380991"/>
              <a:gd name="T20" fmla="*/ 0 w 380990"/>
              <a:gd name="T21" fmla="*/ 144777 h 380991"/>
              <a:gd name="T22" fmla="*/ 190495 w 380990"/>
              <a:gd name="T23" fmla="*/ 144777 h 3809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6670" y="1683262"/>
            <a:ext cx="7831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sử dụng nồi cơm điện đúng cách tiết kiệm và an toàn ta cần đọc kỹ hướng dẫn sử dụng đi kèm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838618" y="684257"/>
            <a:ext cx="10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Google Shape;820;p56">
            <a:extLst>
              <a:ext uri="{FF2B5EF4-FFF2-40B4-BE49-F238E27FC236}">
                <a16:creationId xmlns:a16="http://schemas.microsoft.com/office/drawing/2014/main" id="{84EE0D5A-220D-460A-AE9D-E164ABCC813B}"/>
              </a:ext>
            </a:extLst>
          </p:cNvPr>
          <p:cNvSpPr/>
          <p:nvPr/>
        </p:nvSpPr>
        <p:spPr>
          <a:xfrm>
            <a:off x="233556" y="1795927"/>
            <a:ext cx="11524643" cy="129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Quan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3523840"/>
            <a:ext cx="5171769" cy="2899970"/>
          </a:xfrm>
          <a:prstGeom prst="rect">
            <a:avLst/>
          </a:prstGeom>
        </p:spPr>
      </p:pic>
      <p:pic>
        <p:nvPicPr>
          <p:cNvPr id="8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96" y="701337"/>
            <a:ext cx="819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9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820;p56">
            <a:extLst>
              <a:ext uri="{FF2B5EF4-FFF2-40B4-BE49-F238E27FC236}">
                <a16:creationId xmlns:a16="http://schemas.microsoft.com/office/drawing/2014/main" id="{84EE0D5A-220D-460A-AE9D-E164ABCC813B}"/>
              </a:ext>
            </a:extLst>
          </p:cNvPr>
          <p:cNvSpPr/>
          <p:nvPr/>
        </p:nvSpPr>
        <p:spPr>
          <a:xfrm>
            <a:off x="1678898" y="881527"/>
            <a:ext cx="9854341" cy="129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HƯỚNG DẪN VỀ NHÀ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/SGK/67.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13.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Bếp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7" y="2399070"/>
            <a:ext cx="5958348" cy="40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6C6B67-5A11-4F97-B4CB-628FA69DB89B}"/>
              </a:ext>
            </a:extLst>
          </p:cNvPr>
          <p:cNvSpPr txBox="1"/>
          <p:nvPr/>
        </p:nvSpPr>
        <p:spPr>
          <a:xfrm>
            <a:off x="2373010" y="5322752"/>
            <a:ext cx="8426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47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4723874" y="942187"/>
            <a:ext cx="0" cy="57230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2757" y="909958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Cấu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tạo</a:t>
            </a:r>
            <a:endParaRPr lang="en-US" sz="28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8E112-61DD-40F0-9151-45A7ADF69E52}"/>
              </a:ext>
            </a:extLst>
          </p:cNvPr>
          <p:cNvSpPr txBox="1"/>
          <p:nvPr/>
        </p:nvSpPr>
        <p:spPr>
          <a:xfrm>
            <a:off x="4807396" y="979933"/>
            <a:ext cx="679268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( 1), (2), (3), (4). (5) ?</a:t>
            </a: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549D62A3-40AE-4A67-B2F4-3515CC45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09" y="1787121"/>
            <a:ext cx="6705256" cy="4878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6189B0-29C4-422C-B454-46CF83BFAAF9}"/>
              </a:ext>
            </a:extLst>
          </p:cNvPr>
          <p:cNvSpPr txBox="1"/>
          <p:nvPr/>
        </p:nvSpPr>
        <p:spPr>
          <a:xfrm>
            <a:off x="4810737" y="4075185"/>
            <a:ext cx="132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5F82A-9858-427D-BD16-1204C6F21931}"/>
              </a:ext>
            </a:extLst>
          </p:cNvPr>
          <p:cNvSpPr txBox="1"/>
          <p:nvPr/>
        </p:nvSpPr>
        <p:spPr>
          <a:xfrm>
            <a:off x="4877527" y="2969852"/>
            <a:ext cx="132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D69E4-9521-42DE-BA02-F0AF1F3825D9}"/>
              </a:ext>
            </a:extLst>
          </p:cNvPr>
          <p:cNvSpPr txBox="1"/>
          <p:nvPr/>
        </p:nvSpPr>
        <p:spPr>
          <a:xfrm>
            <a:off x="7965906" y="1749374"/>
            <a:ext cx="132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B7447-8ED3-4DA3-A985-33AF7E25673E}"/>
              </a:ext>
            </a:extLst>
          </p:cNvPr>
          <p:cNvSpPr txBox="1"/>
          <p:nvPr/>
        </p:nvSpPr>
        <p:spPr>
          <a:xfrm>
            <a:off x="10256894" y="5370935"/>
            <a:ext cx="133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02E59-CE1B-42C0-AABD-1738FF51DC3A}"/>
              </a:ext>
            </a:extLst>
          </p:cNvPr>
          <p:cNvSpPr txBox="1"/>
          <p:nvPr/>
        </p:nvSpPr>
        <p:spPr>
          <a:xfrm>
            <a:off x="5004051" y="5497402"/>
            <a:ext cx="134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778;p51"/>
          <p:cNvSpPr/>
          <p:nvPr/>
        </p:nvSpPr>
        <p:spPr>
          <a:xfrm>
            <a:off x="3293716" y="30005"/>
            <a:ext cx="5899354" cy="57160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28-BÀI 12. NỒI CƠM ĐIỆN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133;p5"/>
          <p:cNvSpPr/>
          <p:nvPr/>
        </p:nvSpPr>
        <p:spPr>
          <a:xfrm>
            <a:off x="1984796" y="2410582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4;p5"/>
          <p:cNvSpPr/>
          <p:nvPr/>
        </p:nvSpPr>
        <p:spPr>
          <a:xfrm>
            <a:off x="1984796" y="2410582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5;p5"/>
          <p:cNvSpPr/>
          <p:nvPr/>
        </p:nvSpPr>
        <p:spPr>
          <a:xfrm>
            <a:off x="1984796" y="2410582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767577" y="3612083"/>
            <a:ext cx="247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6672E6-4C32-4A34-BD30-9523A1458DC3}"/>
              </a:ext>
            </a:extLst>
          </p:cNvPr>
          <p:cNvSpPr txBox="1"/>
          <p:nvPr/>
        </p:nvSpPr>
        <p:spPr>
          <a:xfrm>
            <a:off x="767577" y="2274611"/>
            <a:ext cx="16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53F5B-FF89-4A9F-9C9C-2A14A66772CA}"/>
              </a:ext>
            </a:extLst>
          </p:cNvPr>
          <p:cNvSpPr txBox="1"/>
          <p:nvPr/>
        </p:nvSpPr>
        <p:spPr>
          <a:xfrm>
            <a:off x="720009" y="4371362"/>
            <a:ext cx="356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E6CF5D-C0D7-47AA-AE93-B975557C6BBC}"/>
              </a:ext>
            </a:extLst>
          </p:cNvPr>
          <p:cNvSpPr txBox="1"/>
          <p:nvPr/>
        </p:nvSpPr>
        <p:spPr>
          <a:xfrm>
            <a:off x="720009" y="5079493"/>
            <a:ext cx="371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E13D5F-BD1C-4E57-85A4-6A0478E60912}"/>
              </a:ext>
            </a:extLst>
          </p:cNvPr>
          <p:cNvSpPr txBox="1"/>
          <p:nvPr/>
        </p:nvSpPr>
        <p:spPr>
          <a:xfrm>
            <a:off x="767577" y="2840805"/>
            <a:ext cx="168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6672E6-4C32-4A34-BD30-9523A1458DC3}"/>
              </a:ext>
            </a:extLst>
          </p:cNvPr>
          <p:cNvSpPr txBox="1"/>
          <p:nvPr/>
        </p:nvSpPr>
        <p:spPr>
          <a:xfrm>
            <a:off x="278447" y="1364653"/>
            <a:ext cx="435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25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99497"/>
              </p:ext>
            </p:extLst>
          </p:nvPr>
        </p:nvGraphicFramePr>
        <p:xfrm>
          <a:off x="591924" y="361533"/>
          <a:ext cx="108705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430">
                  <a:extLst>
                    <a:ext uri="{9D8B030D-6E8A-4147-A177-3AD203B41FA5}">
                      <a16:colId xmlns:a16="http://schemas.microsoft.com/office/drawing/2014/main" val="4035727658"/>
                    </a:ext>
                  </a:extLst>
                </a:gridCol>
                <a:gridCol w="2075380">
                  <a:extLst>
                    <a:ext uri="{9D8B030D-6E8A-4147-A177-3AD203B41FA5}">
                      <a16:colId xmlns:a16="http://schemas.microsoft.com/office/drawing/2014/main" val="1596035235"/>
                    </a:ext>
                  </a:extLst>
                </a:gridCol>
                <a:gridCol w="5609690">
                  <a:extLst>
                    <a:ext uri="{9D8B030D-6E8A-4147-A177-3AD203B41FA5}">
                      <a16:colId xmlns:a16="http://schemas.microsoft.com/office/drawing/2014/main" val="60243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6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09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khiển</a:t>
                      </a:r>
                      <a:endParaRPr lang="en-US" sz="2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600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Nắp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94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mâm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0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8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920075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3826074" y="1376778"/>
            <a:ext cx="2003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771803" y="4614133"/>
            <a:ext cx="2067564" cy="103646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6074" y="2517896"/>
            <a:ext cx="2003461" cy="31159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743881" y="3619109"/>
            <a:ext cx="2085654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71803" y="2517896"/>
            <a:ext cx="2067564" cy="212096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5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035188" y="909958"/>
            <a:ext cx="0" cy="57230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2757" y="909958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I.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Cấu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tạo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331985" y="3214191"/>
            <a:ext cx="467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549D62A3-40AE-4A67-B2F4-3515CC45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248" y="846698"/>
            <a:ext cx="6705256" cy="4878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6672E6-4C32-4A34-BD30-9523A1458DC3}"/>
              </a:ext>
            </a:extLst>
          </p:cNvPr>
          <p:cNvSpPr txBox="1"/>
          <p:nvPr/>
        </p:nvSpPr>
        <p:spPr>
          <a:xfrm>
            <a:off x="331985" y="1387805"/>
            <a:ext cx="4663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53F5B-FF89-4A9F-9C9C-2A14A66772CA}"/>
              </a:ext>
            </a:extLst>
          </p:cNvPr>
          <p:cNvSpPr txBox="1"/>
          <p:nvPr/>
        </p:nvSpPr>
        <p:spPr>
          <a:xfrm>
            <a:off x="307975" y="4275240"/>
            <a:ext cx="4703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6CF5D-C0D7-47AA-AE93-B975557C6BBC}"/>
              </a:ext>
            </a:extLst>
          </p:cNvPr>
          <p:cNvSpPr txBox="1"/>
          <p:nvPr/>
        </p:nvSpPr>
        <p:spPr>
          <a:xfrm>
            <a:off x="331986" y="5370935"/>
            <a:ext cx="4663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6189B0-29C4-422C-B454-46CF83BFAAF9}"/>
              </a:ext>
            </a:extLst>
          </p:cNvPr>
          <p:cNvSpPr txBox="1"/>
          <p:nvPr/>
        </p:nvSpPr>
        <p:spPr>
          <a:xfrm>
            <a:off x="5035188" y="3134762"/>
            <a:ext cx="132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5F82A-9858-427D-BD16-1204C6F21931}"/>
              </a:ext>
            </a:extLst>
          </p:cNvPr>
          <p:cNvSpPr txBox="1"/>
          <p:nvPr/>
        </p:nvSpPr>
        <p:spPr>
          <a:xfrm>
            <a:off x="5101978" y="2029429"/>
            <a:ext cx="132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D69E4-9521-42DE-BA02-F0AF1F3825D9}"/>
              </a:ext>
            </a:extLst>
          </p:cNvPr>
          <p:cNvSpPr txBox="1"/>
          <p:nvPr/>
        </p:nvSpPr>
        <p:spPr>
          <a:xfrm>
            <a:off x="8190357" y="808951"/>
            <a:ext cx="132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B7447-8ED3-4DA3-A985-33AF7E25673E}"/>
              </a:ext>
            </a:extLst>
          </p:cNvPr>
          <p:cNvSpPr txBox="1"/>
          <p:nvPr/>
        </p:nvSpPr>
        <p:spPr>
          <a:xfrm>
            <a:off x="10481345" y="4430512"/>
            <a:ext cx="133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02E59-CE1B-42C0-AABD-1738FF51DC3A}"/>
              </a:ext>
            </a:extLst>
          </p:cNvPr>
          <p:cNvSpPr txBox="1"/>
          <p:nvPr/>
        </p:nvSpPr>
        <p:spPr>
          <a:xfrm>
            <a:off x="5228502" y="4556979"/>
            <a:ext cx="134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E13D5F-BD1C-4E57-85A4-6A0478E60912}"/>
              </a:ext>
            </a:extLst>
          </p:cNvPr>
          <p:cNvSpPr txBox="1"/>
          <p:nvPr/>
        </p:nvSpPr>
        <p:spPr>
          <a:xfrm>
            <a:off x="280890" y="2516299"/>
            <a:ext cx="47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Google Shape;778;p51"/>
          <p:cNvSpPr/>
          <p:nvPr/>
        </p:nvSpPr>
        <p:spPr>
          <a:xfrm>
            <a:off x="3293716" y="30005"/>
            <a:ext cx="5899354" cy="57160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28-BÀI 12. NỒI CƠM ĐIỆN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256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75" y="1053177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Nguyên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lí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28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việc</a:t>
            </a:r>
            <a:endParaRPr lang="en-US" sz="28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9A1F2C3-AFBB-493D-96C8-27EFAAB93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625832"/>
            <a:ext cx="11184453" cy="485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Google Shape;778;p51"/>
          <p:cNvSpPr/>
          <p:nvPr/>
        </p:nvSpPr>
        <p:spPr>
          <a:xfrm>
            <a:off x="3293716" y="30005"/>
            <a:ext cx="5899354" cy="57160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28-BÀI 12. NỒI CƠM ĐIỆN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07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778;p51"/>
          <p:cNvSpPr/>
          <p:nvPr/>
        </p:nvSpPr>
        <p:spPr>
          <a:xfrm>
            <a:off x="3293716" y="30005"/>
            <a:ext cx="5899354" cy="57160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28-BÀI 12. NỒI CƠM ĐIỆN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13705" y="942187"/>
            <a:ext cx="0" cy="572301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757" y="909958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II.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Nguyên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lí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2400" b="1" u="sng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/>
                <a:ea typeface="Times New Roman"/>
              </a:rPr>
              <a:t>việc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399042" y="1461005"/>
            <a:ext cx="4067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8E112-61DD-40F0-9151-45A7ADF69E52}"/>
              </a:ext>
            </a:extLst>
          </p:cNvPr>
          <p:cNvSpPr txBox="1"/>
          <p:nvPr/>
        </p:nvSpPr>
        <p:spPr>
          <a:xfrm>
            <a:off x="4784105" y="717754"/>
            <a:ext cx="6792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672E6-4C32-4A34-BD30-9523A1458DC3}"/>
              </a:ext>
            </a:extLst>
          </p:cNvPr>
          <p:cNvSpPr txBox="1"/>
          <p:nvPr/>
        </p:nvSpPr>
        <p:spPr>
          <a:xfrm>
            <a:off x="418715" y="3995480"/>
            <a:ext cx="4121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E849E-09E8-4E19-A77B-188729A04AA3}"/>
              </a:ext>
            </a:extLst>
          </p:cNvPr>
          <p:cNvSpPr txBox="1"/>
          <p:nvPr/>
        </p:nvSpPr>
        <p:spPr>
          <a:xfrm>
            <a:off x="4935630" y="717754"/>
            <a:ext cx="64896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4177815C-B927-4B7C-8E15-2D326812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15" y="1641513"/>
            <a:ext cx="7032142" cy="4943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73998885-0195-4A31-BD98-0ED5E056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105" y="1641513"/>
            <a:ext cx="6985562" cy="4858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99924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133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5"/>
          <p:cNvSpPr/>
          <p:nvPr/>
        </p:nvSpPr>
        <p:spPr>
          <a:xfrm>
            <a:off x="1169094" y="2409425"/>
            <a:ext cx="0" cy="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801DF-0F7B-4996-B7C7-EE4D62489D77}"/>
              </a:ext>
            </a:extLst>
          </p:cNvPr>
          <p:cNvSpPr txBox="1"/>
          <p:nvPr/>
        </p:nvSpPr>
        <p:spPr>
          <a:xfrm>
            <a:off x="1126629" y="709598"/>
            <a:ext cx="10514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87" y="2683446"/>
            <a:ext cx="6457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C6B67-5A11-4F97-B4CB-628FA69DB89B}"/>
              </a:ext>
            </a:extLst>
          </p:cNvPr>
          <p:cNvSpPr txBox="1"/>
          <p:nvPr/>
        </p:nvSpPr>
        <p:spPr>
          <a:xfrm>
            <a:off x="2674966" y="1715998"/>
            <a:ext cx="7393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6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29. BÀI 12. NỒI CƠM ĐIỆN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779&quot;&gt;&lt;/object&gt;&lt;object type=&quot;2&quot; unique_id=&quot;10780&quot;&gt;&lt;object type=&quot;3&quot; unique_id=&quot;10791&quot;&gt;&lt;property id=&quot;20148&quot; value=&quot;5&quot;/&gt;&lt;property id=&quot;20300&quot; value=&quot;Slide 1&quot;/&gt;&lt;property id=&quot;20307&quot; value=&quot;261&quot;/&gt;&lt;/object&gt;&lt;object type=&quot;3&quot; unique_id=&quot;10792&quot;&gt;&lt;property id=&quot;20148&quot; value=&quot;5&quot;/&gt;&lt;property id=&quot;20300&quot; value=&quot;Slide 2&quot;/&gt;&lt;property id=&quot;20307&quot; value=&quot;256&quot;/&gt;&lt;/object&gt;&lt;object type=&quot;3&quot; unique_id=&quot;10793&quot;&gt;&lt;property id=&quot;20148&quot; value=&quot;5&quot;/&gt;&lt;property id=&quot;20300&quot; value=&quot;Slide 5&quot;/&gt;&lt;property id=&quot;20307&quot; value=&quot;257&quot;/&gt;&lt;/object&gt;&lt;object type=&quot;3&quot; unique_id=&quot;10794&quot;&gt;&lt;property id=&quot;20148&quot; value=&quot;5&quot;/&gt;&lt;property id=&quot;20300&quot; value=&quot;Slide 6&quot;/&gt;&lt;property id=&quot;20307&quot; value=&quot;258&quot;/&gt;&lt;/object&gt;&lt;object type=&quot;3&quot; unique_id=&quot;10795&quot;&gt;&lt;property id=&quot;20148&quot; value=&quot;5&quot;/&gt;&lt;property id=&quot;20300&quot; value=&quot;Slide 7&quot;/&gt;&lt;property id=&quot;20307&quot; value=&quot;259&quot;/&gt;&lt;/object&gt;&lt;object type=&quot;3&quot; unique_id=&quot;10796&quot;&gt;&lt;property id=&quot;20148&quot; value=&quot;5&quot;/&gt;&lt;property id=&quot;20300&quot; value=&quot;Slide 10&quot;/&gt;&lt;property id=&quot;20307&quot; value=&quot;260&quot;/&gt;&lt;/object&gt;&lt;object type=&quot;3&quot; unique_id=&quot;10821&quot;&gt;&lt;property id=&quot;20148&quot; value=&quot;5&quot;/&gt;&lt;property id=&quot;20300&quot; value=&quot;Slide 8&quot;/&gt;&lt;property id=&quot;20307&quot; value=&quot;262&quot;/&gt;&lt;/object&gt;&lt;object type=&quot;3&quot; unique_id=&quot;10840&quot;&gt;&lt;property id=&quot;20148&quot; value=&quot;5&quot;/&gt;&lt;property id=&quot;20300&quot; value=&quot;Slide 9&quot;/&gt;&lt;property id=&quot;20307&quot; value=&quot;263&quot;/&gt;&lt;/object&gt;&lt;object type=&quot;3&quot; unique_id=&quot;11066&quot;&gt;&lt;property id=&quot;20148&quot; value=&quot;5&quot;/&gt;&lt;property id=&quot;20300&quot; value=&quot;Slide 11&quot;/&gt;&lt;property id=&quot;20307&quot; value=&quot;264&quot;/&gt;&lt;/object&gt;&lt;object type=&quot;3&quot; unique_id=&quot;11067&quot;&gt;&lt;property id=&quot;20148&quot; value=&quot;5&quot;/&gt;&lt;property id=&quot;20300&quot; value=&quot;Slide 12&quot;/&gt;&lt;property id=&quot;20307&quot; value=&quot;265&quot;/&gt;&lt;/object&gt;&lt;object type=&quot;3&quot; unique_id=&quot;11068&quot;&gt;&lt;property id=&quot;20148&quot; value=&quot;5&quot;/&gt;&lt;property id=&quot;20300&quot; value=&quot;Slide 14&quot;/&gt;&lt;property id=&quot;20307&quot; value=&quot;266&quot;/&gt;&lt;/object&gt;&lt;object type=&quot;3&quot; unique_id=&quot;11069&quot;&gt;&lt;property id=&quot;20148&quot; value=&quot;5&quot;/&gt;&lt;property id=&quot;20300&quot; value=&quot;Slide 15&quot;/&gt;&lt;property id=&quot;20307&quot; value=&quot;267&quot;/&gt;&lt;/object&gt;&lt;object type=&quot;3&quot; unique_id=&quot;11070&quot;&gt;&lt;property id=&quot;20148&quot; value=&quot;5&quot;/&gt;&lt;property id=&quot;20300&quot; value=&quot;Slide 16&quot;/&gt;&lt;property id=&quot;20307&quot; value=&quot;270&quot;/&gt;&lt;/object&gt;&lt;object type=&quot;3&quot; unique_id=&quot;11071&quot;&gt;&lt;property id=&quot;20148&quot; value=&quot;5&quot;/&gt;&lt;property id=&quot;20300&quot; value=&quot;Slide 18&quot;/&gt;&lt;property id=&quot;20307&quot; value=&quot;269&quot;/&gt;&lt;/object&gt;&lt;object type=&quot;3&quot; unique_id=&quot;11072&quot;&gt;&lt;property id=&quot;20148&quot; value=&quot;5&quot;/&gt;&lt;property id=&quot;20300&quot; value=&quot;Slide 19&quot;/&gt;&lt;property id=&quot;20307&quot; value=&quot;268&quot;/&gt;&lt;/object&gt;&lt;object type=&quot;3&quot; unique_id=&quot;11881&quot;&gt;&lt;property id=&quot;20148&quot; value=&quot;5&quot;/&gt;&lt;property id=&quot;20300&quot; value=&quot;Slide 17&quot;/&gt;&lt;property id=&quot;20307&quot; value=&quot;271&quot;/&gt;&lt;/object&gt;&lt;object type=&quot;3&quot; unique_id=&quot;17416&quot;&gt;&lt;property id=&quot;20148&quot; value=&quot;5&quot;/&gt;&lt;property id=&quot;20300&quot; value=&quot;Slide 13&quot;/&gt;&lt;property id=&quot;20307&quot; value=&quot;273&quot;/&gt;&lt;/object&gt;&lt;object type=&quot;3&quot; unique_id=&quot;17457&quot;&gt;&lt;property id=&quot;20148&quot; value=&quot;5&quot;/&gt;&lt;property id=&quot;20300&quot; value=&quot;Slide 3&quot;/&gt;&lt;property id=&quot;20307&quot; value=&quot;274&quot;/&gt;&lt;/object&gt;&lt;object type=&quot;3&quot; unique_id=&quot;47389&quot;&gt;&lt;property id=&quot;20148&quot; value=&quot;5&quot;/&gt;&lt;property id=&quot;20300&quot; value=&quot;Slide 4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1111</Words>
  <Application>Microsoft Office PowerPoint</Application>
  <PresentationFormat>Widescreen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UVN Ke Chuyen1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42</cp:revision>
  <dcterms:created xsi:type="dcterms:W3CDTF">2022-03-13T01:50:01Z</dcterms:created>
  <dcterms:modified xsi:type="dcterms:W3CDTF">2025-03-30T14:16:43Z</dcterms:modified>
</cp:coreProperties>
</file>