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3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33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34" r:id="rId5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D447-1B5E-F6BC-BFFA-7C29CD26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C210D-5E2A-A9E3-8FC7-DF0A7C860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B9C5B-FE56-514D-0B8A-48BC1027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669BE-AAC1-DE19-6B41-02D4E82D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60A9-A6E9-0BD9-E5CA-0BEBC63F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1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455D-5CD4-150C-17FC-30A8AA14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12972-A346-9574-6858-DB523BE57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B0FA9-B152-C1EC-1D18-CF308589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CADD6-FC0B-F898-B2BF-4FA6FDE5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F9DC8-F9E8-E995-E297-ACA4A937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C21385-CBC7-4DC0-5A76-A6411DD37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3FDA3-01DD-3F0B-4E4D-26D5BD949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E10F-9494-5736-5481-A5E74930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1512-A2A4-B2E6-532B-12E3C4C0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ED282-8D0B-1BC5-9329-9922ED20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0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09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0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48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5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19CA-322A-B6A0-D38D-B151BED9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31608-AC00-9FD0-2168-F9D46E1D4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D0882-B6DA-F8FD-37F5-CF052F83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47CED-DDD3-5F34-533D-95513763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71F65-C7A3-86CD-C273-42528339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5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9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92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8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5F32-8745-8ED0-9EBC-B6B25868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D6E2F-E3D4-69B6-E064-C7B401679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AD73F-E03D-6447-2AF7-74737082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2B221-25F2-9A68-0BE5-2F6D95B3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F21C-230F-B6E9-F2AE-53753627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3FD9-4097-19AC-7F01-4B5A0D47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661-EDBF-71AD-CF5A-287A664FA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3E759-7B2A-6348-CBBF-B6E77A3ED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2967A-99D3-1734-911D-401263BD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58F63-621E-7FDD-B0F7-1315CA00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6974A-1F2B-6A74-99E8-BDFA3F4E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2F3D-10E7-20AD-FFD2-4CA78114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F2CD7-A042-04CC-DC82-297037785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2CB1B-17B8-FB1D-8A41-22DD7EF5E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4E75E-C48C-802A-D37F-3C73B228C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83C62-ACF4-4BEE-F8A4-7BC9EB964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883D6-FFF2-DE1E-4521-7DC272AE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177AA-866B-9440-504D-3AF81293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9742-9FB6-F28C-D193-01CA8A85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4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6BD8-8DBB-432C-60DC-DEE3F390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1E8B8-3CFB-A5F0-5B04-039E9887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7D67E-BE92-0194-53CC-01EBCCDC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2AA02-7418-BFE8-DED1-C72DB8B3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ADE69-8BDB-9163-F166-4839E348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04741-2F47-7DE6-68C8-DDD26B7E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18B03-035B-61CA-C5D4-C170259E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5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CA88-DFB2-48AE-3E2C-E1421E3B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01C48-6976-E01D-829C-5DB922FDF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FD54D-F6F0-2070-D696-44AA0F984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E686-5746-75B0-9288-544E07F0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0B73F-A378-765D-8A24-F6272132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C6745-51A4-8EF0-1D87-2B0A2AD6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9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354D-0C04-CB57-B242-8A4824FA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86747-5974-951B-5FE8-FAE95B698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E0D01-D787-03CF-45BF-7D3833B6F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E8A89-E271-3CE2-892C-61418D2B7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F54BB-EC22-8FC9-984A-BB6BC824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D9AA8-0F8A-D888-2D89-AE135C32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E631C7-D1E6-7641-7C84-A5917A55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FD5A1-20D0-A4E4-356B-7A30842B8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EB6A3-7CBA-A9E4-E44B-38E6331B5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411AE1-4771-4834-A220-E085D0398CC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7546-C1F8-8378-5C4A-524F39460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4699C-C7FF-85EF-CF8C-B1442B534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FB64D-268A-477F-B9D7-CAE2254B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7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8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78492E1-E808-3949-5C36-DC8A2BA3A0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D8BCA-44A0-630E-FEF2-F0F4C33B30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63" t="20612" r="18150" b="18000"/>
          <a:stretch>
            <a:fillRect/>
          </a:stretch>
        </p:blipFill>
        <p:spPr>
          <a:xfrm>
            <a:off x="10398055" y="1041437"/>
            <a:ext cx="992836" cy="992836"/>
          </a:xfrm>
          <a:custGeom>
            <a:avLst/>
            <a:gdLst>
              <a:gd name="connsiteX0" fmla="*/ 657809 w 1315618"/>
              <a:gd name="connsiteY0" fmla="*/ 0 h 1315618"/>
              <a:gd name="connsiteX1" fmla="*/ 1315618 w 1315618"/>
              <a:gd name="connsiteY1" fmla="*/ 657809 h 1315618"/>
              <a:gd name="connsiteX2" fmla="*/ 657809 w 1315618"/>
              <a:gd name="connsiteY2" fmla="*/ 1315618 h 1315618"/>
              <a:gd name="connsiteX3" fmla="*/ 0 w 1315618"/>
              <a:gd name="connsiteY3" fmla="*/ 657809 h 1315618"/>
              <a:gd name="connsiteX4" fmla="*/ 657809 w 1315618"/>
              <a:gd name="connsiteY4" fmla="*/ 0 h 131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618" h="1315618">
                <a:moveTo>
                  <a:pt x="657809" y="0"/>
                </a:moveTo>
                <a:cubicBezTo>
                  <a:pt x="1021107" y="0"/>
                  <a:pt x="1315618" y="294511"/>
                  <a:pt x="1315618" y="657809"/>
                </a:cubicBezTo>
                <a:cubicBezTo>
                  <a:pt x="1315618" y="1021107"/>
                  <a:pt x="1021107" y="1315618"/>
                  <a:pt x="657809" y="1315618"/>
                </a:cubicBezTo>
                <a:cubicBezTo>
                  <a:pt x="294511" y="1315618"/>
                  <a:pt x="0" y="1021107"/>
                  <a:pt x="0" y="657809"/>
                </a:cubicBezTo>
                <a:cubicBezTo>
                  <a:pt x="0" y="294511"/>
                  <a:pt x="294511" y="0"/>
                  <a:pt x="657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189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F1D7B94-6F78-3E89-BCA6-F7ADE33F0E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4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196020D-3B5E-774D-DAE6-6D2AC37A87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829049D-78C1-92FE-0ABF-05B13D10F8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B85D8A2-E62E-7540-5CEB-11FF1FE811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9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6811540-DCCF-193C-F498-E8D05CD53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7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23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2225316-EA59-88CD-20B6-BDFB39342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1E580A2-4D8E-45D5-0EB3-71D5E24F7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8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2E0A5EA-3E5C-CA22-610F-16622F0900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5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5333B48-F66A-0A96-6414-AF401E73AE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5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A71F26F-1D70-F9DE-2455-9676821F8E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0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CE52AAF-075A-3DA8-57CB-16F5FF7CED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0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C91E2EE-9892-BF83-8643-E86E10C657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8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B250E81-E2F8-D475-8F88-57427DACE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5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D59F93D-4031-4F18-8D11-A8645B039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9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D3E1B49-32FD-F489-34D5-2A729A391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0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5FEBD9B-2E9B-2D41-6203-BE22EAA53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21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10D1180-EB91-19AB-D43F-396035B85B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44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3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AE45641B-502D-4708-8A24-DD143036FE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0348B685-0275-AF38-4AC6-A14059830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0675CCA-69FF-5DA8-73BC-C8AB21ADB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23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E07374D-1B1C-BEE2-940C-7484DF08C7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5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6F6B8C71-3A2E-F249-2506-6D0DDEB9D4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9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662F645-E79D-83F5-CC5D-771A830D2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0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0B8EDE3-30A8-5503-AA5F-A671A43CCA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18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177E0AAE-B9C8-4BF9-4D64-D62B86DFF3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5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860A51B-FD50-BB8E-4D44-E4594B10A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77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D725B15-E20A-BC59-F6D7-869171EF3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6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EF7FEE7-7988-FE83-0A9C-A1C13D5772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5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D22498D0-D234-34EA-E309-A244E2A162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5909C2CD-4D64-25DA-CFCB-9B552113A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5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F9C09AC-52F4-9183-7424-F63DE71F35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34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DE4870E5-09E8-FB7D-70AF-6665D3184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13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96DE915-092A-9AB2-F28F-A4CA5B2255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100FC1B-2F10-D70F-2779-71EB6162D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56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203302D-9024-3674-F27D-4B4607BF06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02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43CB358-F44A-295B-F498-CF43C66EF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16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69855C8-CC1D-E168-4FD8-7FC0A20FB8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7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40492A57-B301-9DC6-0852-633359781D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3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36FC1DA-23AC-5926-F8EB-BC6FDB59F0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6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1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697BDE7-AAC6-8FF7-EA82-C96FF6F4C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4365242-A72E-3E49-CC5E-D4BEDEE49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3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FA6066C-E087-DB9D-2823-462C3101D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4622036-C140-B486-14E7-18CE0F73DC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3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</Words>
  <Application>Microsoft Office PowerPoint</Application>
  <PresentationFormat>Widescreen</PresentationFormat>
  <Paragraphs>12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a2527</cp:lastModifiedBy>
  <cp:revision>2</cp:revision>
  <dcterms:created xsi:type="dcterms:W3CDTF">2026-01-23T14:41:59Z</dcterms:created>
  <dcterms:modified xsi:type="dcterms:W3CDTF">2026-01-23T14:44:07Z</dcterms:modified>
</cp:coreProperties>
</file>