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331" r:id="rId9"/>
    <p:sldId id="263" r:id="rId10"/>
    <p:sldId id="264" r:id="rId11"/>
    <p:sldId id="265" r:id="rId12"/>
    <p:sldId id="266" r:id="rId13"/>
    <p:sldId id="267" r:id="rId14"/>
    <p:sldId id="332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33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334" r:id="rId3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CBD8-652A-7C44-7AAE-A1963B838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DBADA7-7AD9-8D16-1872-46E75C5E8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F008A-A5BE-D915-4FB5-03A7C3AB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E22-B733-4CAF-95A6-1CF47D0308F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E1536-A72C-11B3-FFFD-7BAA2C7E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17865-7CBB-FC8D-9209-86121698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7B5D-88AE-412B-B7C7-F79A8FD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2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F625E-2CDF-F44F-320D-FA0D5CF9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77C57-AAFB-108D-5993-192D079AB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63D63-4D0E-19C9-EF45-9C0306CB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E22-B733-4CAF-95A6-1CF47D0308F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BABE1-295B-0E96-7207-55974D346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2635C-BCDC-4029-010F-162074AB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7B5D-88AE-412B-B7C7-F79A8FD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6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0F2564-3E7A-6E5D-EB43-02D3A1C60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B9B76-7F8F-BBF5-F61C-5A8BC1D5F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3BA9E-C447-853B-9C7B-39D0B65C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E22-B733-4CAF-95A6-1CF47D0308F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ABEB4-E526-9081-864E-C807C697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3DF4F-5ED4-7F06-AEEC-E84F2A2D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7B5D-88AE-412B-B7C7-F79A8FD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09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595D-4D73-4201-A3E7-DABDBEB57FAC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19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0780-4231-434D-BCD8-5F6B1B63976A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35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6156-8D4E-40A7-AAEC-B492090E9EA0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9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8C1-31B3-4B5A-ADD1-3151FA8220F0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6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9148-96EC-403A-927C-126C8E26B6A5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20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1AD-258B-4FCA-B712-AD5EA3CC7A64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55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8D2-391A-4092-92FB-D4FE49EF405B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58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080-C82D-454F-8292-9D7E0DDE8D60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4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8E15-4F57-A96A-EB75-38DE100F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AC25D-A588-A655-6198-49C352801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C888A-1938-6FB2-BE3C-00F49289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E22-B733-4CAF-95A6-1CF47D0308F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8B555-433A-66AC-564D-DD58D809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96C2D-91CB-9EA9-7E89-F73FD303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7B5D-88AE-412B-B7C7-F79A8FD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7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EE7-5AE4-486E-BCEA-0D11E63EA619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45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B0C5-90EB-495B-A802-524F2AE34AA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26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B6FF-E876-4DC1-8A98-61A87C6C2BA5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0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BDF5-4CB3-ED43-2DA4-6083CB13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68BAF-2612-76BB-2282-B2778FF24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C7A9F-0210-D7D9-31AD-F8558F6E4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E22-B733-4CAF-95A6-1CF47D0308F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7C79E-2B9F-0135-94E5-49A2C621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55D-1F6E-BB7E-5729-2DD02458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7B5D-88AE-412B-B7C7-F79A8FD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1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BF390-998B-3D08-C214-D68A1150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A1C1-AD26-EAD1-2121-9237D67DA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46AEF-EB79-FBD4-0880-07361657A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4D0FB-8F97-5E23-61A0-25723BC1D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E22-B733-4CAF-95A6-1CF47D0308F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993A1-33CD-7D5F-7F6F-8457A558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40285-8DC9-46E5-6366-604A66EE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7B5D-88AE-412B-B7C7-F79A8FD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3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1144-F7B4-0E2B-1611-EAB9A4D7F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0F17D-F1C7-54F1-DCCD-8F4F97FC0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750A1-345C-EC81-C682-63C233CE0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9F286C-4D2F-33F3-AF75-8714F5806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BF1DF-5B3D-EC73-930E-DDF980134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818CCA-8204-0DA4-EF2D-B46A64C0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E22-B733-4CAF-95A6-1CF47D0308F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F261D5-5C7A-5E4F-E3EB-435E4627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B81301-1449-ACD4-D5C4-F0F8E660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7B5D-88AE-412B-B7C7-F79A8FD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3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7651-71B8-FC7B-BC86-1B7E5491B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95078-18E4-C1D6-7D77-85FD710E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E22-B733-4CAF-95A6-1CF47D0308F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A10C0-793F-AB89-EFD8-45B5E0C1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6662C-09A0-75ED-54D9-66317DE2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7B5D-88AE-412B-B7C7-F79A8FD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1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BED5F-D38F-8EBC-22AE-3F689BFA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E22-B733-4CAF-95A6-1CF47D0308F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BC440-244C-6070-CB46-F36CF7D8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90A69-5D7E-1623-FC37-2DF2C22E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7B5D-88AE-412B-B7C7-F79A8FD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4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1169-6947-0207-AFAB-5A4EDE84F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4C48C-0158-2EA9-C607-043B7A38B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80375-EAA4-3D36-3709-5D61077E8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B2F16-8354-3AD0-01D4-8633BE5E7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E22-B733-4CAF-95A6-1CF47D0308F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F8ED6-54B9-AE26-CDF9-C6FF6BBA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78594-64CC-BA3C-1BF1-4FA74963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7B5D-88AE-412B-B7C7-F79A8FD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0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5B7E-5169-1EB5-021E-625E8BDB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2BFD9-E86A-CA59-FC10-3EFB3B12D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B1BE7-CB6A-5391-E357-5526BBBD1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D6BC3-5F47-BFEB-146F-5DB957CA1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E22-B733-4CAF-95A6-1CF47D0308F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7CBCB-82B3-0C01-6935-BEE3C3E9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695EC-9D4A-A5EB-4D56-CC5ED2B7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7B5D-88AE-412B-B7C7-F79A8FD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2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A6A40-DF96-641A-2E3D-55AE269C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C96B8-075A-E7EC-07E4-B23C186BA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FE5FF-0CAD-14B2-FE54-174A2ECB5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4A4E22-B733-4CAF-95A6-1CF47D0308F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F3524-CFF6-A1E1-B5D8-99E0FB81B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0F146-7339-5069-96A6-681A6F440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D97B5D-88AE-412B-B7C7-F79A8FD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86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EFDB-1E7A-45F4-ABF8-5C4CDD3AAC9C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8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ailieugiaovien.edu.vn/subject_lesson/cong-nghe-7/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ailieugiaovien.edu.vn/subject_lesson/cong-nghe-7/" TargetMode="Externa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ailieugiaovien.edu.vn/subject_lesson/cong-nghe-7/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ailieugiaovien.edu.vn/subject_lesson/cong-nghe-7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675332F-C065-A6D2-8A2A-01F9EA067E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8EF70A-9D7C-3FD1-5CDD-F378151EE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814" y="4703022"/>
            <a:ext cx="1652159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7557BADA-ADDC-9D76-2136-5E1C51EF2C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9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5E0B7890-F8D4-D3E3-6139-D18865CF08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0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F547836-C741-F58F-BAA2-33C27B9BC0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4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8E4A7-D78E-7FDF-D1E7-4E1CE5C03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10280F-03AE-C529-9F3F-B7C7488E49F8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7008C-5228-8696-AFC8-5EC4B66A476A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DF18AC-9F77-34E4-9FCF-9109E5808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24BAF5-1675-5F6A-76E3-5586C2E81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7D3938-794B-DC1C-5E56-64A8B0472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B23EFA-E1EF-C8AA-6F41-FCB8496C912E}"/>
              </a:ext>
            </a:extLst>
          </p:cNvPr>
          <p:cNvSpPr txBox="1"/>
          <p:nvPr/>
        </p:nvSpPr>
        <p:spPr>
          <a:xfrm>
            <a:off x="2393061" y="2805977"/>
            <a:ext cx="9355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https://tailieugiaovien.edu.vn/subject_lesson/cong-nghe-7/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257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25CB2F1-B711-D72D-3A85-071F7D800E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9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BFE20137-61D1-DAA0-B9F7-FDCB5A1BE4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7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20B7DE9D-5DEF-C807-B0F4-6A5FB86277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15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7DBC954F-FD3B-6870-19B4-D76C2D0EAC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74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F6F6081C-F71B-0998-D670-7BB92B6D64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49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696D78C-7175-DF20-453A-A3E9F99CEF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2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4CEF87C9-8ED1-39F9-DE31-8382A9EBD1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72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1DC9102C-EDF8-BFD2-C06B-8EB68A8A84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8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24FA2973-4DD2-ABD1-E5A9-AFDC6E7F0D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95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41A25-E1E6-0C8D-CD0B-2E49D1D44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091654-D18C-9C53-B882-A582A7CB8C5D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4352F1-7E6B-2EFD-CF06-B87DC81F4935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C9DE3D-4C37-26E4-4EF5-BB0E25953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6884B6-774E-FBC1-960E-7AFB9079D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F12E3D-AFF2-A19F-1607-9A7F6ED2B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321B26-14B9-4FBF-FACF-04FDD0134A0A}"/>
              </a:ext>
            </a:extLst>
          </p:cNvPr>
          <p:cNvSpPr txBox="1"/>
          <p:nvPr/>
        </p:nvSpPr>
        <p:spPr>
          <a:xfrm>
            <a:off x="2393061" y="2805977"/>
            <a:ext cx="9355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https://tailieugiaovien.edu.vn/subject_lesson/cong-nghe-7/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65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E3025EB3-03CF-CB3D-724B-793C7673B7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73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711D9C6-E21C-72B5-3AB9-B2651A3FCC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76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62E8BE23-94F9-D61F-275B-0A579671C3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76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B2EF2A95-4E22-6B2A-F7D7-3E049D0103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14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3EC45293-7EA7-F6C6-FAE0-7B0B2926D4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51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DD350F0-FCD1-0C8D-6705-A7ED1F902A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06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676C8894-C1A6-08B6-100F-32CCB879D4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5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A849DB9-F514-BFE6-EDAE-CDBEF9D96D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32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78505B9B-F1A9-549B-E28B-C79D8BDD26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1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F29F18BE-F600-7FE5-1276-A3E02C0B85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23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8F1F9AB7-63D7-C314-854C-1040AD83AF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91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91553524-8486-2A57-6C64-9F09F25927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4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3A6C4532-A73B-49F4-45BC-7004E2DB32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03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45868942-2169-EAD9-13BD-D931DBDC3E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78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A5906-2AF3-DDC3-28C8-C5B99D66C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ADFC48-1AF0-97ED-C1D0-7E1C96F6B962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31189-A23A-44B9-7414-C08C0B04FEDF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B2D55C-2B46-1B35-04F4-4475E1B94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1317FA-0207-42CC-7BB9-B385911F5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1D9E7C-A349-D176-5B4A-27C0F2FEC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31E5E0-5C9B-9BFD-8737-667506C04AAD}"/>
              </a:ext>
            </a:extLst>
          </p:cNvPr>
          <p:cNvSpPr txBox="1"/>
          <p:nvPr/>
        </p:nvSpPr>
        <p:spPr>
          <a:xfrm>
            <a:off x="2393061" y="2805977"/>
            <a:ext cx="9355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https://tailieugiaovien.edu.vn/subject_lesson/cong-nghe-7/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07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7BA6982-EC59-ABF5-0F2E-8276D99FC3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2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6185FD85-BD4D-FD53-D130-EE42B26260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8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5FD8586-1D09-3655-E477-EFFB192E38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5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F48A02-3F5F-D565-F2C7-7B7BD187EE5B}"/>
              </a:ext>
            </a:extLst>
          </p:cNvPr>
          <p:cNvSpPr txBox="1"/>
          <p:nvPr/>
        </p:nvSpPr>
        <p:spPr>
          <a:xfrm>
            <a:off x="2393061" y="2805977"/>
            <a:ext cx="9355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hlinkClick r:id="rId5"/>
              </a:rPr>
              <a:t>https://tailieugiaovien.edu.vn/subject_lesson/cong-nghe-7/</a:t>
            </a: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77274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8768684-5C8C-6B83-43AF-59F1830BDF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4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63365B2-8675-4F21-787B-0511A76BCC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13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116</Words>
  <Application>Microsoft Office PowerPoint</Application>
  <PresentationFormat>Widescreen</PresentationFormat>
  <Paragraphs>12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a2527</dc:creator>
  <cp:lastModifiedBy>a2527</cp:lastModifiedBy>
  <cp:revision>2</cp:revision>
  <dcterms:created xsi:type="dcterms:W3CDTF">2026-01-23T14:41:36Z</dcterms:created>
  <dcterms:modified xsi:type="dcterms:W3CDTF">2026-01-23T14:43:40Z</dcterms:modified>
</cp:coreProperties>
</file>