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5544800" cy="8229600"/>
  <p:notesSz cx="6858000" cy="9144000"/>
  <p:defaultTextStyle>
    <a:defPPr>
      <a:defRPr lang="vi-V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678180" lvl="1" indent="-2209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8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0000CC"/>
    <a:srgbClr val="6600CC"/>
    <a:srgbClr val="F8F8F8"/>
    <a:srgbClr val="A50021"/>
    <a:srgbClr val="EAEAEA"/>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13"/>
    <p:restoredTop sz="94728"/>
  </p:normalViewPr>
  <p:slideViewPr>
    <p:cSldViewPr showGuides="1">
      <p:cViewPr varScale="1">
        <p:scale>
          <a:sx n="61" d="100"/>
          <a:sy n="61" d="100"/>
        </p:scale>
        <p:origin x="426" y="84"/>
      </p:cViewPr>
      <p:guideLst>
        <p:guide orient="horz" pos="2592"/>
        <p:guide pos="4861"/>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97672A0-9F3C-4C72-8103-B4A959A17379}"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11/3/2025</a:t>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190500" y="685800"/>
            <a:ext cx="6477000" cy="3429000"/>
          </a:xfrm>
          <a:prstGeom prst="rect">
            <a:avLst/>
          </a:prstGeom>
          <a:noFill/>
          <a:ln w="12700">
            <a:solidFill>
              <a:prstClr val="black"/>
            </a:solidFill>
          </a:ln>
        </p:spPr>
        <p:txBody>
          <a:bodyPr vert="horz" lIns="91440" tIns="45720" rIns="91440" bIns="45720" rtlCol="0" anchor="ctr"/>
          <a:lstStyle/>
          <a:p>
            <a:pPr marL="0" marR="0" lvl="0" indent="0" algn="l" defTabSz="135763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678180" marR="0" lvl="1"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1357630" marR="0" lvl="2"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2037080" marR="0" lvl="3"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2716530" marR="0" lvl="4"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eaLnBrk="1" fontAlgn="base" hangingPunct="1">
              <a:buNone/>
            </a:pPr>
            <a:fld id="{9A0DB2DC-4C9A-4742-B13C-FB6460FD3503}" type="slidenum">
              <a:rPr lang="en-US" altLang="vi-VN" sz="1200" strike="noStrike" noProof="1" dirty="0">
                <a:latin typeface="Arial" panose="020B0604020202020204" pitchFamily="34" charset="0"/>
                <a:ea typeface="+mn-ea"/>
                <a:cs typeface="+mn-cs"/>
              </a:rPr>
              <a:t>‹#›</a:t>
            </a:fld>
            <a:endParaRPr lang="en-US" altLang="vi-VN" sz="1200" strike="noStrike" noProof="1"/>
          </a:p>
        </p:txBody>
      </p:sp>
    </p:spTree>
  </p:cSld>
  <p:clrMap bg1="lt1" tx1="dk1" bg2="lt2" tx2="dk2" accent1="accent1" accent2="accent2" accent3="accent3" accent4="accent4" accent5="accent5" accent6="accent6" hlink="hlink" folHlink="folHlink"/>
  <p:hf sldNum="0" hdr="0" ftr="0" dt="0"/>
  <p:notesStyle>
    <a:lvl1pPr algn="l" defTabSz="1357630" rtl="0" eaLnBrk="0" fontAlgn="base" hangingPunct="0">
      <a:spcBef>
        <a:spcPct val="30000"/>
      </a:spcBef>
      <a:spcAft>
        <a:spcPct val="0"/>
      </a:spcAft>
      <a:defRPr sz="1200" kern="1200">
        <a:solidFill>
          <a:schemeClr val="tx1"/>
        </a:solidFill>
        <a:latin typeface="+mn-lt"/>
        <a:ea typeface="+mn-ea"/>
        <a:cs typeface="+mn-cs"/>
      </a:defRPr>
    </a:lvl1pPr>
    <a:lvl2pPr marL="678180" algn="l" defTabSz="1357630" rtl="0" eaLnBrk="0" fontAlgn="base" hangingPunct="0">
      <a:spcBef>
        <a:spcPct val="30000"/>
      </a:spcBef>
      <a:spcAft>
        <a:spcPct val="0"/>
      </a:spcAft>
      <a:defRPr sz="1200" kern="1200">
        <a:solidFill>
          <a:schemeClr val="tx1"/>
        </a:solidFill>
        <a:latin typeface="+mn-lt"/>
        <a:ea typeface="+mn-ea"/>
        <a:cs typeface="+mn-cs"/>
      </a:defRPr>
    </a:lvl2pPr>
    <a:lvl3pPr marL="1357630" algn="l" defTabSz="1357630" rtl="0" eaLnBrk="0" fontAlgn="base" hangingPunct="0">
      <a:spcBef>
        <a:spcPct val="30000"/>
      </a:spcBef>
      <a:spcAft>
        <a:spcPct val="0"/>
      </a:spcAft>
      <a:defRPr sz="1200" kern="1200">
        <a:solidFill>
          <a:schemeClr val="tx1"/>
        </a:solidFill>
        <a:latin typeface="+mn-lt"/>
        <a:ea typeface="+mn-ea"/>
        <a:cs typeface="+mn-cs"/>
      </a:defRPr>
    </a:lvl3pPr>
    <a:lvl4pPr marL="2037080" algn="l" defTabSz="1357630" rtl="0" eaLnBrk="0" fontAlgn="base" hangingPunct="0">
      <a:spcBef>
        <a:spcPct val="30000"/>
      </a:spcBef>
      <a:spcAft>
        <a:spcPct val="0"/>
      </a:spcAft>
      <a:defRPr sz="1200" kern="1200">
        <a:solidFill>
          <a:schemeClr val="tx1"/>
        </a:solidFill>
        <a:latin typeface="+mn-lt"/>
        <a:ea typeface="+mn-ea"/>
        <a:cs typeface="+mn-cs"/>
      </a:defRPr>
    </a:lvl4pPr>
    <a:lvl5pPr marL="2716530" algn="l" defTabSz="1357630" rtl="0" eaLnBrk="0" fontAlgn="base" hangingPunct="0">
      <a:spcBef>
        <a:spcPct val="30000"/>
      </a:spcBef>
      <a:spcAft>
        <a:spcPct val="0"/>
      </a:spcAft>
      <a:defRPr sz="1200" kern="1200">
        <a:solidFill>
          <a:schemeClr val="tx1"/>
        </a:solidFill>
        <a:latin typeface="+mn-lt"/>
        <a:ea typeface="+mn-ea"/>
        <a:cs typeface="+mn-cs"/>
      </a:defRPr>
    </a:lvl5pPr>
    <a:lvl6pPr marL="3396615" algn="l" defTabSz="1358265" rtl="0" eaLnBrk="1" latinLnBrk="0" hangingPunct="1">
      <a:defRPr sz="1800" kern="1200">
        <a:solidFill>
          <a:schemeClr val="tx1"/>
        </a:solidFill>
        <a:latin typeface="+mn-lt"/>
        <a:ea typeface="+mn-ea"/>
        <a:cs typeface="+mn-cs"/>
      </a:defRPr>
    </a:lvl6pPr>
    <a:lvl7pPr marL="4075430" algn="l" defTabSz="1358265" rtl="0" eaLnBrk="1" latinLnBrk="0" hangingPunct="1">
      <a:defRPr sz="1800" kern="1200">
        <a:solidFill>
          <a:schemeClr val="tx1"/>
        </a:solidFill>
        <a:latin typeface="+mn-lt"/>
        <a:ea typeface="+mn-ea"/>
        <a:cs typeface="+mn-cs"/>
      </a:defRPr>
    </a:lvl7pPr>
    <a:lvl8pPr marL="4754880" algn="l" defTabSz="1358265" rtl="0" eaLnBrk="1" latinLnBrk="0" hangingPunct="1">
      <a:defRPr sz="1800" kern="1200">
        <a:solidFill>
          <a:schemeClr val="tx1"/>
        </a:solidFill>
        <a:latin typeface="+mn-lt"/>
        <a:ea typeface="+mn-ea"/>
        <a:cs typeface="+mn-cs"/>
      </a:defRPr>
    </a:lvl8pPr>
    <a:lvl9pPr marL="5434330" algn="l" defTabSz="1358265"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2556511"/>
            <a:ext cx="13213080" cy="1764030"/>
          </a:xfrm>
        </p:spPr>
        <p:txBody>
          <a:bodyPr/>
          <a:lstStyle/>
          <a:p>
            <a:pPr fontAlgn="base"/>
            <a:r>
              <a:rPr lang="en-US" strike="noStrike" noProof="1"/>
              <a:t>Click to edit Master title style</a:t>
            </a:r>
          </a:p>
        </p:txBody>
      </p:sp>
      <p:sp>
        <p:nvSpPr>
          <p:cNvPr id="3" name="Subtitle 2"/>
          <p:cNvSpPr>
            <a:spLocks noGrp="1"/>
          </p:cNvSpPr>
          <p:nvPr>
            <p:ph type="subTitle" idx="1"/>
          </p:nvPr>
        </p:nvSpPr>
        <p:spPr>
          <a:xfrm>
            <a:off x="2331720" y="4663440"/>
            <a:ext cx="10881360" cy="2103120"/>
          </a:xfrm>
        </p:spPr>
        <p:txBody>
          <a:bodyPr/>
          <a:lstStyle>
            <a:lvl1pPr marL="0" indent="0" algn="ctr">
              <a:buNone/>
              <a:defRPr/>
            </a:lvl1pPr>
            <a:lvl2pPr marL="679450" indent="0" algn="ctr">
              <a:buNone/>
              <a:defRPr/>
            </a:lvl2pPr>
            <a:lvl3pPr marL="1358265" indent="0" algn="ctr">
              <a:buNone/>
              <a:defRPr/>
            </a:lvl3pPr>
            <a:lvl4pPr marL="2037715" indent="0" algn="ctr">
              <a:buNone/>
              <a:defRPr/>
            </a:lvl4pPr>
            <a:lvl5pPr marL="2717165" indent="0" algn="ctr">
              <a:buNone/>
              <a:defRPr/>
            </a:lvl5pPr>
            <a:lvl6pPr marL="3396615" indent="0" algn="ctr">
              <a:buNone/>
              <a:defRPr/>
            </a:lvl6pPr>
            <a:lvl7pPr marL="4075430" indent="0" algn="ctr">
              <a:buNone/>
              <a:defRPr/>
            </a:lvl7pPr>
            <a:lvl8pPr marL="4754880" indent="0" algn="ctr">
              <a:buNone/>
              <a:defRPr/>
            </a:lvl8pPr>
            <a:lvl9pPr marL="5434330" indent="0" algn="ctr">
              <a:buNone/>
              <a:defRPr/>
            </a:lvl9pPr>
          </a:lstStyle>
          <a:p>
            <a:pPr fontAlgn="base"/>
            <a:r>
              <a:rPr lang="en-US" strike="noStrike" noProof="1"/>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vi-VN" altLang="vi-VN" strike="noStrike" noProof="1" dirty="0">
                <a:latin typeface="Arial" panose="020B0604020202020204" pitchFamily="34" charset="0"/>
                <a:ea typeface="+mn-ea"/>
                <a:cs typeface="+mn-cs"/>
              </a:rPr>
              <a:t>‹#›</a:t>
            </a:fld>
            <a:endParaRPr lang="vi-VN" altLang="vi-VN"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vi-VN" altLang="vi-VN" strike="noStrike" noProof="1" dirty="0">
                <a:latin typeface="Arial" panose="020B0604020202020204" pitchFamily="34" charset="0"/>
                <a:ea typeface="+mn-ea"/>
                <a:cs typeface="+mn-cs"/>
              </a:rPr>
              <a:t>‹#›</a:t>
            </a:fld>
            <a:endParaRPr lang="vi-VN" altLang="vi-VN"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69980" y="329566"/>
            <a:ext cx="3497580" cy="7021830"/>
          </a:xfrm>
        </p:spPr>
        <p:txBody>
          <a:bodyPr vert="eaVert"/>
          <a:lstStyle/>
          <a:p>
            <a:pPr fontAlgn="base"/>
            <a:r>
              <a:rPr lang="en-US" strike="noStrike" noProof="1"/>
              <a:t>Click to edit Master title style</a:t>
            </a:r>
          </a:p>
        </p:txBody>
      </p:sp>
      <p:sp>
        <p:nvSpPr>
          <p:cNvPr id="3" name="Vertical Text Placeholder 2"/>
          <p:cNvSpPr>
            <a:spLocks noGrp="1"/>
          </p:cNvSpPr>
          <p:nvPr>
            <p:ph type="body" orient="vert" idx="1"/>
          </p:nvPr>
        </p:nvSpPr>
        <p:spPr>
          <a:xfrm>
            <a:off x="777240" y="329566"/>
            <a:ext cx="10233660" cy="7021830"/>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vi-VN" altLang="vi-VN" strike="noStrike" noProof="1" dirty="0">
                <a:latin typeface="Arial" panose="020B0604020202020204" pitchFamily="34" charset="0"/>
                <a:ea typeface="+mn-ea"/>
                <a:cs typeface="+mn-cs"/>
              </a:rPr>
              <a:t>‹#›</a:t>
            </a:fld>
            <a:endParaRPr lang="vi-VN" altLang="vi-VN"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7240" y="329566"/>
            <a:ext cx="13990320" cy="7021830"/>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fontAlgn="base" hangingPunct="1">
              <a:buNone/>
            </a:pPr>
            <a:fld id="{9A0DB2DC-4C9A-4742-B13C-FB6460FD3503}" type="slidenum">
              <a:rPr lang="vi-VN" altLang="vi-VN" strike="noStrike" noProof="1" dirty="0">
                <a:latin typeface="Arial" panose="020B0604020202020204" pitchFamily="34" charset="0"/>
                <a:ea typeface="+mn-ea"/>
                <a:cs typeface="+mn-cs"/>
              </a:rPr>
              <a:t>‹#›</a:t>
            </a:fld>
            <a:endParaRPr lang="vi-VN" altLang="vi-VN"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vi-VN" altLang="vi-VN" strike="noStrike" noProof="1" dirty="0">
                <a:latin typeface="Arial" panose="020B0604020202020204" pitchFamily="34" charset="0"/>
                <a:ea typeface="+mn-ea"/>
                <a:cs typeface="+mn-cs"/>
              </a:rPr>
              <a:t>‹#›</a:t>
            </a:fld>
            <a:endParaRPr lang="vi-VN" altLang="vi-VN"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7932" y="5288281"/>
            <a:ext cx="13213080" cy="1634490"/>
          </a:xfrm>
        </p:spPr>
        <p:txBody>
          <a:bodyPr anchor="t"/>
          <a:lstStyle>
            <a:lvl1pPr algn="l">
              <a:defRPr sz="5900" b="1" cap="all"/>
            </a:lvl1pPr>
          </a:lstStyle>
          <a:p>
            <a:pPr fontAlgn="base"/>
            <a:r>
              <a:rPr lang="en-US" strike="noStrike" noProof="1"/>
              <a:t>Click to edit Master title style</a:t>
            </a:r>
          </a:p>
        </p:txBody>
      </p:sp>
      <p:sp>
        <p:nvSpPr>
          <p:cNvPr id="3" name="Text Placeholder 2"/>
          <p:cNvSpPr>
            <a:spLocks noGrp="1"/>
          </p:cNvSpPr>
          <p:nvPr>
            <p:ph type="body" idx="1"/>
          </p:nvPr>
        </p:nvSpPr>
        <p:spPr>
          <a:xfrm>
            <a:off x="1227932" y="3488056"/>
            <a:ext cx="13213080" cy="1800224"/>
          </a:xfrm>
        </p:spPr>
        <p:txBody>
          <a:bodyPr anchor="b"/>
          <a:lstStyle>
            <a:lvl1pPr marL="0" indent="0">
              <a:buNone/>
              <a:defRPr sz="3000"/>
            </a:lvl1pPr>
            <a:lvl2pPr marL="679450" indent="0">
              <a:buNone/>
              <a:defRPr sz="2700"/>
            </a:lvl2pPr>
            <a:lvl3pPr marL="1358265" indent="0">
              <a:buNone/>
              <a:defRPr sz="2400"/>
            </a:lvl3pPr>
            <a:lvl4pPr marL="2037715" indent="0">
              <a:buNone/>
              <a:defRPr sz="2100"/>
            </a:lvl4pPr>
            <a:lvl5pPr marL="2717165" indent="0">
              <a:buNone/>
              <a:defRPr sz="2100"/>
            </a:lvl5pPr>
            <a:lvl6pPr marL="3396615" indent="0">
              <a:buNone/>
              <a:defRPr sz="2100"/>
            </a:lvl6pPr>
            <a:lvl7pPr marL="4075430" indent="0">
              <a:buNone/>
              <a:defRPr sz="2100"/>
            </a:lvl7pPr>
            <a:lvl8pPr marL="4754880" indent="0">
              <a:buNone/>
              <a:defRPr sz="2100"/>
            </a:lvl8pPr>
            <a:lvl9pPr marL="5434330" indent="0">
              <a:buNone/>
              <a:defRPr sz="2100"/>
            </a:lvl9pPr>
          </a:lstStyle>
          <a:p>
            <a:pPr lvl="0" fontAlgn="base"/>
            <a:r>
              <a:rPr lang="en-US" strike="noStrike" noProof="1"/>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vi-VN" altLang="vi-VN" strike="noStrike" noProof="1" dirty="0">
                <a:latin typeface="Arial" panose="020B0604020202020204" pitchFamily="34" charset="0"/>
                <a:ea typeface="+mn-ea"/>
                <a:cs typeface="+mn-cs"/>
              </a:rPr>
              <a:t>‹#›</a:t>
            </a:fld>
            <a:endParaRPr lang="vi-VN" altLang="vi-VN"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777240" y="1920240"/>
            <a:ext cx="6865620" cy="543115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7901940" y="1920240"/>
            <a:ext cx="6865620" cy="543115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vi-VN" altLang="vi-VN" strike="noStrike" noProof="1" dirty="0">
                <a:latin typeface="Arial" panose="020B0604020202020204" pitchFamily="34" charset="0"/>
                <a:ea typeface="+mn-ea"/>
                <a:cs typeface="+mn-cs"/>
              </a:rPr>
              <a:t>‹#›</a:t>
            </a:fld>
            <a:endParaRPr lang="vi-VN" altLang="vi-VN"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p>
        </p:txBody>
      </p:sp>
      <p:sp>
        <p:nvSpPr>
          <p:cNvPr id="3" name="Text Placeholder 2"/>
          <p:cNvSpPr>
            <a:spLocks noGrp="1"/>
          </p:cNvSpPr>
          <p:nvPr>
            <p:ph type="body" idx="1"/>
          </p:nvPr>
        </p:nvSpPr>
        <p:spPr>
          <a:xfrm>
            <a:off x="777240" y="1842136"/>
            <a:ext cx="6868320" cy="767714"/>
          </a:xfrm>
        </p:spPr>
        <p:txBody>
          <a:bodyPr anchor="b"/>
          <a:lstStyle>
            <a:lvl1pPr marL="0" indent="0">
              <a:buNone/>
              <a:defRPr sz="3600" b="1"/>
            </a:lvl1pPr>
            <a:lvl2pPr marL="679450" indent="0">
              <a:buNone/>
              <a:defRPr sz="3000" b="1"/>
            </a:lvl2pPr>
            <a:lvl3pPr marL="1358265" indent="0">
              <a:buNone/>
              <a:defRPr sz="2700" b="1"/>
            </a:lvl3pPr>
            <a:lvl4pPr marL="2037715" indent="0">
              <a:buNone/>
              <a:defRPr sz="2400" b="1"/>
            </a:lvl4pPr>
            <a:lvl5pPr marL="2717165" indent="0">
              <a:buNone/>
              <a:defRPr sz="2400" b="1"/>
            </a:lvl5pPr>
            <a:lvl6pPr marL="3396615" indent="0">
              <a:buNone/>
              <a:defRPr sz="2400" b="1"/>
            </a:lvl6pPr>
            <a:lvl7pPr marL="4075430" indent="0">
              <a:buNone/>
              <a:defRPr sz="2400" b="1"/>
            </a:lvl7pPr>
            <a:lvl8pPr marL="4754880" indent="0">
              <a:buNone/>
              <a:defRPr sz="2400" b="1"/>
            </a:lvl8pPr>
            <a:lvl9pPr marL="5434330" indent="0">
              <a:buNone/>
              <a:defRPr sz="24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777240" y="2609850"/>
            <a:ext cx="6868320"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7896543" y="1842136"/>
            <a:ext cx="6871018" cy="767714"/>
          </a:xfrm>
        </p:spPr>
        <p:txBody>
          <a:bodyPr anchor="b"/>
          <a:lstStyle>
            <a:lvl1pPr marL="0" indent="0">
              <a:buNone/>
              <a:defRPr sz="3600" b="1"/>
            </a:lvl1pPr>
            <a:lvl2pPr marL="679450" indent="0">
              <a:buNone/>
              <a:defRPr sz="3000" b="1"/>
            </a:lvl2pPr>
            <a:lvl3pPr marL="1358265" indent="0">
              <a:buNone/>
              <a:defRPr sz="2700" b="1"/>
            </a:lvl3pPr>
            <a:lvl4pPr marL="2037715" indent="0">
              <a:buNone/>
              <a:defRPr sz="2400" b="1"/>
            </a:lvl4pPr>
            <a:lvl5pPr marL="2717165" indent="0">
              <a:buNone/>
              <a:defRPr sz="2400" b="1"/>
            </a:lvl5pPr>
            <a:lvl6pPr marL="3396615" indent="0">
              <a:buNone/>
              <a:defRPr sz="2400" b="1"/>
            </a:lvl6pPr>
            <a:lvl7pPr marL="4075430" indent="0">
              <a:buNone/>
              <a:defRPr sz="2400" b="1"/>
            </a:lvl7pPr>
            <a:lvl8pPr marL="4754880" indent="0">
              <a:buNone/>
              <a:defRPr sz="2400" b="1"/>
            </a:lvl8pPr>
            <a:lvl9pPr marL="5434330" indent="0">
              <a:buNone/>
              <a:defRPr sz="24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7896543" y="2609850"/>
            <a:ext cx="6871018"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fontAlgn="base" hangingPunct="1">
              <a:buNone/>
            </a:pPr>
            <a:fld id="{9A0DB2DC-4C9A-4742-B13C-FB6460FD3503}" type="slidenum">
              <a:rPr lang="vi-VN" altLang="vi-VN" strike="noStrike" noProof="1" dirty="0">
                <a:latin typeface="Arial" panose="020B0604020202020204" pitchFamily="34" charset="0"/>
                <a:ea typeface="+mn-ea"/>
                <a:cs typeface="+mn-cs"/>
              </a:rPr>
              <a:t>‹#›</a:t>
            </a:fld>
            <a:endParaRPr lang="vi-VN" altLang="vi-VN"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fontAlgn="base" hangingPunct="1">
              <a:buNone/>
            </a:pPr>
            <a:fld id="{9A0DB2DC-4C9A-4742-B13C-FB6460FD3503}" type="slidenum">
              <a:rPr lang="vi-VN" altLang="vi-VN" strike="noStrike" noProof="1" dirty="0">
                <a:latin typeface="Arial" panose="020B0604020202020204" pitchFamily="34" charset="0"/>
                <a:ea typeface="+mn-ea"/>
                <a:cs typeface="+mn-cs"/>
              </a:rPr>
              <a:t>‹#›</a:t>
            </a:fld>
            <a:endParaRPr lang="vi-VN" altLang="vi-VN"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fontAlgn="base" hangingPunct="1">
              <a:buNone/>
            </a:pPr>
            <a:fld id="{9A0DB2DC-4C9A-4742-B13C-FB6460FD3503}" type="slidenum">
              <a:rPr lang="vi-VN" altLang="vi-VN" strike="noStrike" noProof="1" dirty="0">
                <a:latin typeface="Arial" panose="020B0604020202020204" pitchFamily="34" charset="0"/>
                <a:ea typeface="+mn-ea"/>
                <a:cs typeface="+mn-cs"/>
              </a:rPr>
              <a:t>‹#›</a:t>
            </a:fld>
            <a:endParaRPr lang="vi-VN" altLang="vi-VN"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1" y="327660"/>
            <a:ext cx="5114132" cy="1394460"/>
          </a:xfrm>
        </p:spPr>
        <p:txBody>
          <a:bodyPr anchor="b"/>
          <a:lstStyle>
            <a:lvl1pPr algn="l">
              <a:defRPr sz="3000" b="1"/>
            </a:lvl1pPr>
          </a:lstStyle>
          <a:p>
            <a:pPr fontAlgn="base"/>
            <a:r>
              <a:rPr lang="en-US" strike="noStrike" noProof="1"/>
              <a:t>Click to edit Master title style</a:t>
            </a:r>
          </a:p>
        </p:txBody>
      </p:sp>
      <p:sp>
        <p:nvSpPr>
          <p:cNvPr id="3" name="Content Placeholder 2"/>
          <p:cNvSpPr>
            <a:spLocks noGrp="1"/>
          </p:cNvSpPr>
          <p:nvPr>
            <p:ph idx="1"/>
          </p:nvPr>
        </p:nvSpPr>
        <p:spPr>
          <a:xfrm>
            <a:off x="6077585" y="327660"/>
            <a:ext cx="8689975" cy="702373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777241" y="1722120"/>
            <a:ext cx="5114132" cy="5629276"/>
          </a:xfrm>
        </p:spPr>
        <p:txBody>
          <a:bodyPr/>
          <a:lstStyle>
            <a:lvl1pPr marL="0" indent="0">
              <a:buNone/>
              <a:defRPr sz="2100"/>
            </a:lvl1pPr>
            <a:lvl2pPr marL="679450" indent="0">
              <a:buNone/>
              <a:defRPr sz="1800"/>
            </a:lvl2pPr>
            <a:lvl3pPr marL="1358265" indent="0">
              <a:buNone/>
              <a:defRPr sz="1500"/>
            </a:lvl3pPr>
            <a:lvl4pPr marL="2037715" indent="0">
              <a:buNone/>
              <a:defRPr sz="1300"/>
            </a:lvl4pPr>
            <a:lvl5pPr marL="2717165" indent="0">
              <a:buNone/>
              <a:defRPr sz="1300"/>
            </a:lvl5pPr>
            <a:lvl6pPr marL="3396615" indent="0">
              <a:buNone/>
              <a:defRPr sz="1300"/>
            </a:lvl6pPr>
            <a:lvl7pPr marL="4075430" indent="0">
              <a:buNone/>
              <a:defRPr sz="1300"/>
            </a:lvl7pPr>
            <a:lvl8pPr marL="4754880" indent="0">
              <a:buNone/>
              <a:defRPr sz="1300"/>
            </a:lvl8pPr>
            <a:lvl9pPr marL="5434330" indent="0">
              <a:buNone/>
              <a:defRPr sz="13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vi-VN" altLang="vi-VN" strike="noStrike" noProof="1" dirty="0">
                <a:latin typeface="Arial" panose="020B0604020202020204" pitchFamily="34" charset="0"/>
                <a:ea typeface="+mn-ea"/>
                <a:cs typeface="+mn-cs"/>
              </a:rPr>
              <a:t>‹#›</a:t>
            </a:fld>
            <a:endParaRPr lang="vi-VN" altLang="vi-VN"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6890" y="5760720"/>
            <a:ext cx="9326880" cy="680086"/>
          </a:xfrm>
        </p:spPr>
        <p:txBody>
          <a:bodyPr anchor="b"/>
          <a:lstStyle>
            <a:lvl1pPr algn="l">
              <a:defRPr sz="3000" b="1"/>
            </a:lvl1pPr>
          </a:lstStyle>
          <a:p>
            <a:pPr fontAlgn="base"/>
            <a:r>
              <a:rPr lang="en-US" strike="noStrike" noProof="1"/>
              <a:t>Click to edit Master title style</a:t>
            </a:r>
          </a:p>
        </p:txBody>
      </p:sp>
      <p:sp>
        <p:nvSpPr>
          <p:cNvPr id="3" name="Picture Placeholder 2"/>
          <p:cNvSpPr>
            <a:spLocks noGrp="1"/>
          </p:cNvSpPr>
          <p:nvPr>
            <p:ph type="pic" idx="1"/>
          </p:nvPr>
        </p:nvSpPr>
        <p:spPr>
          <a:xfrm>
            <a:off x="3046890" y="735330"/>
            <a:ext cx="9326880" cy="4937760"/>
          </a:xfrm>
        </p:spPr>
        <p:txBody>
          <a:bodyPr vert="horz" wrap="square" lIns="135852" tIns="67926" rIns="135852" bIns="67926" numCol="1" anchor="t" anchorCtr="0" compatLnSpc="1"/>
          <a:lstStyle>
            <a:lvl1pPr marL="0" indent="0">
              <a:buNone/>
              <a:defRPr sz="4800"/>
            </a:lvl1pPr>
            <a:lvl2pPr marL="679450" indent="0">
              <a:buNone/>
              <a:defRPr sz="4200"/>
            </a:lvl2pPr>
            <a:lvl3pPr marL="1358265" indent="0">
              <a:buNone/>
              <a:defRPr sz="3600"/>
            </a:lvl3pPr>
            <a:lvl4pPr marL="2037715" indent="0">
              <a:buNone/>
              <a:defRPr sz="3000"/>
            </a:lvl4pPr>
            <a:lvl5pPr marL="2717165" indent="0">
              <a:buNone/>
              <a:defRPr sz="3000"/>
            </a:lvl5pPr>
            <a:lvl6pPr marL="3396615" indent="0">
              <a:buNone/>
              <a:defRPr sz="3000"/>
            </a:lvl6pPr>
            <a:lvl7pPr marL="4075430" indent="0">
              <a:buNone/>
              <a:defRPr sz="3000"/>
            </a:lvl7pPr>
            <a:lvl8pPr marL="4754880" indent="0">
              <a:buNone/>
              <a:defRPr sz="3000"/>
            </a:lvl8pPr>
            <a:lvl9pPr marL="5434330" indent="0">
              <a:buNone/>
              <a:defRPr sz="3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48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3046890" y="6440806"/>
            <a:ext cx="9326880" cy="965834"/>
          </a:xfrm>
        </p:spPr>
        <p:txBody>
          <a:bodyPr/>
          <a:lstStyle>
            <a:lvl1pPr marL="0" indent="0">
              <a:buNone/>
              <a:defRPr sz="2100"/>
            </a:lvl1pPr>
            <a:lvl2pPr marL="679450" indent="0">
              <a:buNone/>
              <a:defRPr sz="1800"/>
            </a:lvl2pPr>
            <a:lvl3pPr marL="1358265" indent="0">
              <a:buNone/>
              <a:defRPr sz="1500"/>
            </a:lvl3pPr>
            <a:lvl4pPr marL="2037715" indent="0">
              <a:buNone/>
              <a:defRPr sz="1300"/>
            </a:lvl4pPr>
            <a:lvl5pPr marL="2717165" indent="0">
              <a:buNone/>
              <a:defRPr sz="1300"/>
            </a:lvl5pPr>
            <a:lvl6pPr marL="3396615" indent="0">
              <a:buNone/>
              <a:defRPr sz="1300"/>
            </a:lvl6pPr>
            <a:lvl7pPr marL="4075430" indent="0">
              <a:buNone/>
              <a:defRPr sz="1300"/>
            </a:lvl7pPr>
            <a:lvl8pPr marL="4754880" indent="0">
              <a:buNone/>
              <a:defRPr sz="1300"/>
            </a:lvl8pPr>
            <a:lvl9pPr marL="5434330" indent="0">
              <a:buNone/>
              <a:defRPr sz="13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vi-VN" altLang="vi-VN" strike="noStrike" noProof="1" dirty="0">
                <a:latin typeface="Arial" panose="020B0604020202020204" pitchFamily="34" charset="0"/>
                <a:ea typeface="+mn-ea"/>
                <a:cs typeface="+mn-cs"/>
              </a:rPr>
              <a:t>‹#›</a:t>
            </a:fld>
            <a:endParaRPr lang="vi-VN" altLang="vi-VN"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777875" y="330200"/>
            <a:ext cx="13989050" cy="1371600"/>
          </a:xfrm>
          <a:prstGeom prst="rect">
            <a:avLst/>
          </a:prstGeom>
          <a:noFill/>
          <a:ln w="9525">
            <a:noFill/>
          </a:ln>
        </p:spPr>
        <p:txBody>
          <a:bodyPr lIns="135852" tIns="67926" rIns="135852" bIns="67926" anchor="ctr" anchorCtr="0"/>
          <a:lstStyle/>
          <a:p>
            <a:pPr lvl="0"/>
            <a:r>
              <a:rPr lang="vi-VN" altLang="vi-VN" dirty="0"/>
              <a:t>Click to edit Master title style</a:t>
            </a:r>
          </a:p>
        </p:txBody>
      </p:sp>
      <p:sp>
        <p:nvSpPr>
          <p:cNvPr id="1027" name="Rectangle 3"/>
          <p:cNvSpPr>
            <a:spLocks noGrp="1"/>
          </p:cNvSpPr>
          <p:nvPr>
            <p:ph type="body"/>
          </p:nvPr>
        </p:nvSpPr>
        <p:spPr>
          <a:xfrm>
            <a:off x="777875" y="1920875"/>
            <a:ext cx="13989050" cy="5430838"/>
          </a:xfrm>
          <a:prstGeom prst="rect">
            <a:avLst/>
          </a:prstGeom>
          <a:noFill/>
          <a:ln w="9525">
            <a:noFill/>
          </a:ln>
        </p:spPr>
        <p:txBody>
          <a:bodyPr lIns="135852" tIns="67926" rIns="135852" bIns="67926" anchor="t" anchorCtr="0"/>
          <a:lstStyle/>
          <a:p>
            <a:pPr lvl="0"/>
            <a:r>
              <a:rPr lang="vi-VN" altLang="vi-VN" dirty="0"/>
              <a:t>Click to edit Master text styles</a:t>
            </a:r>
          </a:p>
          <a:p>
            <a:pPr lvl="1"/>
            <a:r>
              <a:rPr lang="vi-VN" altLang="vi-VN" dirty="0"/>
              <a:t>Second level</a:t>
            </a:r>
          </a:p>
          <a:p>
            <a:pPr lvl="2"/>
            <a:r>
              <a:rPr lang="vi-VN" altLang="vi-VN" dirty="0"/>
              <a:t>Third level</a:t>
            </a:r>
          </a:p>
          <a:p>
            <a:pPr lvl="3"/>
            <a:r>
              <a:rPr lang="vi-VN" altLang="vi-VN" dirty="0"/>
              <a:t>Fourth level</a:t>
            </a:r>
          </a:p>
          <a:p>
            <a:pPr lvl="4"/>
            <a:r>
              <a:rPr lang="vi-VN" altLang="vi-VN" dirty="0"/>
              <a:t>Fifth level</a:t>
            </a:r>
          </a:p>
        </p:txBody>
      </p:sp>
      <p:sp>
        <p:nvSpPr>
          <p:cNvPr id="1028" name="Rectangle 4"/>
          <p:cNvSpPr>
            <a:spLocks noGrp="1" noChangeArrowheads="1"/>
          </p:cNvSpPr>
          <p:nvPr>
            <p:ph type="dt" sz="half" idx="2"/>
          </p:nvPr>
        </p:nvSpPr>
        <p:spPr bwMode="auto">
          <a:xfrm>
            <a:off x="777875" y="7494588"/>
            <a:ext cx="3625850" cy="571500"/>
          </a:xfrm>
          <a:prstGeom prst="rect">
            <a:avLst/>
          </a:prstGeom>
          <a:noFill/>
          <a:ln w="9525">
            <a:noFill/>
            <a:miter lim="800000"/>
          </a:ln>
          <a:effectLst/>
        </p:spPr>
        <p:txBody>
          <a:bodyPr vert="horz" wrap="square" lIns="135852" tIns="67926" rIns="135852" bIns="67926" numCol="1" anchor="t" anchorCtr="0" compatLnSpc="1"/>
          <a:lstStyle>
            <a:lvl1pPr eaLnBrk="1" hangingPunct="1">
              <a:defRPr sz="21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9" name="Rectangle 5"/>
          <p:cNvSpPr>
            <a:spLocks noGrp="1" noChangeArrowheads="1"/>
          </p:cNvSpPr>
          <p:nvPr>
            <p:ph type="ftr" sz="quarter" idx="3"/>
          </p:nvPr>
        </p:nvSpPr>
        <p:spPr bwMode="auto">
          <a:xfrm>
            <a:off x="5311775" y="7494588"/>
            <a:ext cx="4921250" cy="571500"/>
          </a:xfrm>
          <a:prstGeom prst="rect">
            <a:avLst/>
          </a:prstGeom>
          <a:noFill/>
          <a:ln w="9525">
            <a:noFill/>
            <a:miter lim="800000"/>
          </a:ln>
          <a:effectLst/>
        </p:spPr>
        <p:txBody>
          <a:bodyPr vert="horz" wrap="square" lIns="135852" tIns="67926" rIns="135852" bIns="67926" numCol="1" anchor="t" anchorCtr="0" compatLnSpc="1"/>
          <a:lstStyle>
            <a:lvl1pPr algn="ctr" eaLnBrk="1" hangingPunct="1">
              <a:defRPr sz="2100">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30" name="Rectangle 6"/>
          <p:cNvSpPr>
            <a:spLocks noGrp="1" noChangeArrowheads="1"/>
          </p:cNvSpPr>
          <p:nvPr>
            <p:ph type="sldNum" sz="quarter" idx="4"/>
          </p:nvPr>
        </p:nvSpPr>
        <p:spPr bwMode="auto">
          <a:xfrm>
            <a:off x="11141075" y="7494588"/>
            <a:ext cx="3625850" cy="571500"/>
          </a:xfrm>
          <a:prstGeom prst="rect">
            <a:avLst/>
          </a:prstGeom>
          <a:noFill/>
          <a:ln w="9525">
            <a:noFill/>
            <a:miter lim="800000"/>
          </a:ln>
          <a:effectLst/>
        </p:spPr>
        <p:txBody>
          <a:bodyPr vert="horz" wrap="square" lIns="135852" tIns="67926" rIns="135852" bIns="67926" numCol="1" anchor="t" anchorCtr="0" compatLnSpc="1"/>
          <a:lstStyle>
            <a:lvl1pPr algn="r">
              <a:defRPr sz="2100"/>
            </a:lvl1pPr>
          </a:lstStyle>
          <a:p>
            <a:pPr lvl="0" eaLnBrk="1" fontAlgn="base" hangingPunct="1">
              <a:buNone/>
            </a:pPr>
            <a:fld id="{9A0DB2DC-4C9A-4742-B13C-FB6460FD3503}" type="slidenum">
              <a:rPr lang="vi-VN" altLang="vi-VN" strike="noStrike" noProof="1" dirty="0">
                <a:latin typeface="Arial" panose="020B0604020202020204" pitchFamily="34" charset="0"/>
                <a:ea typeface="+mn-ea"/>
                <a:cs typeface="+mn-cs"/>
              </a:rPr>
              <a:t>‹#›</a:t>
            </a:fld>
            <a:endParaRPr lang="vi-VN" altLang="vi-VN"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5pPr>
      <a:lvl6pPr marL="679450"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6pPr>
      <a:lvl7pPr marL="1358265"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7pPr>
      <a:lvl8pPr marL="2037715"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8pPr>
      <a:lvl9pPr marL="2717165"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9pPr>
    </p:titleStyle>
    <p:bodyStyle>
      <a:lvl1pPr marL="508000" indent="-508000" algn="l" rtl="0" eaLnBrk="0" fontAlgn="base" hangingPunct="0">
        <a:spcBef>
          <a:spcPct val="20000"/>
        </a:spcBef>
        <a:spcAft>
          <a:spcPct val="0"/>
        </a:spcAft>
        <a:buChar char="•"/>
        <a:defRPr sz="4800">
          <a:solidFill>
            <a:schemeClr val="tx1"/>
          </a:solidFill>
          <a:latin typeface="+mn-lt"/>
          <a:ea typeface="+mn-ea"/>
          <a:cs typeface="+mn-cs"/>
        </a:defRPr>
      </a:lvl1pPr>
      <a:lvl2pPr marL="1103630" indent="-424180" algn="l" rtl="0" eaLnBrk="0" fontAlgn="base" hangingPunct="0">
        <a:spcBef>
          <a:spcPct val="20000"/>
        </a:spcBef>
        <a:spcAft>
          <a:spcPct val="0"/>
        </a:spcAft>
        <a:buChar char="–"/>
        <a:defRPr sz="4200">
          <a:solidFill>
            <a:schemeClr val="tx1"/>
          </a:solidFill>
          <a:latin typeface="+mn-lt"/>
          <a:cs typeface="+mn-cs"/>
        </a:defRPr>
      </a:lvl2pPr>
      <a:lvl3pPr marL="1697355" indent="-338455" algn="l" rtl="0" eaLnBrk="0" fontAlgn="base" hangingPunct="0">
        <a:spcBef>
          <a:spcPct val="20000"/>
        </a:spcBef>
        <a:spcAft>
          <a:spcPct val="0"/>
        </a:spcAft>
        <a:buChar char="•"/>
        <a:defRPr sz="3600">
          <a:solidFill>
            <a:schemeClr val="tx1"/>
          </a:solidFill>
          <a:latin typeface="+mn-lt"/>
          <a:cs typeface="+mn-cs"/>
        </a:defRPr>
      </a:lvl3pPr>
      <a:lvl4pPr marL="2376805" indent="-338455" algn="l" rtl="0" eaLnBrk="0" fontAlgn="base" hangingPunct="0">
        <a:spcBef>
          <a:spcPct val="20000"/>
        </a:spcBef>
        <a:spcAft>
          <a:spcPct val="0"/>
        </a:spcAft>
        <a:buChar char="–"/>
        <a:defRPr sz="3000">
          <a:solidFill>
            <a:schemeClr val="tx1"/>
          </a:solidFill>
          <a:latin typeface="+mn-lt"/>
          <a:cs typeface="+mn-cs"/>
        </a:defRPr>
      </a:lvl4pPr>
      <a:lvl5pPr marL="3056255" indent="-338455" algn="l" rtl="0" eaLnBrk="0" fontAlgn="base" hangingPunct="0">
        <a:spcBef>
          <a:spcPct val="20000"/>
        </a:spcBef>
        <a:spcAft>
          <a:spcPct val="0"/>
        </a:spcAft>
        <a:buChar char="»"/>
        <a:defRPr sz="3000">
          <a:solidFill>
            <a:schemeClr val="tx1"/>
          </a:solidFill>
          <a:latin typeface="+mn-lt"/>
          <a:cs typeface="+mn-cs"/>
        </a:defRPr>
      </a:lvl5pPr>
      <a:lvl6pPr marL="3735705" indent="-339725" algn="l" rtl="0" fontAlgn="base">
        <a:spcBef>
          <a:spcPct val="20000"/>
        </a:spcBef>
        <a:spcAft>
          <a:spcPct val="0"/>
        </a:spcAft>
        <a:buChar char="»"/>
        <a:defRPr sz="3000">
          <a:solidFill>
            <a:schemeClr val="tx1"/>
          </a:solidFill>
          <a:latin typeface="+mn-lt"/>
          <a:cs typeface="+mn-cs"/>
        </a:defRPr>
      </a:lvl6pPr>
      <a:lvl7pPr marL="4415155" indent="-339725" algn="l" rtl="0" fontAlgn="base">
        <a:spcBef>
          <a:spcPct val="20000"/>
        </a:spcBef>
        <a:spcAft>
          <a:spcPct val="0"/>
        </a:spcAft>
        <a:buChar char="»"/>
        <a:defRPr sz="3000">
          <a:solidFill>
            <a:schemeClr val="tx1"/>
          </a:solidFill>
          <a:latin typeface="+mn-lt"/>
          <a:cs typeface="+mn-cs"/>
        </a:defRPr>
      </a:lvl7pPr>
      <a:lvl8pPr marL="5094605" indent="-339725" algn="l" rtl="0" fontAlgn="base">
        <a:spcBef>
          <a:spcPct val="20000"/>
        </a:spcBef>
        <a:spcAft>
          <a:spcPct val="0"/>
        </a:spcAft>
        <a:buChar char="»"/>
        <a:defRPr sz="3000">
          <a:solidFill>
            <a:schemeClr val="tx1"/>
          </a:solidFill>
          <a:latin typeface="+mn-lt"/>
          <a:cs typeface="+mn-cs"/>
        </a:defRPr>
      </a:lvl8pPr>
      <a:lvl9pPr marL="5773420" indent="-339725" algn="l" rtl="0" fontAlgn="base">
        <a:spcBef>
          <a:spcPct val="20000"/>
        </a:spcBef>
        <a:spcAft>
          <a:spcPct val="0"/>
        </a:spcAft>
        <a:buChar char="»"/>
        <a:defRPr sz="3000">
          <a:solidFill>
            <a:schemeClr val="tx1"/>
          </a:solidFill>
          <a:latin typeface="+mn-lt"/>
          <a:cs typeface="+mn-cs"/>
        </a:defRPr>
      </a:lvl9pPr>
    </p:bodyStyle>
    <p:otherStyle>
      <a:defPPr>
        <a:defRPr lang="en-US"/>
      </a:defPPr>
      <a:lvl1pPr marL="0" algn="l" defTabSz="1358265" rtl="0" eaLnBrk="1" latinLnBrk="0" hangingPunct="1">
        <a:defRPr sz="2700" kern="1200">
          <a:solidFill>
            <a:schemeClr val="tx1"/>
          </a:solidFill>
          <a:latin typeface="+mn-lt"/>
          <a:ea typeface="+mn-ea"/>
          <a:cs typeface="+mn-cs"/>
        </a:defRPr>
      </a:lvl1pPr>
      <a:lvl2pPr marL="679450" algn="l" defTabSz="1358265" rtl="0" eaLnBrk="1" latinLnBrk="0" hangingPunct="1">
        <a:defRPr sz="2700" kern="1200">
          <a:solidFill>
            <a:schemeClr val="tx1"/>
          </a:solidFill>
          <a:latin typeface="+mn-lt"/>
          <a:ea typeface="+mn-ea"/>
          <a:cs typeface="+mn-cs"/>
        </a:defRPr>
      </a:lvl2pPr>
      <a:lvl3pPr marL="1358265" algn="l" defTabSz="1358265" rtl="0" eaLnBrk="1" latinLnBrk="0" hangingPunct="1">
        <a:defRPr sz="2700" kern="1200">
          <a:solidFill>
            <a:schemeClr val="tx1"/>
          </a:solidFill>
          <a:latin typeface="+mn-lt"/>
          <a:ea typeface="+mn-ea"/>
          <a:cs typeface="+mn-cs"/>
        </a:defRPr>
      </a:lvl3pPr>
      <a:lvl4pPr marL="2037715" algn="l" defTabSz="1358265" rtl="0" eaLnBrk="1" latinLnBrk="0" hangingPunct="1">
        <a:defRPr sz="2700" kern="1200">
          <a:solidFill>
            <a:schemeClr val="tx1"/>
          </a:solidFill>
          <a:latin typeface="+mn-lt"/>
          <a:ea typeface="+mn-ea"/>
          <a:cs typeface="+mn-cs"/>
        </a:defRPr>
      </a:lvl4pPr>
      <a:lvl5pPr marL="2717165" algn="l" defTabSz="1358265" rtl="0" eaLnBrk="1" latinLnBrk="0" hangingPunct="1">
        <a:defRPr sz="2700" kern="1200">
          <a:solidFill>
            <a:schemeClr val="tx1"/>
          </a:solidFill>
          <a:latin typeface="+mn-lt"/>
          <a:ea typeface="+mn-ea"/>
          <a:cs typeface="+mn-cs"/>
        </a:defRPr>
      </a:lvl5pPr>
      <a:lvl6pPr marL="3396615" algn="l" defTabSz="1358265" rtl="0" eaLnBrk="1" latinLnBrk="0" hangingPunct="1">
        <a:defRPr sz="2700" kern="1200">
          <a:solidFill>
            <a:schemeClr val="tx1"/>
          </a:solidFill>
          <a:latin typeface="+mn-lt"/>
          <a:ea typeface="+mn-ea"/>
          <a:cs typeface="+mn-cs"/>
        </a:defRPr>
      </a:lvl6pPr>
      <a:lvl7pPr marL="4075430" algn="l" defTabSz="1358265" rtl="0" eaLnBrk="1" latinLnBrk="0" hangingPunct="1">
        <a:defRPr sz="2700" kern="1200">
          <a:solidFill>
            <a:schemeClr val="tx1"/>
          </a:solidFill>
          <a:latin typeface="+mn-lt"/>
          <a:ea typeface="+mn-ea"/>
          <a:cs typeface="+mn-cs"/>
        </a:defRPr>
      </a:lvl7pPr>
      <a:lvl8pPr marL="4754880" algn="l" defTabSz="1358265" rtl="0" eaLnBrk="1" latinLnBrk="0" hangingPunct="1">
        <a:defRPr sz="2700" kern="1200">
          <a:solidFill>
            <a:schemeClr val="tx1"/>
          </a:solidFill>
          <a:latin typeface="+mn-lt"/>
          <a:ea typeface="+mn-ea"/>
          <a:cs typeface="+mn-cs"/>
        </a:defRPr>
      </a:lvl8pPr>
      <a:lvl9pPr marL="5434330" algn="l" defTabSz="1358265"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777875" y="3516313"/>
            <a:ext cx="2330450" cy="1970087"/>
            <a:chOff x="457200" y="2931115"/>
            <a:chExt cx="1760414" cy="1853722"/>
          </a:xfrm>
        </p:grpSpPr>
        <p:sp>
          <p:nvSpPr>
            <p:cNvPr id="3074" name="Flowchart: Stored Data 1"/>
            <p:cNvSpPr/>
            <p:nvPr/>
          </p:nvSpPr>
          <p:spPr>
            <a:xfrm>
              <a:off x="457200" y="3561786"/>
              <a:ext cx="980204" cy="772465"/>
            </a:xfrm>
            <a:custGeom>
              <a:avLst/>
              <a:gdLst/>
              <a:ahLst/>
              <a:cxnLst>
                <a:cxn ang="0">
                  <a:pos x="2147483647" y="0"/>
                </a:cxn>
                <a:cxn ang="0">
                  <a:pos x="2147483647" y="0"/>
                </a:cxn>
                <a:cxn ang="0">
                  <a:pos x="2147483647" y="2147483647"/>
                </a:cxn>
                <a:cxn ang="0">
                  <a:pos x="2147483647" y="2147483647"/>
                </a:cxn>
                <a:cxn ang="0">
                  <a:pos x="2147483647" y="2147483647"/>
                </a:cxn>
                <a:cxn ang="0">
                  <a:pos x="0" y="2147483647"/>
                </a:cxn>
                <a:cxn ang="0">
                  <a:pos x="2147483647" y="0"/>
                </a:cxn>
              </a:cxnLst>
              <a:rect l="0" t="0" r="0" b="0"/>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solidFill>
              <a:srgbClr val="00B0F0">
                <a:alpha val="23137"/>
              </a:srgbClr>
            </a:solidFill>
            <a:ln w="9525">
              <a:noFill/>
            </a:ln>
          </p:spPr>
          <p:txBody>
            <a:bodyPr/>
            <a:lstStyle/>
            <a:p>
              <a:endParaRPr lang="en-US"/>
            </a:p>
          </p:txBody>
        </p:sp>
        <p:sp>
          <p:nvSpPr>
            <p:cNvPr id="4" name="Teardrop 3"/>
            <p:cNvSpPr/>
            <p:nvPr/>
          </p:nvSpPr>
          <p:spPr bwMode="auto">
            <a:xfrm rot="12707390">
              <a:off x="1547266" y="3379235"/>
              <a:ext cx="670348" cy="1005282"/>
            </a:xfrm>
            <a:prstGeom prst="teardrop">
              <a:avLst>
                <a:gd name="adj" fmla="val 103779"/>
              </a:avLst>
            </a:prstGeom>
            <a:solidFill>
              <a:srgbClr val="00B0F0">
                <a:alpha val="56000"/>
              </a:srgbClr>
            </a:soli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076" name="Isosceles Triangle 4"/>
            <p:cNvSpPr/>
            <p:nvPr/>
          </p:nvSpPr>
          <p:spPr>
            <a:xfrm rot="10800000">
              <a:off x="1212222" y="3552616"/>
              <a:ext cx="450364" cy="551760"/>
            </a:xfrm>
            <a:prstGeom prst="triangle">
              <a:avLst>
                <a:gd name="adj" fmla="val 50000"/>
              </a:avLst>
            </a:prstGeom>
            <a:solidFill>
              <a:srgbClr val="00B0F0">
                <a:alpha val="79999"/>
              </a:srgbClr>
            </a:solidFill>
            <a:ln w="9525">
              <a:noFill/>
            </a:ln>
          </p:spPr>
          <p:txBody>
            <a:bodyPr anchor="t" anchorCtr="0"/>
            <a:lstStyle/>
            <a:p>
              <a:pPr eaLnBrk="0" hangingPunct="0"/>
              <a:endParaRPr lang="vi-VN" altLang="en-US" sz="2400" dirty="0">
                <a:latin typeface="Tahoma" panose="020B0604030504040204" pitchFamily="34" charset="0"/>
              </a:endParaRPr>
            </a:p>
          </p:txBody>
        </p:sp>
        <p:sp>
          <p:nvSpPr>
            <p:cNvPr id="3077" name="Isosceles Triangle 5"/>
            <p:cNvSpPr/>
            <p:nvPr/>
          </p:nvSpPr>
          <p:spPr>
            <a:xfrm>
              <a:off x="1212222" y="4126210"/>
              <a:ext cx="483473" cy="208040"/>
            </a:xfrm>
            <a:prstGeom prst="triangle">
              <a:avLst>
                <a:gd name="adj" fmla="val 50000"/>
              </a:avLst>
            </a:prstGeom>
            <a:solidFill>
              <a:srgbClr val="00B0F0">
                <a:alpha val="79999"/>
              </a:srgbClr>
            </a:solidFill>
            <a:ln w="9525">
              <a:noFill/>
            </a:ln>
          </p:spPr>
          <p:txBody>
            <a:bodyPr anchor="t" anchorCtr="0"/>
            <a:lstStyle/>
            <a:p>
              <a:pPr eaLnBrk="0" hangingPunct="0"/>
              <a:endParaRPr lang="vi-VN" altLang="en-US" sz="2400" dirty="0">
                <a:latin typeface="Tahoma" panose="020B0604030504040204" pitchFamily="34" charset="0"/>
              </a:endParaRPr>
            </a:p>
          </p:txBody>
        </p:sp>
        <p:sp>
          <p:nvSpPr>
            <p:cNvPr id="3078" name="Flowchart: Stored Data 1"/>
            <p:cNvSpPr/>
            <p:nvPr/>
          </p:nvSpPr>
          <p:spPr>
            <a:xfrm rot="2642607">
              <a:off x="852141" y="2931115"/>
              <a:ext cx="1099802" cy="719989"/>
            </a:xfrm>
            <a:custGeom>
              <a:avLst/>
              <a:gdLst/>
              <a:ahLst/>
              <a:cxnLst>
                <a:cxn ang="0">
                  <a:pos x="2147483647" y="2147483647"/>
                </a:cxn>
                <a:cxn ang="0">
                  <a:pos x="2147483647" y="0"/>
                </a:cxn>
                <a:cxn ang="0">
                  <a:pos x="2147483647" y="2147483647"/>
                </a:cxn>
                <a:cxn ang="0">
                  <a:pos x="2147483647" y="2147483647"/>
                </a:cxn>
                <a:cxn ang="0">
                  <a:pos x="2147483647" y="2147483647"/>
                </a:cxn>
                <a:cxn ang="0">
                  <a:pos x="0" y="2147483647"/>
                </a:cxn>
                <a:cxn ang="0">
                  <a:pos x="2147483647" y="2147483647"/>
                </a:cxn>
              </a:cxnLst>
              <a:rect l="0" t="0" r="0" b="0"/>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solidFill>
              <a:srgbClr val="00B0F0">
                <a:alpha val="23137"/>
              </a:srgbClr>
            </a:solidFill>
            <a:ln w="9525">
              <a:noFill/>
            </a:ln>
          </p:spPr>
          <p:txBody>
            <a:bodyPr/>
            <a:lstStyle/>
            <a:p>
              <a:endParaRPr lang="en-US"/>
            </a:p>
          </p:txBody>
        </p:sp>
        <p:sp>
          <p:nvSpPr>
            <p:cNvPr id="3079" name="Flowchart: Stored Data 1"/>
            <p:cNvSpPr/>
            <p:nvPr/>
          </p:nvSpPr>
          <p:spPr>
            <a:xfrm rot="-2642607" flipV="1">
              <a:off x="820564" y="4106573"/>
              <a:ext cx="1221243" cy="678264"/>
            </a:xfrm>
            <a:custGeom>
              <a:avLst/>
              <a:gdLst/>
              <a:ahLst/>
              <a:cxnLst>
                <a:cxn ang="0">
                  <a:pos x="2147483647" y="2147483647"/>
                </a:cxn>
                <a:cxn ang="0">
                  <a:pos x="2147483647" y="0"/>
                </a:cxn>
                <a:cxn ang="0">
                  <a:pos x="2147483647" y="2147483647"/>
                </a:cxn>
                <a:cxn ang="0">
                  <a:pos x="2147483647" y="2147483647"/>
                </a:cxn>
                <a:cxn ang="0">
                  <a:pos x="2147483647" y="2147483647"/>
                </a:cxn>
                <a:cxn ang="0">
                  <a:pos x="0" y="2147483647"/>
                </a:cxn>
                <a:cxn ang="0">
                  <a:pos x="2147483647" y="2147483647"/>
                </a:cxn>
              </a:cxnLst>
              <a:rect l="0" t="0" r="0" b="0"/>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solidFill>
              <a:srgbClr val="00B0F0">
                <a:alpha val="23137"/>
              </a:srgbClr>
            </a:solidFill>
            <a:ln w="9525">
              <a:noFill/>
            </a:ln>
          </p:spPr>
          <p:txBody>
            <a:bodyPr/>
            <a:lstStyle/>
            <a:p>
              <a:endParaRPr lang="en-US"/>
            </a:p>
          </p:txBody>
        </p:sp>
      </p:grpSp>
      <p:grpSp>
        <p:nvGrpSpPr>
          <p:cNvPr id="3" name="Group 13"/>
          <p:cNvGrpSpPr/>
          <p:nvPr/>
        </p:nvGrpSpPr>
        <p:grpSpPr>
          <a:xfrm>
            <a:off x="4145278" y="3474721"/>
            <a:ext cx="2331720" cy="1969062"/>
            <a:chOff x="457200" y="2931115"/>
            <a:chExt cx="1760414" cy="1853722"/>
          </a:xfrm>
          <a:solidFill>
            <a:schemeClr val="tx1">
              <a:lumMod val="75000"/>
              <a:alpha val="71000"/>
            </a:schemeClr>
          </a:solidFill>
        </p:grpSpPr>
        <p:sp>
          <p:nvSpPr>
            <p:cNvPr id="15" name="Flowchart: Stored Data 1"/>
            <p:cNvSpPr/>
            <p:nvPr/>
          </p:nvSpPr>
          <p:spPr bwMode="auto">
            <a:xfrm>
              <a:off x="457200" y="3561786"/>
              <a:ext cx="980204" cy="77246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1" fmla="*/ 1667 w 11711"/>
                <a:gd name="connsiteY0-2" fmla="*/ 0 h 10000"/>
                <a:gd name="connsiteX1-3" fmla="*/ 10000 w 11711"/>
                <a:gd name="connsiteY1-4" fmla="*/ 0 h 10000"/>
                <a:gd name="connsiteX2-5" fmla="*/ 11711 w 11711"/>
                <a:gd name="connsiteY2-6" fmla="*/ 5281 h 10000"/>
                <a:gd name="connsiteX3-7" fmla="*/ 10000 w 11711"/>
                <a:gd name="connsiteY3-8" fmla="*/ 10000 h 10000"/>
                <a:gd name="connsiteX4-9" fmla="*/ 1667 w 11711"/>
                <a:gd name="connsiteY4-10" fmla="*/ 10000 h 10000"/>
                <a:gd name="connsiteX5-11" fmla="*/ 0 w 11711"/>
                <a:gd name="connsiteY5-12" fmla="*/ 5000 h 10000"/>
                <a:gd name="connsiteX6-13" fmla="*/ 1667 w 11711"/>
                <a:gd name="connsiteY6-14"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6" name="Teardrop 15"/>
            <p:cNvSpPr/>
            <p:nvPr/>
          </p:nvSpPr>
          <p:spPr bwMode="auto">
            <a:xfrm rot="12707390">
              <a:off x="1548021" y="3379452"/>
              <a:ext cx="669593" cy="1005127"/>
            </a:xfrm>
            <a:prstGeom prst="teardrop">
              <a:avLst>
                <a:gd name="adj" fmla="val 103779"/>
              </a:avLst>
            </a:pr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7" name="Isosceles Triangle 16"/>
            <p:cNvSpPr/>
            <p:nvPr/>
          </p:nvSpPr>
          <p:spPr bwMode="auto">
            <a:xfrm rot="10800000">
              <a:off x="1212222" y="3552616"/>
              <a:ext cx="450364" cy="551760"/>
            </a:xfrm>
            <a:prstGeom prst="triangle">
              <a:avLst/>
            </a:pr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8" name="Isosceles Triangle 17"/>
            <p:cNvSpPr/>
            <p:nvPr/>
          </p:nvSpPr>
          <p:spPr bwMode="auto">
            <a:xfrm>
              <a:off x="1212222" y="4126210"/>
              <a:ext cx="483473" cy="208040"/>
            </a:xfrm>
            <a:prstGeom prst="triangle">
              <a:avLst/>
            </a:pr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9" name="Flowchart: Stored Data 1"/>
            <p:cNvSpPr/>
            <p:nvPr/>
          </p:nvSpPr>
          <p:spPr bwMode="auto">
            <a:xfrm rot="2642607">
              <a:off x="852141" y="2931115"/>
              <a:ext cx="1099802" cy="71998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1" fmla="*/ 1667 w 11711"/>
                <a:gd name="connsiteY0-2" fmla="*/ 0 h 10000"/>
                <a:gd name="connsiteX1-3" fmla="*/ 10000 w 11711"/>
                <a:gd name="connsiteY1-4" fmla="*/ 0 h 10000"/>
                <a:gd name="connsiteX2-5" fmla="*/ 11711 w 11711"/>
                <a:gd name="connsiteY2-6" fmla="*/ 5281 h 10000"/>
                <a:gd name="connsiteX3-7" fmla="*/ 10000 w 11711"/>
                <a:gd name="connsiteY3-8" fmla="*/ 10000 h 10000"/>
                <a:gd name="connsiteX4-9" fmla="*/ 1667 w 11711"/>
                <a:gd name="connsiteY4-10" fmla="*/ 10000 h 10000"/>
                <a:gd name="connsiteX5-11" fmla="*/ 0 w 11711"/>
                <a:gd name="connsiteY5-12" fmla="*/ 5000 h 10000"/>
                <a:gd name="connsiteX6-13" fmla="*/ 1667 w 11711"/>
                <a:gd name="connsiteY6-14" fmla="*/ 0 h 10000"/>
                <a:gd name="connsiteX0-15" fmla="*/ 1667 w 10000"/>
                <a:gd name="connsiteY0-16" fmla="*/ 0 h 10000"/>
                <a:gd name="connsiteX1-17" fmla="*/ 10000 w 10000"/>
                <a:gd name="connsiteY1-18" fmla="*/ 0 h 10000"/>
                <a:gd name="connsiteX2-19" fmla="*/ 9598 w 10000"/>
                <a:gd name="connsiteY2-20" fmla="*/ 5621 h 10000"/>
                <a:gd name="connsiteX3-21" fmla="*/ 10000 w 10000"/>
                <a:gd name="connsiteY3-22" fmla="*/ 10000 h 10000"/>
                <a:gd name="connsiteX4-23" fmla="*/ 1667 w 10000"/>
                <a:gd name="connsiteY4-24" fmla="*/ 10000 h 10000"/>
                <a:gd name="connsiteX5-25" fmla="*/ 0 w 10000"/>
                <a:gd name="connsiteY5-26" fmla="*/ 5000 h 10000"/>
                <a:gd name="connsiteX6-27" fmla="*/ 1667 w 10000"/>
                <a:gd name="connsiteY6-28" fmla="*/ 0 h 10000"/>
                <a:gd name="connsiteX0-29" fmla="*/ 1667 w 10000"/>
                <a:gd name="connsiteY0-30" fmla="*/ 0 h 10000"/>
                <a:gd name="connsiteX1-31" fmla="*/ 10000 w 10000"/>
                <a:gd name="connsiteY1-32" fmla="*/ 0 h 10000"/>
                <a:gd name="connsiteX2-33" fmla="*/ 9598 w 10000"/>
                <a:gd name="connsiteY2-34" fmla="*/ 5621 h 10000"/>
                <a:gd name="connsiteX3-35" fmla="*/ 10000 w 10000"/>
                <a:gd name="connsiteY3-36" fmla="*/ 10000 h 10000"/>
                <a:gd name="connsiteX4-37" fmla="*/ 1667 w 10000"/>
                <a:gd name="connsiteY4-38" fmla="*/ 10000 h 10000"/>
                <a:gd name="connsiteX5-39" fmla="*/ 0 w 10000"/>
                <a:gd name="connsiteY5-40" fmla="*/ 5000 h 10000"/>
                <a:gd name="connsiteX6-41" fmla="*/ 1667 w 10000"/>
                <a:gd name="connsiteY6-42" fmla="*/ 0 h 10000"/>
                <a:gd name="connsiteX0-43" fmla="*/ 1667 w 14510"/>
                <a:gd name="connsiteY0-44" fmla="*/ 606 h 10606"/>
                <a:gd name="connsiteX1-45" fmla="*/ 14510 w 14510"/>
                <a:gd name="connsiteY1-46" fmla="*/ 0 h 10606"/>
                <a:gd name="connsiteX2-47" fmla="*/ 9598 w 14510"/>
                <a:gd name="connsiteY2-48" fmla="*/ 6227 h 10606"/>
                <a:gd name="connsiteX3-49" fmla="*/ 10000 w 14510"/>
                <a:gd name="connsiteY3-50" fmla="*/ 10606 h 10606"/>
                <a:gd name="connsiteX4-51" fmla="*/ 1667 w 14510"/>
                <a:gd name="connsiteY4-52" fmla="*/ 10606 h 10606"/>
                <a:gd name="connsiteX5-53" fmla="*/ 0 w 14510"/>
                <a:gd name="connsiteY5-54" fmla="*/ 5606 h 10606"/>
                <a:gd name="connsiteX6-55" fmla="*/ 1667 w 14510"/>
                <a:gd name="connsiteY6-56" fmla="*/ 606 h 10606"/>
                <a:gd name="connsiteX0-57" fmla="*/ 1667 w 14510"/>
                <a:gd name="connsiteY0-58" fmla="*/ 606 h 10606"/>
                <a:gd name="connsiteX1-59" fmla="*/ 14510 w 14510"/>
                <a:gd name="connsiteY1-60" fmla="*/ 0 h 10606"/>
                <a:gd name="connsiteX2-61" fmla="*/ 12371 w 14510"/>
                <a:gd name="connsiteY2-62" fmla="*/ 4845 h 10606"/>
                <a:gd name="connsiteX3-63" fmla="*/ 10000 w 14510"/>
                <a:gd name="connsiteY3-64" fmla="*/ 10606 h 10606"/>
                <a:gd name="connsiteX4-65" fmla="*/ 1667 w 14510"/>
                <a:gd name="connsiteY4-66" fmla="*/ 10606 h 10606"/>
                <a:gd name="connsiteX5-67" fmla="*/ 0 w 14510"/>
                <a:gd name="connsiteY5-68" fmla="*/ 5606 h 10606"/>
                <a:gd name="connsiteX6-69" fmla="*/ 1667 w 14510"/>
                <a:gd name="connsiteY6-70" fmla="*/ 606 h 10606"/>
                <a:gd name="connsiteX0-71" fmla="*/ 1667 w 14510"/>
                <a:gd name="connsiteY0-72" fmla="*/ 606 h 10606"/>
                <a:gd name="connsiteX1-73" fmla="*/ 14510 w 14510"/>
                <a:gd name="connsiteY1-74" fmla="*/ 0 h 10606"/>
                <a:gd name="connsiteX2-75" fmla="*/ 13349 w 14510"/>
                <a:gd name="connsiteY2-76" fmla="*/ 4474 h 10606"/>
                <a:gd name="connsiteX3-77" fmla="*/ 10000 w 14510"/>
                <a:gd name="connsiteY3-78" fmla="*/ 10606 h 10606"/>
                <a:gd name="connsiteX4-79" fmla="*/ 1667 w 14510"/>
                <a:gd name="connsiteY4-80" fmla="*/ 10606 h 10606"/>
                <a:gd name="connsiteX5-81" fmla="*/ 0 w 14510"/>
                <a:gd name="connsiteY5-82" fmla="*/ 5606 h 10606"/>
                <a:gd name="connsiteX6-83" fmla="*/ 1667 w 14510"/>
                <a:gd name="connsiteY6-84" fmla="*/ 606 h 10606"/>
                <a:gd name="connsiteX0-85" fmla="*/ 1667 w 15367"/>
                <a:gd name="connsiteY0-86" fmla="*/ 1046 h 11046"/>
                <a:gd name="connsiteX1-87" fmla="*/ 15367 w 15367"/>
                <a:gd name="connsiteY1-88" fmla="*/ 0 h 11046"/>
                <a:gd name="connsiteX2-89" fmla="*/ 13349 w 15367"/>
                <a:gd name="connsiteY2-90" fmla="*/ 4914 h 11046"/>
                <a:gd name="connsiteX3-91" fmla="*/ 10000 w 15367"/>
                <a:gd name="connsiteY3-92" fmla="*/ 11046 h 11046"/>
                <a:gd name="connsiteX4-93" fmla="*/ 1667 w 15367"/>
                <a:gd name="connsiteY4-94" fmla="*/ 11046 h 11046"/>
                <a:gd name="connsiteX5-95" fmla="*/ 0 w 15367"/>
                <a:gd name="connsiteY5-96" fmla="*/ 6046 h 11046"/>
                <a:gd name="connsiteX6-97" fmla="*/ 1667 w 15367"/>
                <a:gd name="connsiteY6-98" fmla="*/ 1046 h 110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0" name="Flowchart: Stored Data 1"/>
            <p:cNvSpPr/>
            <p:nvPr/>
          </p:nvSpPr>
          <p:spPr bwMode="auto">
            <a:xfrm rot="18957393" flipV="1">
              <a:off x="820564" y="4106573"/>
              <a:ext cx="1221243" cy="6782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1" fmla="*/ 1667 w 11711"/>
                <a:gd name="connsiteY0-2" fmla="*/ 0 h 10000"/>
                <a:gd name="connsiteX1-3" fmla="*/ 10000 w 11711"/>
                <a:gd name="connsiteY1-4" fmla="*/ 0 h 10000"/>
                <a:gd name="connsiteX2-5" fmla="*/ 11711 w 11711"/>
                <a:gd name="connsiteY2-6" fmla="*/ 5281 h 10000"/>
                <a:gd name="connsiteX3-7" fmla="*/ 10000 w 11711"/>
                <a:gd name="connsiteY3-8" fmla="*/ 10000 h 10000"/>
                <a:gd name="connsiteX4-9" fmla="*/ 1667 w 11711"/>
                <a:gd name="connsiteY4-10" fmla="*/ 10000 h 10000"/>
                <a:gd name="connsiteX5-11" fmla="*/ 0 w 11711"/>
                <a:gd name="connsiteY5-12" fmla="*/ 5000 h 10000"/>
                <a:gd name="connsiteX6-13" fmla="*/ 1667 w 11711"/>
                <a:gd name="connsiteY6-14" fmla="*/ 0 h 10000"/>
                <a:gd name="connsiteX0-15" fmla="*/ 1667 w 10000"/>
                <a:gd name="connsiteY0-16" fmla="*/ 0 h 10000"/>
                <a:gd name="connsiteX1-17" fmla="*/ 10000 w 10000"/>
                <a:gd name="connsiteY1-18" fmla="*/ 0 h 10000"/>
                <a:gd name="connsiteX2-19" fmla="*/ 9598 w 10000"/>
                <a:gd name="connsiteY2-20" fmla="*/ 5621 h 10000"/>
                <a:gd name="connsiteX3-21" fmla="*/ 10000 w 10000"/>
                <a:gd name="connsiteY3-22" fmla="*/ 10000 h 10000"/>
                <a:gd name="connsiteX4-23" fmla="*/ 1667 w 10000"/>
                <a:gd name="connsiteY4-24" fmla="*/ 10000 h 10000"/>
                <a:gd name="connsiteX5-25" fmla="*/ 0 w 10000"/>
                <a:gd name="connsiteY5-26" fmla="*/ 5000 h 10000"/>
                <a:gd name="connsiteX6-27" fmla="*/ 1667 w 10000"/>
                <a:gd name="connsiteY6-28" fmla="*/ 0 h 10000"/>
                <a:gd name="connsiteX0-29" fmla="*/ 1667 w 10000"/>
                <a:gd name="connsiteY0-30" fmla="*/ 0 h 10000"/>
                <a:gd name="connsiteX1-31" fmla="*/ 10000 w 10000"/>
                <a:gd name="connsiteY1-32" fmla="*/ 0 h 10000"/>
                <a:gd name="connsiteX2-33" fmla="*/ 9598 w 10000"/>
                <a:gd name="connsiteY2-34" fmla="*/ 5621 h 10000"/>
                <a:gd name="connsiteX3-35" fmla="*/ 10000 w 10000"/>
                <a:gd name="connsiteY3-36" fmla="*/ 10000 h 10000"/>
                <a:gd name="connsiteX4-37" fmla="*/ 1667 w 10000"/>
                <a:gd name="connsiteY4-38" fmla="*/ 10000 h 10000"/>
                <a:gd name="connsiteX5-39" fmla="*/ 0 w 10000"/>
                <a:gd name="connsiteY5-40" fmla="*/ 5000 h 10000"/>
                <a:gd name="connsiteX6-41" fmla="*/ 1667 w 10000"/>
                <a:gd name="connsiteY6-42" fmla="*/ 0 h 10000"/>
                <a:gd name="connsiteX0-43" fmla="*/ 1667 w 14510"/>
                <a:gd name="connsiteY0-44" fmla="*/ 606 h 10606"/>
                <a:gd name="connsiteX1-45" fmla="*/ 14510 w 14510"/>
                <a:gd name="connsiteY1-46" fmla="*/ 0 h 10606"/>
                <a:gd name="connsiteX2-47" fmla="*/ 9598 w 14510"/>
                <a:gd name="connsiteY2-48" fmla="*/ 6227 h 10606"/>
                <a:gd name="connsiteX3-49" fmla="*/ 10000 w 14510"/>
                <a:gd name="connsiteY3-50" fmla="*/ 10606 h 10606"/>
                <a:gd name="connsiteX4-51" fmla="*/ 1667 w 14510"/>
                <a:gd name="connsiteY4-52" fmla="*/ 10606 h 10606"/>
                <a:gd name="connsiteX5-53" fmla="*/ 0 w 14510"/>
                <a:gd name="connsiteY5-54" fmla="*/ 5606 h 10606"/>
                <a:gd name="connsiteX6-55" fmla="*/ 1667 w 14510"/>
                <a:gd name="connsiteY6-56" fmla="*/ 606 h 10606"/>
                <a:gd name="connsiteX0-57" fmla="*/ 1667 w 14510"/>
                <a:gd name="connsiteY0-58" fmla="*/ 606 h 10606"/>
                <a:gd name="connsiteX1-59" fmla="*/ 14510 w 14510"/>
                <a:gd name="connsiteY1-60" fmla="*/ 0 h 10606"/>
                <a:gd name="connsiteX2-61" fmla="*/ 12371 w 14510"/>
                <a:gd name="connsiteY2-62" fmla="*/ 4845 h 10606"/>
                <a:gd name="connsiteX3-63" fmla="*/ 10000 w 14510"/>
                <a:gd name="connsiteY3-64" fmla="*/ 10606 h 10606"/>
                <a:gd name="connsiteX4-65" fmla="*/ 1667 w 14510"/>
                <a:gd name="connsiteY4-66" fmla="*/ 10606 h 10606"/>
                <a:gd name="connsiteX5-67" fmla="*/ 0 w 14510"/>
                <a:gd name="connsiteY5-68" fmla="*/ 5606 h 10606"/>
                <a:gd name="connsiteX6-69" fmla="*/ 1667 w 14510"/>
                <a:gd name="connsiteY6-70" fmla="*/ 606 h 10606"/>
                <a:gd name="connsiteX0-71" fmla="*/ 1667 w 14510"/>
                <a:gd name="connsiteY0-72" fmla="*/ 606 h 10606"/>
                <a:gd name="connsiteX1-73" fmla="*/ 14510 w 14510"/>
                <a:gd name="connsiteY1-74" fmla="*/ 0 h 10606"/>
                <a:gd name="connsiteX2-75" fmla="*/ 13349 w 14510"/>
                <a:gd name="connsiteY2-76" fmla="*/ 4474 h 10606"/>
                <a:gd name="connsiteX3-77" fmla="*/ 10000 w 14510"/>
                <a:gd name="connsiteY3-78" fmla="*/ 10606 h 10606"/>
                <a:gd name="connsiteX4-79" fmla="*/ 1667 w 14510"/>
                <a:gd name="connsiteY4-80" fmla="*/ 10606 h 10606"/>
                <a:gd name="connsiteX5-81" fmla="*/ 0 w 14510"/>
                <a:gd name="connsiteY5-82" fmla="*/ 5606 h 10606"/>
                <a:gd name="connsiteX6-83" fmla="*/ 1667 w 14510"/>
                <a:gd name="connsiteY6-84" fmla="*/ 606 h 10606"/>
                <a:gd name="connsiteX0-85" fmla="*/ 1667 w 15367"/>
                <a:gd name="connsiteY0-86" fmla="*/ 1046 h 11046"/>
                <a:gd name="connsiteX1-87" fmla="*/ 15367 w 15367"/>
                <a:gd name="connsiteY1-88" fmla="*/ 0 h 11046"/>
                <a:gd name="connsiteX2-89" fmla="*/ 13349 w 15367"/>
                <a:gd name="connsiteY2-90" fmla="*/ 4914 h 11046"/>
                <a:gd name="connsiteX3-91" fmla="*/ 10000 w 15367"/>
                <a:gd name="connsiteY3-92" fmla="*/ 11046 h 11046"/>
                <a:gd name="connsiteX4-93" fmla="*/ 1667 w 15367"/>
                <a:gd name="connsiteY4-94" fmla="*/ 11046 h 11046"/>
                <a:gd name="connsiteX5-95" fmla="*/ 0 w 15367"/>
                <a:gd name="connsiteY5-96" fmla="*/ 6046 h 11046"/>
                <a:gd name="connsiteX6-97" fmla="*/ 1667 w 15367"/>
                <a:gd name="connsiteY6-98" fmla="*/ 1046 h 11046"/>
                <a:gd name="connsiteX0-99" fmla="*/ 1667 w 16332"/>
                <a:gd name="connsiteY0-100" fmla="*/ 225 h 10225"/>
                <a:gd name="connsiteX1-101" fmla="*/ 16332 w 16332"/>
                <a:gd name="connsiteY1-102" fmla="*/ 0 h 10225"/>
                <a:gd name="connsiteX2-103" fmla="*/ 13349 w 16332"/>
                <a:gd name="connsiteY2-104" fmla="*/ 4093 h 10225"/>
                <a:gd name="connsiteX3-105" fmla="*/ 10000 w 16332"/>
                <a:gd name="connsiteY3-106" fmla="*/ 10225 h 10225"/>
                <a:gd name="connsiteX4-107" fmla="*/ 1667 w 16332"/>
                <a:gd name="connsiteY4-108" fmla="*/ 10225 h 10225"/>
                <a:gd name="connsiteX5-109" fmla="*/ 0 w 16332"/>
                <a:gd name="connsiteY5-110" fmla="*/ 5225 h 10225"/>
                <a:gd name="connsiteX6-111" fmla="*/ 1667 w 16332"/>
                <a:gd name="connsiteY6-112" fmla="*/ 225 h 102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grpSp>
      <p:grpSp>
        <p:nvGrpSpPr>
          <p:cNvPr id="5" name="Group 20"/>
          <p:cNvGrpSpPr/>
          <p:nvPr/>
        </p:nvGrpSpPr>
        <p:grpSpPr>
          <a:xfrm>
            <a:off x="7174903" y="3485798"/>
            <a:ext cx="2331720" cy="1969062"/>
            <a:chOff x="457200" y="2931115"/>
            <a:chExt cx="1760414" cy="1853722"/>
          </a:xfrm>
          <a:solidFill>
            <a:srgbClr val="E81F10">
              <a:alpha val="33000"/>
            </a:srgbClr>
          </a:solidFill>
        </p:grpSpPr>
        <p:sp>
          <p:nvSpPr>
            <p:cNvPr id="22" name="Flowchart: Stored Data 1"/>
            <p:cNvSpPr/>
            <p:nvPr/>
          </p:nvSpPr>
          <p:spPr bwMode="auto">
            <a:xfrm>
              <a:off x="457200" y="3561786"/>
              <a:ext cx="980204" cy="77246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1" fmla="*/ 1667 w 11711"/>
                <a:gd name="connsiteY0-2" fmla="*/ 0 h 10000"/>
                <a:gd name="connsiteX1-3" fmla="*/ 10000 w 11711"/>
                <a:gd name="connsiteY1-4" fmla="*/ 0 h 10000"/>
                <a:gd name="connsiteX2-5" fmla="*/ 11711 w 11711"/>
                <a:gd name="connsiteY2-6" fmla="*/ 5281 h 10000"/>
                <a:gd name="connsiteX3-7" fmla="*/ 10000 w 11711"/>
                <a:gd name="connsiteY3-8" fmla="*/ 10000 h 10000"/>
                <a:gd name="connsiteX4-9" fmla="*/ 1667 w 11711"/>
                <a:gd name="connsiteY4-10" fmla="*/ 10000 h 10000"/>
                <a:gd name="connsiteX5-11" fmla="*/ 0 w 11711"/>
                <a:gd name="connsiteY5-12" fmla="*/ 5000 h 10000"/>
                <a:gd name="connsiteX6-13" fmla="*/ 1667 w 11711"/>
                <a:gd name="connsiteY6-14"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3" name="Teardrop 22"/>
            <p:cNvSpPr/>
            <p:nvPr/>
          </p:nvSpPr>
          <p:spPr bwMode="auto">
            <a:xfrm rot="12707390">
              <a:off x="1548021" y="3379452"/>
              <a:ext cx="669593" cy="1005127"/>
            </a:xfrm>
            <a:prstGeom prst="teardrop">
              <a:avLst>
                <a:gd name="adj" fmla="val 103779"/>
              </a:avLst>
            </a:pr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4" name="Isosceles Triangle 23"/>
            <p:cNvSpPr/>
            <p:nvPr/>
          </p:nvSpPr>
          <p:spPr bwMode="auto">
            <a:xfrm rot="10800000">
              <a:off x="1212222" y="3552616"/>
              <a:ext cx="450364" cy="551760"/>
            </a:xfrm>
            <a:prstGeom prst="triangle">
              <a:avLst/>
            </a:pr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5" name="Isosceles Triangle 24"/>
            <p:cNvSpPr/>
            <p:nvPr/>
          </p:nvSpPr>
          <p:spPr bwMode="auto">
            <a:xfrm>
              <a:off x="1212222" y="4126210"/>
              <a:ext cx="483473" cy="208040"/>
            </a:xfrm>
            <a:prstGeom prst="triangle">
              <a:avLst/>
            </a:pr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6" name="Flowchart: Stored Data 1"/>
            <p:cNvSpPr/>
            <p:nvPr/>
          </p:nvSpPr>
          <p:spPr bwMode="auto">
            <a:xfrm rot="2642607">
              <a:off x="852141" y="2931115"/>
              <a:ext cx="1099802" cy="71998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1" fmla="*/ 1667 w 11711"/>
                <a:gd name="connsiteY0-2" fmla="*/ 0 h 10000"/>
                <a:gd name="connsiteX1-3" fmla="*/ 10000 w 11711"/>
                <a:gd name="connsiteY1-4" fmla="*/ 0 h 10000"/>
                <a:gd name="connsiteX2-5" fmla="*/ 11711 w 11711"/>
                <a:gd name="connsiteY2-6" fmla="*/ 5281 h 10000"/>
                <a:gd name="connsiteX3-7" fmla="*/ 10000 w 11711"/>
                <a:gd name="connsiteY3-8" fmla="*/ 10000 h 10000"/>
                <a:gd name="connsiteX4-9" fmla="*/ 1667 w 11711"/>
                <a:gd name="connsiteY4-10" fmla="*/ 10000 h 10000"/>
                <a:gd name="connsiteX5-11" fmla="*/ 0 w 11711"/>
                <a:gd name="connsiteY5-12" fmla="*/ 5000 h 10000"/>
                <a:gd name="connsiteX6-13" fmla="*/ 1667 w 11711"/>
                <a:gd name="connsiteY6-14" fmla="*/ 0 h 10000"/>
                <a:gd name="connsiteX0-15" fmla="*/ 1667 w 10000"/>
                <a:gd name="connsiteY0-16" fmla="*/ 0 h 10000"/>
                <a:gd name="connsiteX1-17" fmla="*/ 10000 w 10000"/>
                <a:gd name="connsiteY1-18" fmla="*/ 0 h 10000"/>
                <a:gd name="connsiteX2-19" fmla="*/ 9598 w 10000"/>
                <a:gd name="connsiteY2-20" fmla="*/ 5621 h 10000"/>
                <a:gd name="connsiteX3-21" fmla="*/ 10000 w 10000"/>
                <a:gd name="connsiteY3-22" fmla="*/ 10000 h 10000"/>
                <a:gd name="connsiteX4-23" fmla="*/ 1667 w 10000"/>
                <a:gd name="connsiteY4-24" fmla="*/ 10000 h 10000"/>
                <a:gd name="connsiteX5-25" fmla="*/ 0 w 10000"/>
                <a:gd name="connsiteY5-26" fmla="*/ 5000 h 10000"/>
                <a:gd name="connsiteX6-27" fmla="*/ 1667 w 10000"/>
                <a:gd name="connsiteY6-28" fmla="*/ 0 h 10000"/>
                <a:gd name="connsiteX0-29" fmla="*/ 1667 w 10000"/>
                <a:gd name="connsiteY0-30" fmla="*/ 0 h 10000"/>
                <a:gd name="connsiteX1-31" fmla="*/ 10000 w 10000"/>
                <a:gd name="connsiteY1-32" fmla="*/ 0 h 10000"/>
                <a:gd name="connsiteX2-33" fmla="*/ 9598 w 10000"/>
                <a:gd name="connsiteY2-34" fmla="*/ 5621 h 10000"/>
                <a:gd name="connsiteX3-35" fmla="*/ 10000 w 10000"/>
                <a:gd name="connsiteY3-36" fmla="*/ 10000 h 10000"/>
                <a:gd name="connsiteX4-37" fmla="*/ 1667 w 10000"/>
                <a:gd name="connsiteY4-38" fmla="*/ 10000 h 10000"/>
                <a:gd name="connsiteX5-39" fmla="*/ 0 w 10000"/>
                <a:gd name="connsiteY5-40" fmla="*/ 5000 h 10000"/>
                <a:gd name="connsiteX6-41" fmla="*/ 1667 w 10000"/>
                <a:gd name="connsiteY6-42" fmla="*/ 0 h 10000"/>
                <a:gd name="connsiteX0-43" fmla="*/ 1667 w 14510"/>
                <a:gd name="connsiteY0-44" fmla="*/ 606 h 10606"/>
                <a:gd name="connsiteX1-45" fmla="*/ 14510 w 14510"/>
                <a:gd name="connsiteY1-46" fmla="*/ 0 h 10606"/>
                <a:gd name="connsiteX2-47" fmla="*/ 9598 w 14510"/>
                <a:gd name="connsiteY2-48" fmla="*/ 6227 h 10606"/>
                <a:gd name="connsiteX3-49" fmla="*/ 10000 w 14510"/>
                <a:gd name="connsiteY3-50" fmla="*/ 10606 h 10606"/>
                <a:gd name="connsiteX4-51" fmla="*/ 1667 w 14510"/>
                <a:gd name="connsiteY4-52" fmla="*/ 10606 h 10606"/>
                <a:gd name="connsiteX5-53" fmla="*/ 0 w 14510"/>
                <a:gd name="connsiteY5-54" fmla="*/ 5606 h 10606"/>
                <a:gd name="connsiteX6-55" fmla="*/ 1667 w 14510"/>
                <a:gd name="connsiteY6-56" fmla="*/ 606 h 10606"/>
                <a:gd name="connsiteX0-57" fmla="*/ 1667 w 14510"/>
                <a:gd name="connsiteY0-58" fmla="*/ 606 h 10606"/>
                <a:gd name="connsiteX1-59" fmla="*/ 14510 w 14510"/>
                <a:gd name="connsiteY1-60" fmla="*/ 0 h 10606"/>
                <a:gd name="connsiteX2-61" fmla="*/ 12371 w 14510"/>
                <a:gd name="connsiteY2-62" fmla="*/ 4845 h 10606"/>
                <a:gd name="connsiteX3-63" fmla="*/ 10000 w 14510"/>
                <a:gd name="connsiteY3-64" fmla="*/ 10606 h 10606"/>
                <a:gd name="connsiteX4-65" fmla="*/ 1667 w 14510"/>
                <a:gd name="connsiteY4-66" fmla="*/ 10606 h 10606"/>
                <a:gd name="connsiteX5-67" fmla="*/ 0 w 14510"/>
                <a:gd name="connsiteY5-68" fmla="*/ 5606 h 10606"/>
                <a:gd name="connsiteX6-69" fmla="*/ 1667 w 14510"/>
                <a:gd name="connsiteY6-70" fmla="*/ 606 h 10606"/>
                <a:gd name="connsiteX0-71" fmla="*/ 1667 w 14510"/>
                <a:gd name="connsiteY0-72" fmla="*/ 606 h 10606"/>
                <a:gd name="connsiteX1-73" fmla="*/ 14510 w 14510"/>
                <a:gd name="connsiteY1-74" fmla="*/ 0 h 10606"/>
                <a:gd name="connsiteX2-75" fmla="*/ 13349 w 14510"/>
                <a:gd name="connsiteY2-76" fmla="*/ 4474 h 10606"/>
                <a:gd name="connsiteX3-77" fmla="*/ 10000 w 14510"/>
                <a:gd name="connsiteY3-78" fmla="*/ 10606 h 10606"/>
                <a:gd name="connsiteX4-79" fmla="*/ 1667 w 14510"/>
                <a:gd name="connsiteY4-80" fmla="*/ 10606 h 10606"/>
                <a:gd name="connsiteX5-81" fmla="*/ 0 w 14510"/>
                <a:gd name="connsiteY5-82" fmla="*/ 5606 h 10606"/>
                <a:gd name="connsiteX6-83" fmla="*/ 1667 w 14510"/>
                <a:gd name="connsiteY6-84" fmla="*/ 606 h 10606"/>
                <a:gd name="connsiteX0-85" fmla="*/ 1667 w 15367"/>
                <a:gd name="connsiteY0-86" fmla="*/ 1046 h 11046"/>
                <a:gd name="connsiteX1-87" fmla="*/ 15367 w 15367"/>
                <a:gd name="connsiteY1-88" fmla="*/ 0 h 11046"/>
                <a:gd name="connsiteX2-89" fmla="*/ 13349 w 15367"/>
                <a:gd name="connsiteY2-90" fmla="*/ 4914 h 11046"/>
                <a:gd name="connsiteX3-91" fmla="*/ 10000 w 15367"/>
                <a:gd name="connsiteY3-92" fmla="*/ 11046 h 11046"/>
                <a:gd name="connsiteX4-93" fmla="*/ 1667 w 15367"/>
                <a:gd name="connsiteY4-94" fmla="*/ 11046 h 11046"/>
                <a:gd name="connsiteX5-95" fmla="*/ 0 w 15367"/>
                <a:gd name="connsiteY5-96" fmla="*/ 6046 h 11046"/>
                <a:gd name="connsiteX6-97" fmla="*/ 1667 w 15367"/>
                <a:gd name="connsiteY6-98" fmla="*/ 1046 h 110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7" name="Flowchart: Stored Data 1"/>
            <p:cNvSpPr/>
            <p:nvPr/>
          </p:nvSpPr>
          <p:spPr bwMode="auto">
            <a:xfrm rot="18957393" flipV="1">
              <a:off x="820564" y="4106573"/>
              <a:ext cx="1221243" cy="6782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1" fmla="*/ 1667 w 11711"/>
                <a:gd name="connsiteY0-2" fmla="*/ 0 h 10000"/>
                <a:gd name="connsiteX1-3" fmla="*/ 10000 w 11711"/>
                <a:gd name="connsiteY1-4" fmla="*/ 0 h 10000"/>
                <a:gd name="connsiteX2-5" fmla="*/ 11711 w 11711"/>
                <a:gd name="connsiteY2-6" fmla="*/ 5281 h 10000"/>
                <a:gd name="connsiteX3-7" fmla="*/ 10000 w 11711"/>
                <a:gd name="connsiteY3-8" fmla="*/ 10000 h 10000"/>
                <a:gd name="connsiteX4-9" fmla="*/ 1667 w 11711"/>
                <a:gd name="connsiteY4-10" fmla="*/ 10000 h 10000"/>
                <a:gd name="connsiteX5-11" fmla="*/ 0 w 11711"/>
                <a:gd name="connsiteY5-12" fmla="*/ 5000 h 10000"/>
                <a:gd name="connsiteX6-13" fmla="*/ 1667 w 11711"/>
                <a:gd name="connsiteY6-14" fmla="*/ 0 h 10000"/>
                <a:gd name="connsiteX0-15" fmla="*/ 1667 w 10000"/>
                <a:gd name="connsiteY0-16" fmla="*/ 0 h 10000"/>
                <a:gd name="connsiteX1-17" fmla="*/ 10000 w 10000"/>
                <a:gd name="connsiteY1-18" fmla="*/ 0 h 10000"/>
                <a:gd name="connsiteX2-19" fmla="*/ 9598 w 10000"/>
                <a:gd name="connsiteY2-20" fmla="*/ 5621 h 10000"/>
                <a:gd name="connsiteX3-21" fmla="*/ 10000 w 10000"/>
                <a:gd name="connsiteY3-22" fmla="*/ 10000 h 10000"/>
                <a:gd name="connsiteX4-23" fmla="*/ 1667 w 10000"/>
                <a:gd name="connsiteY4-24" fmla="*/ 10000 h 10000"/>
                <a:gd name="connsiteX5-25" fmla="*/ 0 w 10000"/>
                <a:gd name="connsiteY5-26" fmla="*/ 5000 h 10000"/>
                <a:gd name="connsiteX6-27" fmla="*/ 1667 w 10000"/>
                <a:gd name="connsiteY6-28" fmla="*/ 0 h 10000"/>
                <a:gd name="connsiteX0-29" fmla="*/ 1667 w 10000"/>
                <a:gd name="connsiteY0-30" fmla="*/ 0 h 10000"/>
                <a:gd name="connsiteX1-31" fmla="*/ 10000 w 10000"/>
                <a:gd name="connsiteY1-32" fmla="*/ 0 h 10000"/>
                <a:gd name="connsiteX2-33" fmla="*/ 9598 w 10000"/>
                <a:gd name="connsiteY2-34" fmla="*/ 5621 h 10000"/>
                <a:gd name="connsiteX3-35" fmla="*/ 10000 w 10000"/>
                <a:gd name="connsiteY3-36" fmla="*/ 10000 h 10000"/>
                <a:gd name="connsiteX4-37" fmla="*/ 1667 w 10000"/>
                <a:gd name="connsiteY4-38" fmla="*/ 10000 h 10000"/>
                <a:gd name="connsiteX5-39" fmla="*/ 0 w 10000"/>
                <a:gd name="connsiteY5-40" fmla="*/ 5000 h 10000"/>
                <a:gd name="connsiteX6-41" fmla="*/ 1667 w 10000"/>
                <a:gd name="connsiteY6-42" fmla="*/ 0 h 10000"/>
                <a:gd name="connsiteX0-43" fmla="*/ 1667 w 14510"/>
                <a:gd name="connsiteY0-44" fmla="*/ 606 h 10606"/>
                <a:gd name="connsiteX1-45" fmla="*/ 14510 w 14510"/>
                <a:gd name="connsiteY1-46" fmla="*/ 0 h 10606"/>
                <a:gd name="connsiteX2-47" fmla="*/ 9598 w 14510"/>
                <a:gd name="connsiteY2-48" fmla="*/ 6227 h 10606"/>
                <a:gd name="connsiteX3-49" fmla="*/ 10000 w 14510"/>
                <a:gd name="connsiteY3-50" fmla="*/ 10606 h 10606"/>
                <a:gd name="connsiteX4-51" fmla="*/ 1667 w 14510"/>
                <a:gd name="connsiteY4-52" fmla="*/ 10606 h 10606"/>
                <a:gd name="connsiteX5-53" fmla="*/ 0 w 14510"/>
                <a:gd name="connsiteY5-54" fmla="*/ 5606 h 10606"/>
                <a:gd name="connsiteX6-55" fmla="*/ 1667 w 14510"/>
                <a:gd name="connsiteY6-56" fmla="*/ 606 h 10606"/>
                <a:gd name="connsiteX0-57" fmla="*/ 1667 w 14510"/>
                <a:gd name="connsiteY0-58" fmla="*/ 606 h 10606"/>
                <a:gd name="connsiteX1-59" fmla="*/ 14510 w 14510"/>
                <a:gd name="connsiteY1-60" fmla="*/ 0 h 10606"/>
                <a:gd name="connsiteX2-61" fmla="*/ 12371 w 14510"/>
                <a:gd name="connsiteY2-62" fmla="*/ 4845 h 10606"/>
                <a:gd name="connsiteX3-63" fmla="*/ 10000 w 14510"/>
                <a:gd name="connsiteY3-64" fmla="*/ 10606 h 10606"/>
                <a:gd name="connsiteX4-65" fmla="*/ 1667 w 14510"/>
                <a:gd name="connsiteY4-66" fmla="*/ 10606 h 10606"/>
                <a:gd name="connsiteX5-67" fmla="*/ 0 w 14510"/>
                <a:gd name="connsiteY5-68" fmla="*/ 5606 h 10606"/>
                <a:gd name="connsiteX6-69" fmla="*/ 1667 w 14510"/>
                <a:gd name="connsiteY6-70" fmla="*/ 606 h 10606"/>
                <a:gd name="connsiteX0-71" fmla="*/ 1667 w 14510"/>
                <a:gd name="connsiteY0-72" fmla="*/ 606 h 10606"/>
                <a:gd name="connsiteX1-73" fmla="*/ 14510 w 14510"/>
                <a:gd name="connsiteY1-74" fmla="*/ 0 h 10606"/>
                <a:gd name="connsiteX2-75" fmla="*/ 13349 w 14510"/>
                <a:gd name="connsiteY2-76" fmla="*/ 4474 h 10606"/>
                <a:gd name="connsiteX3-77" fmla="*/ 10000 w 14510"/>
                <a:gd name="connsiteY3-78" fmla="*/ 10606 h 10606"/>
                <a:gd name="connsiteX4-79" fmla="*/ 1667 w 14510"/>
                <a:gd name="connsiteY4-80" fmla="*/ 10606 h 10606"/>
                <a:gd name="connsiteX5-81" fmla="*/ 0 w 14510"/>
                <a:gd name="connsiteY5-82" fmla="*/ 5606 h 10606"/>
                <a:gd name="connsiteX6-83" fmla="*/ 1667 w 14510"/>
                <a:gd name="connsiteY6-84" fmla="*/ 606 h 10606"/>
                <a:gd name="connsiteX0-85" fmla="*/ 1667 w 15367"/>
                <a:gd name="connsiteY0-86" fmla="*/ 1046 h 11046"/>
                <a:gd name="connsiteX1-87" fmla="*/ 15367 w 15367"/>
                <a:gd name="connsiteY1-88" fmla="*/ 0 h 11046"/>
                <a:gd name="connsiteX2-89" fmla="*/ 13349 w 15367"/>
                <a:gd name="connsiteY2-90" fmla="*/ 4914 h 11046"/>
                <a:gd name="connsiteX3-91" fmla="*/ 10000 w 15367"/>
                <a:gd name="connsiteY3-92" fmla="*/ 11046 h 11046"/>
                <a:gd name="connsiteX4-93" fmla="*/ 1667 w 15367"/>
                <a:gd name="connsiteY4-94" fmla="*/ 11046 h 11046"/>
                <a:gd name="connsiteX5-95" fmla="*/ 0 w 15367"/>
                <a:gd name="connsiteY5-96" fmla="*/ 6046 h 11046"/>
                <a:gd name="connsiteX6-97" fmla="*/ 1667 w 15367"/>
                <a:gd name="connsiteY6-98" fmla="*/ 1046 h 11046"/>
                <a:gd name="connsiteX0-99" fmla="*/ 1667 w 16332"/>
                <a:gd name="connsiteY0-100" fmla="*/ 225 h 10225"/>
                <a:gd name="connsiteX1-101" fmla="*/ 16332 w 16332"/>
                <a:gd name="connsiteY1-102" fmla="*/ 0 h 10225"/>
                <a:gd name="connsiteX2-103" fmla="*/ 13349 w 16332"/>
                <a:gd name="connsiteY2-104" fmla="*/ 4093 h 10225"/>
                <a:gd name="connsiteX3-105" fmla="*/ 10000 w 16332"/>
                <a:gd name="connsiteY3-106" fmla="*/ 10225 h 10225"/>
                <a:gd name="connsiteX4-107" fmla="*/ 1667 w 16332"/>
                <a:gd name="connsiteY4-108" fmla="*/ 10225 h 10225"/>
                <a:gd name="connsiteX5-109" fmla="*/ 0 w 16332"/>
                <a:gd name="connsiteY5-110" fmla="*/ 5225 h 10225"/>
                <a:gd name="connsiteX6-111" fmla="*/ 1667 w 16332"/>
                <a:gd name="connsiteY6-112" fmla="*/ 225 h 102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grpSp>
      <p:grpSp>
        <p:nvGrpSpPr>
          <p:cNvPr id="6" name="Group 27"/>
          <p:cNvGrpSpPr/>
          <p:nvPr/>
        </p:nvGrpSpPr>
        <p:grpSpPr>
          <a:xfrm>
            <a:off x="9861550" y="3267075"/>
            <a:ext cx="2332038" cy="1970088"/>
            <a:chOff x="457200" y="2931115"/>
            <a:chExt cx="1760414" cy="1853722"/>
          </a:xfrm>
        </p:grpSpPr>
        <p:sp>
          <p:nvSpPr>
            <p:cNvPr id="3083" name="Flowchart: Stored Data 1"/>
            <p:cNvSpPr/>
            <p:nvPr/>
          </p:nvSpPr>
          <p:spPr>
            <a:xfrm>
              <a:off x="457200" y="3561786"/>
              <a:ext cx="980204" cy="772465"/>
            </a:xfrm>
            <a:custGeom>
              <a:avLst/>
              <a:gdLst/>
              <a:ahLst/>
              <a:cxnLst>
                <a:cxn ang="0">
                  <a:pos x="2147483647" y="0"/>
                </a:cxn>
                <a:cxn ang="0">
                  <a:pos x="2147483647" y="0"/>
                </a:cxn>
                <a:cxn ang="0">
                  <a:pos x="2147483647" y="2147483647"/>
                </a:cxn>
                <a:cxn ang="0">
                  <a:pos x="2147483647" y="2147483647"/>
                </a:cxn>
                <a:cxn ang="0">
                  <a:pos x="2147483647" y="2147483647"/>
                </a:cxn>
                <a:cxn ang="0">
                  <a:pos x="0" y="2147483647"/>
                </a:cxn>
                <a:cxn ang="0">
                  <a:pos x="2147483647" y="0"/>
                </a:cxn>
              </a:cxnLst>
              <a:rect l="0" t="0" r="0" b="0"/>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solidFill>
              <a:srgbClr val="00B0F0">
                <a:alpha val="23137"/>
              </a:srgbClr>
            </a:solidFill>
            <a:ln w="9525">
              <a:noFill/>
            </a:ln>
          </p:spPr>
          <p:txBody>
            <a:bodyPr/>
            <a:lstStyle/>
            <a:p>
              <a:endParaRPr lang="en-US"/>
            </a:p>
          </p:txBody>
        </p:sp>
        <p:sp>
          <p:nvSpPr>
            <p:cNvPr id="30" name="Teardrop 29"/>
            <p:cNvSpPr/>
            <p:nvPr/>
          </p:nvSpPr>
          <p:spPr bwMode="auto">
            <a:xfrm rot="12707390">
              <a:off x="1547722" y="3379235"/>
              <a:ext cx="669892" cy="1005282"/>
            </a:xfrm>
            <a:prstGeom prst="teardrop">
              <a:avLst>
                <a:gd name="adj" fmla="val 103779"/>
              </a:avLst>
            </a:prstGeom>
            <a:solidFill>
              <a:srgbClr val="00B0F0">
                <a:alpha val="56000"/>
              </a:srgbClr>
            </a:soli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085" name="Isosceles Triangle 30"/>
            <p:cNvSpPr/>
            <p:nvPr/>
          </p:nvSpPr>
          <p:spPr>
            <a:xfrm rot="10800000">
              <a:off x="1212222" y="3552616"/>
              <a:ext cx="450364" cy="551760"/>
            </a:xfrm>
            <a:prstGeom prst="triangle">
              <a:avLst>
                <a:gd name="adj" fmla="val 50000"/>
              </a:avLst>
            </a:prstGeom>
            <a:solidFill>
              <a:srgbClr val="00B0F0">
                <a:alpha val="79999"/>
              </a:srgbClr>
            </a:solidFill>
            <a:ln w="9525">
              <a:noFill/>
            </a:ln>
          </p:spPr>
          <p:txBody>
            <a:bodyPr anchor="t" anchorCtr="0"/>
            <a:lstStyle/>
            <a:p>
              <a:pPr eaLnBrk="0" hangingPunct="0"/>
              <a:endParaRPr lang="vi-VN" altLang="en-US" sz="2400" dirty="0">
                <a:latin typeface="Tahoma" panose="020B0604030504040204" pitchFamily="34" charset="0"/>
              </a:endParaRPr>
            </a:p>
          </p:txBody>
        </p:sp>
        <p:sp>
          <p:nvSpPr>
            <p:cNvPr id="3086" name="Isosceles Triangle 31"/>
            <p:cNvSpPr/>
            <p:nvPr/>
          </p:nvSpPr>
          <p:spPr>
            <a:xfrm>
              <a:off x="1212222" y="4126210"/>
              <a:ext cx="483473" cy="208040"/>
            </a:xfrm>
            <a:prstGeom prst="triangle">
              <a:avLst>
                <a:gd name="adj" fmla="val 50000"/>
              </a:avLst>
            </a:prstGeom>
            <a:solidFill>
              <a:srgbClr val="00B0F0">
                <a:alpha val="79999"/>
              </a:srgbClr>
            </a:solidFill>
            <a:ln w="9525">
              <a:noFill/>
            </a:ln>
          </p:spPr>
          <p:txBody>
            <a:bodyPr anchor="t" anchorCtr="0"/>
            <a:lstStyle/>
            <a:p>
              <a:pPr eaLnBrk="0" hangingPunct="0"/>
              <a:endParaRPr lang="vi-VN" altLang="en-US" sz="2400" dirty="0">
                <a:latin typeface="Tahoma" panose="020B0604030504040204" pitchFamily="34" charset="0"/>
              </a:endParaRPr>
            </a:p>
          </p:txBody>
        </p:sp>
        <p:sp>
          <p:nvSpPr>
            <p:cNvPr id="3087" name="Flowchart: Stored Data 1"/>
            <p:cNvSpPr/>
            <p:nvPr/>
          </p:nvSpPr>
          <p:spPr>
            <a:xfrm rot="2642607">
              <a:off x="852141" y="2931115"/>
              <a:ext cx="1099802" cy="719989"/>
            </a:xfrm>
            <a:custGeom>
              <a:avLst/>
              <a:gdLst/>
              <a:ahLst/>
              <a:cxnLst>
                <a:cxn ang="0">
                  <a:pos x="2147483647" y="2147483647"/>
                </a:cxn>
                <a:cxn ang="0">
                  <a:pos x="2147483647" y="0"/>
                </a:cxn>
                <a:cxn ang="0">
                  <a:pos x="2147483647" y="2147483647"/>
                </a:cxn>
                <a:cxn ang="0">
                  <a:pos x="2147483647" y="2147483647"/>
                </a:cxn>
                <a:cxn ang="0">
                  <a:pos x="2147483647" y="2147483647"/>
                </a:cxn>
                <a:cxn ang="0">
                  <a:pos x="0" y="2147483647"/>
                </a:cxn>
                <a:cxn ang="0">
                  <a:pos x="2147483647" y="2147483647"/>
                </a:cxn>
              </a:cxnLst>
              <a:rect l="0" t="0" r="0" b="0"/>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solidFill>
              <a:srgbClr val="00B0F0">
                <a:alpha val="23137"/>
              </a:srgbClr>
            </a:solidFill>
            <a:ln w="9525">
              <a:noFill/>
            </a:ln>
          </p:spPr>
          <p:txBody>
            <a:bodyPr/>
            <a:lstStyle/>
            <a:p>
              <a:endParaRPr lang="en-US"/>
            </a:p>
          </p:txBody>
        </p:sp>
        <p:sp>
          <p:nvSpPr>
            <p:cNvPr id="3088" name="Flowchart: Stored Data 1"/>
            <p:cNvSpPr/>
            <p:nvPr/>
          </p:nvSpPr>
          <p:spPr>
            <a:xfrm rot="-2642607" flipV="1">
              <a:off x="820564" y="4106573"/>
              <a:ext cx="1221243" cy="678264"/>
            </a:xfrm>
            <a:custGeom>
              <a:avLst/>
              <a:gdLst/>
              <a:ahLst/>
              <a:cxnLst>
                <a:cxn ang="0">
                  <a:pos x="2147483647" y="2147483647"/>
                </a:cxn>
                <a:cxn ang="0">
                  <a:pos x="2147483647" y="0"/>
                </a:cxn>
                <a:cxn ang="0">
                  <a:pos x="2147483647" y="2147483647"/>
                </a:cxn>
                <a:cxn ang="0">
                  <a:pos x="2147483647" y="2147483647"/>
                </a:cxn>
                <a:cxn ang="0">
                  <a:pos x="2147483647" y="2147483647"/>
                </a:cxn>
                <a:cxn ang="0">
                  <a:pos x="0" y="2147483647"/>
                </a:cxn>
                <a:cxn ang="0">
                  <a:pos x="2147483647" y="2147483647"/>
                </a:cxn>
              </a:cxnLst>
              <a:rect l="0" t="0" r="0" b="0"/>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solidFill>
              <a:srgbClr val="00B0F0">
                <a:alpha val="23137"/>
              </a:srgbClr>
            </a:solidFill>
            <a:ln w="9525">
              <a:noFill/>
            </a:ln>
          </p:spPr>
          <p:txBody>
            <a:bodyPr/>
            <a:lstStyle/>
            <a:p>
              <a:endParaRPr lang="en-US"/>
            </a:p>
          </p:txBody>
        </p:sp>
      </p:grpSp>
      <p:grpSp>
        <p:nvGrpSpPr>
          <p:cNvPr id="7" name="Group 34"/>
          <p:cNvGrpSpPr/>
          <p:nvPr/>
        </p:nvGrpSpPr>
        <p:grpSpPr>
          <a:xfrm>
            <a:off x="12866795" y="3235893"/>
            <a:ext cx="2331720" cy="1969062"/>
            <a:chOff x="457200" y="2931115"/>
            <a:chExt cx="1760414" cy="1853722"/>
          </a:xfrm>
          <a:solidFill>
            <a:srgbClr val="FFFF00">
              <a:alpha val="21000"/>
            </a:srgbClr>
          </a:solidFill>
        </p:grpSpPr>
        <p:sp>
          <p:nvSpPr>
            <p:cNvPr id="36" name="Flowchart: Stored Data 1"/>
            <p:cNvSpPr/>
            <p:nvPr/>
          </p:nvSpPr>
          <p:spPr bwMode="auto">
            <a:xfrm>
              <a:off x="457200" y="3561786"/>
              <a:ext cx="980204" cy="77246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1" fmla="*/ 1667 w 11711"/>
                <a:gd name="connsiteY0-2" fmla="*/ 0 h 10000"/>
                <a:gd name="connsiteX1-3" fmla="*/ 10000 w 11711"/>
                <a:gd name="connsiteY1-4" fmla="*/ 0 h 10000"/>
                <a:gd name="connsiteX2-5" fmla="*/ 11711 w 11711"/>
                <a:gd name="connsiteY2-6" fmla="*/ 5281 h 10000"/>
                <a:gd name="connsiteX3-7" fmla="*/ 10000 w 11711"/>
                <a:gd name="connsiteY3-8" fmla="*/ 10000 h 10000"/>
                <a:gd name="connsiteX4-9" fmla="*/ 1667 w 11711"/>
                <a:gd name="connsiteY4-10" fmla="*/ 10000 h 10000"/>
                <a:gd name="connsiteX5-11" fmla="*/ 0 w 11711"/>
                <a:gd name="connsiteY5-12" fmla="*/ 5000 h 10000"/>
                <a:gd name="connsiteX6-13" fmla="*/ 1667 w 11711"/>
                <a:gd name="connsiteY6-14"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7" name="Teardrop 36"/>
            <p:cNvSpPr/>
            <p:nvPr/>
          </p:nvSpPr>
          <p:spPr bwMode="auto">
            <a:xfrm rot="12707390">
              <a:off x="1548021" y="3379452"/>
              <a:ext cx="669593" cy="1005127"/>
            </a:xfrm>
            <a:prstGeom prst="teardrop">
              <a:avLst>
                <a:gd name="adj" fmla="val 103779"/>
              </a:avLst>
            </a:pr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8" name="Isosceles Triangle 37"/>
            <p:cNvSpPr/>
            <p:nvPr/>
          </p:nvSpPr>
          <p:spPr bwMode="auto">
            <a:xfrm rot="10800000">
              <a:off x="1212222" y="3552616"/>
              <a:ext cx="450364" cy="551760"/>
            </a:xfrm>
            <a:prstGeom prst="triangle">
              <a:avLst/>
            </a:pr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9" name="Isosceles Triangle 38"/>
            <p:cNvSpPr/>
            <p:nvPr/>
          </p:nvSpPr>
          <p:spPr bwMode="auto">
            <a:xfrm>
              <a:off x="1212222" y="4126210"/>
              <a:ext cx="483473" cy="208040"/>
            </a:xfrm>
            <a:prstGeom prst="triangle">
              <a:avLst/>
            </a:pr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0" name="Flowchart: Stored Data 1"/>
            <p:cNvSpPr/>
            <p:nvPr/>
          </p:nvSpPr>
          <p:spPr bwMode="auto">
            <a:xfrm rot="2642607">
              <a:off x="852141" y="2931115"/>
              <a:ext cx="1099802" cy="71998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1" fmla="*/ 1667 w 11711"/>
                <a:gd name="connsiteY0-2" fmla="*/ 0 h 10000"/>
                <a:gd name="connsiteX1-3" fmla="*/ 10000 w 11711"/>
                <a:gd name="connsiteY1-4" fmla="*/ 0 h 10000"/>
                <a:gd name="connsiteX2-5" fmla="*/ 11711 w 11711"/>
                <a:gd name="connsiteY2-6" fmla="*/ 5281 h 10000"/>
                <a:gd name="connsiteX3-7" fmla="*/ 10000 w 11711"/>
                <a:gd name="connsiteY3-8" fmla="*/ 10000 h 10000"/>
                <a:gd name="connsiteX4-9" fmla="*/ 1667 w 11711"/>
                <a:gd name="connsiteY4-10" fmla="*/ 10000 h 10000"/>
                <a:gd name="connsiteX5-11" fmla="*/ 0 w 11711"/>
                <a:gd name="connsiteY5-12" fmla="*/ 5000 h 10000"/>
                <a:gd name="connsiteX6-13" fmla="*/ 1667 w 11711"/>
                <a:gd name="connsiteY6-14" fmla="*/ 0 h 10000"/>
                <a:gd name="connsiteX0-15" fmla="*/ 1667 w 10000"/>
                <a:gd name="connsiteY0-16" fmla="*/ 0 h 10000"/>
                <a:gd name="connsiteX1-17" fmla="*/ 10000 w 10000"/>
                <a:gd name="connsiteY1-18" fmla="*/ 0 h 10000"/>
                <a:gd name="connsiteX2-19" fmla="*/ 9598 w 10000"/>
                <a:gd name="connsiteY2-20" fmla="*/ 5621 h 10000"/>
                <a:gd name="connsiteX3-21" fmla="*/ 10000 w 10000"/>
                <a:gd name="connsiteY3-22" fmla="*/ 10000 h 10000"/>
                <a:gd name="connsiteX4-23" fmla="*/ 1667 w 10000"/>
                <a:gd name="connsiteY4-24" fmla="*/ 10000 h 10000"/>
                <a:gd name="connsiteX5-25" fmla="*/ 0 w 10000"/>
                <a:gd name="connsiteY5-26" fmla="*/ 5000 h 10000"/>
                <a:gd name="connsiteX6-27" fmla="*/ 1667 w 10000"/>
                <a:gd name="connsiteY6-28" fmla="*/ 0 h 10000"/>
                <a:gd name="connsiteX0-29" fmla="*/ 1667 w 10000"/>
                <a:gd name="connsiteY0-30" fmla="*/ 0 h 10000"/>
                <a:gd name="connsiteX1-31" fmla="*/ 10000 w 10000"/>
                <a:gd name="connsiteY1-32" fmla="*/ 0 h 10000"/>
                <a:gd name="connsiteX2-33" fmla="*/ 9598 w 10000"/>
                <a:gd name="connsiteY2-34" fmla="*/ 5621 h 10000"/>
                <a:gd name="connsiteX3-35" fmla="*/ 10000 w 10000"/>
                <a:gd name="connsiteY3-36" fmla="*/ 10000 h 10000"/>
                <a:gd name="connsiteX4-37" fmla="*/ 1667 w 10000"/>
                <a:gd name="connsiteY4-38" fmla="*/ 10000 h 10000"/>
                <a:gd name="connsiteX5-39" fmla="*/ 0 w 10000"/>
                <a:gd name="connsiteY5-40" fmla="*/ 5000 h 10000"/>
                <a:gd name="connsiteX6-41" fmla="*/ 1667 w 10000"/>
                <a:gd name="connsiteY6-42" fmla="*/ 0 h 10000"/>
                <a:gd name="connsiteX0-43" fmla="*/ 1667 w 14510"/>
                <a:gd name="connsiteY0-44" fmla="*/ 606 h 10606"/>
                <a:gd name="connsiteX1-45" fmla="*/ 14510 w 14510"/>
                <a:gd name="connsiteY1-46" fmla="*/ 0 h 10606"/>
                <a:gd name="connsiteX2-47" fmla="*/ 9598 w 14510"/>
                <a:gd name="connsiteY2-48" fmla="*/ 6227 h 10606"/>
                <a:gd name="connsiteX3-49" fmla="*/ 10000 w 14510"/>
                <a:gd name="connsiteY3-50" fmla="*/ 10606 h 10606"/>
                <a:gd name="connsiteX4-51" fmla="*/ 1667 w 14510"/>
                <a:gd name="connsiteY4-52" fmla="*/ 10606 h 10606"/>
                <a:gd name="connsiteX5-53" fmla="*/ 0 w 14510"/>
                <a:gd name="connsiteY5-54" fmla="*/ 5606 h 10606"/>
                <a:gd name="connsiteX6-55" fmla="*/ 1667 w 14510"/>
                <a:gd name="connsiteY6-56" fmla="*/ 606 h 10606"/>
                <a:gd name="connsiteX0-57" fmla="*/ 1667 w 14510"/>
                <a:gd name="connsiteY0-58" fmla="*/ 606 h 10606"/>
                <a:gd name="connsiteX1-59" fmla="*/ 14510 w 14510"/>
                <a:gd name="connsiteY1-60" fmla="*/ 0 h 10606"/>
                <a:gd name="connsiteX2-61" fmla="*/ 12371 w 14510"/>
                <a:gd name="connsiteY2-62" fmla="*/ 4845 h 10606"/>
                <a:gd name="connsiteX3-63" fmla="*/ 10000 w 14510"/>
                <a:gd name="connsiteY3-64" fmla="*/ 10606 h 10606"/>
                <a:gd name="connsiteX4-65" fmla="*/ 1667 w 14510"/>
                <a:gd name="connsiteY4-66" fmla="*/ 10606 h 10606"/>
                <a:gd name="connsiteX5-67" fmla="*/ 0 w 14510"/>
                <a:gd name="connsiteY5-68" fmla="*/ 5606 h 10606"/>
                <a:gd name="connsiteX6-69" fmla="*/ 1667 w 14510"/>
                <a:gd name="connsiteY6-70" fmla="*/ 606 h 10606"/>
                <a:gd name="connsiteX0-71" fmla="*/ 1667 w 14510"/>
                <a:gd name="connsiteY0-72" fmla="*/ 606 h 10606"/>
                <a:gd name="connsiteX1-73" fmla="*/ 14510 w 14510"/>
                <a:gd name="connsiteY1-74" fmla="*/ 0 h 10606"/>
                <a:gd name="connsiteX2-75" fmla="*/ 13349 w 14510"/>
                <a:gd name="connsiteY2-76" fmla="*/ 4474 h 10606"/>
                <a:gd name="connsiteX3-77" fmla="*/ 10000 w 14510"/>
                <a:gd name="connsiteY3-78" fmla="*/ 10606 h 10606"/>
                <a:gd name="connsiteX4-79" fmla="*/ 1667 w 14510"/>
                <a:gd name="connsiteY4-80" fmla="*/ 10606 h 10606"/>
                <a:gd name="connsiteX5-81" fmla="*/ 0 w 14510"/>
                <a:gd name="connsiteY5-82" fmla="*/ 5606 h 10606"/>
                <a:gd name="connsiteX6-83" fmla="*/ 1667 w 14510"/>
                <a:gd name="connsiteY6-84" fmla="*/ 606 h 10606"/>
                <a:gd name="connsiteX0-85" fmla="*/ 1667 w 15367"/>
                <a:gd name="connsiteY0-86" fmla="*/ 1046 h 11046"/>
                <a:gd name="connsiteX1-87" fmla="*/ 15367 w 15367"/>
                <a:gd name="connsiteY1-88" fmla="*/ 0 h 11046"/>
                <a:gd name="connsiteX2-89" fmla="*/ 13349 w 15367"/>
                <a:gd name="connsiteY2-90" fmla="*/ 4914 h 11046"/>
                <a:gd name="connsiteX3-91" fmla="*/ 10000 w 15367"/>
                <a:gd name="connsiteY3-92" fmla="*/ 11046 h 11046"/>
                <a:gd name="connsiteX4-93" fmla="*/ 1667 w 15367"/>
                <a:gd name="connsiteY4-94" fmla="*/ 11046 h 11046"/>
                <a:gd name="connsiteX5-95" fmla="*/ 0 w 15367"/>
                <a:gd name="connsiteY5-96" fmla="*/ 6046 h 11046"/>
                <a:gd name="connsiteX6-97" fmla="*/ 1667 w 15367"/>
                <a:gd name="connsiteY6-98" fmla="*/ 1046 h 110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1" name="Flowchart: Stored Data 1"/>
            <p:cNvSpPr/>
            <p:nvPr/>
          </p:nvSpPr>
          <p:spPr bwMode="auto">
            <a:xfrm rot="18957393" flipV="1">
              <a:off x="820564" y="4106573"/>
              <a:ext cx="1221243" cy="6782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1" fmla="*/ 1667 w 11711"/>
                <a:gd name="connsiteY0-2" fmla="*/ 0 h 10000"/>
                <a:gd name="connsiteX1-3" fmla="*/ 10000 w 11711"/>
                <a:gd name="connsiteY1-4" fmla="*/ 0 h 10000"/>
                <a:gd name="connsiteX2-5" fmla="*/ 11711 w 11711"/>
                <a:gd name="connsiteY2-6" fmla="*/ 5281 h 10000"/>
                <a:gd name="connsiteX3-7" fmla="*/ 10000 w 11711"/>
                <a:gd name="connsiteY3-8" fmla="*/ 10000 h 10000"/>
                <a:gd name="connsiteX4-9" fmla="*/ 1667 w 11711"/>
                <a:gd name="connsiteY4-10" fmla="*/ 10000 h 10000"/>
                <a:gd name="connsiteX5-11" fmla="*/ 0 w 11711"/>
                <a:gd name="connsiteY5-12" fmla="*/ 5000 h 10000"/>
                <a:gd name="connsiteX6-13" fmla="*/ 1667 w 11711"/>
                <a:gd name="connsiteY6-14" fmla="*/ 0 h 10000"/>
                <a:gd name="connsiteX0-15" fmla="*/ 1667 w 10000"/>
                <a:gd name="connsiteY0-16" fmla="*/ 0 h 10000"/>
                <a:gd name="connsiteX1-17" fmla="*/ 10000 w 10000"/>
                <a:gd name="connsiteY1-18" fmla="*/ 0 h 10000"/>
                <a:gd name="connsiteX2-19" fmla="*/ 9598 w 10000"/>
                <a:gd name="connsiteY2-20" fmla="*/ 5621 h 10000"/>
                <a:gd name="connsiteX3-21" fmla="*/ 10000 w 10000"/>
                <a:gd name="connsiteY3-22" fmla="*/ 10000 h 10000"/>
                <a:gd name="connsiteX4-23" fmla="*/ 1667 w 10000"/>
                <a:gd name="connsiteY4-24" fmla="*/ 10000 h 10000"/>
                <a:gd name="connsiteX5-25" fmla="*/ 0 w 10000"/>
                <a:gd name="connsiteY5-26" fmla="*/ 5000 h 10000"/>
                <a:gd name="connsiteX6-27" fmla="*/ 1667 w 10000"/>
                <a:gd name="connsiteY6-28" fmla="*/ 0 h 10000"/>
                <a:gd name="connsiteX0-29" fmla="*/ 1667 w 10000"/>
                <a:gd name="connsiteY0-30" fmla="*/ 0 h 10000"/>
                <a:gd name="connsiteX1-31" fmla="*/ 10000 w 10000"/>
                <a:gd name="connsiteY1-32" fmla="*/ 0 h 10000"/>
                <a:gd name="connsiteX2-33" fmla="*/ 9598 w 10000"/>
                <a:gd name="connsiteY2-34" fmla="*/ 5621 h 10000"/>
                <a:gd name="connsiteX3-35" fmla="*/ 10000 w 10000"/>
                <a:gd name="connsiteY3-36" fmla="*/ 10000 h 10000"/>
                <a:gd name="connsiteX4-37" fmla="*/ 1667 w 10000"/>
                <a:gd name="connsiteY4-38" fmla="*/ 10000 h 10000"/>
                <a:gd name="connsiteX5-39" fmla="*/ 0 w 10000"/>
                <a:gd name="connsiteY5-40" fmla="*/ 5000 h 10000"/>
                <a:gd name="connsiteX6-41" fmla="*/ 1667 w 10000"/>
                <a:gd name="connsiteY6-42" fmla="*/ 0 h 10000"/>
                <a:gd name="connsiteX0-43" fmla="*/ 1667 w 14510"/>
                <a:gd name="connsiteY0-44" fmla="*/ 606 h 10606"/>
                <a:gd name="connsiteX1-45" fmla="*/ 14510 w 14510"/>
                <a:gd name="connsiteY1-46" fmla="*/ 0 h 10606"/>
                <a:gd name="connsiteX2-47" fmla="*/ 9598 w 14510"/>
                <a:gd name="connsiteY2-48" fmla="*/ 6227 h 10606"/>
                <a:gd name="connsiteX3-49" fmla="*/ 10000 w 14510"/>
                <a:gd name="connsiteY3-50" fmla="*/ 10606 h 10606"/>
                <a:gd name="connsiteX4-51" fmla="*/ 1667 w 14510"/>
                <a:gd name="connsiteY4-52" fmla="*/ 10606 h 10606"/>
                <a:gd name="connsiteX5-53" fmla="*/ 0 w 14510"/>
                <a:gd name="connsiteY5-54" fmla="*/ 5606 h 10606"/>
                <a:gd name="connsiteX6-55" fmla="*/ 1667 w 14510"/>
                <a:gd name="connsiteY6-56" fmla="*/ 606 h 10606"/>
                <a:gd name="connsiteX0-57" fmla="*/ 1667 w 14510"/>
                <a:gd name="connsiteY0-58" fmla="*/ 606 h 10606"/>
                <a:gd name="connsiteX1-59" fmla="*/ 14510 w 14510"/>
                <a:gd name="connsiteY1-60" fmla="*/ 0 h 10606"/>
                <a:gd name="connsiteX2-61" fmla="*/ 12371 w 14510"/>
                <a:gd name="connsiteY2-62" fmla="*/ 4845 h 10606"/>
                <a:gd name="connsiteX3-63" fmla="*/ 10000 w 14510"/>
                <a:gd name="connsiteY3-64" fmla="*/ 10606 h 10606"/>
                <a:gd name="connsiteX4-65" fmla="*/ 1667 w 14510"/>
                <a:gd name="connsiteY4-66" fmla="*/ 10606 h 10606"/>
                <a:gd name="connsiteX5-67" fmla="*/ 0 w 14510"/>
                <a:gd name="connsiteY5-68" fmla="*/ 5606 h 10606"/>
                <a:gd name="connsiteX6-69" fmla="*/ 1667 w 14510"/>
                <a:gd name="connsiteY6-70" fmla="*/ 606 h 10606"/>
                <a:gd name="connsiteX0-71" fmla="*/ 1667 w 14510"/>
                <a:gd name="connsiteY0-72" fmla="*/ 606 h 10606"/>
                <a:gd name="connsiteX1-73" fmla="*/ 14510 w 14510"/>
                <a:gd name="connsiteY1-74" fmla="*/ 0 h 10606"/>
                <a:gd name="connsiteX2-75" fmla="*/ 13349 w 14510"/>
                <a:gd name="connsiteY2-76" fmla="*/ 4474 h 10606"/>
                <a:gd name="connsiteX3-77" fmla="*/ 10000 w 14510"/>
                <a:gd name="connsiteY3-78" fmla="*/ 10606 h 10606"/>
                <a:gd name="connsiteX4-79" fmla="*/ 1667 w 14510"/>
                <a:gd name="connsiteY4-80" fmla="*/ 10606 h 10606"/>
                <a:gd name="connsiteX5-81" fmla="*/ 0 w 14510"/>
                <a:gd name="connsiteY5-82" fmla="*/ 5606 h 10606"/>
                <a:gd name="connsiteX6-83" fmla="*/ 1667 w 14510"/>
                <a:gd name="connsiteY6-84" fmla="*/ 606 h 10606"/>
                <a:gd name="connsiteX0-85" fmla="*/ 1667 w 15367"/>
                <a:gd name="connsiteY0-86" fmla="*/ 1046 h 11046"/>
                <a:gd name="connsiteX1-87" fmla="*/ 15367 w 15367"/>
                <a:gd name="connsiteY1-88" fmla="*/ 0 h 11046"/>
                <a:gd name="connsiteX2-89" fmla="*/ 13349 w 15367"/>
                <a:gd name="connsiteY2-90" fmla="*/ 4914 h 11046"/>
                <a:gd name="connsiteX3-91" fmla="*/ 10000 w 15367"/>
                <a:gd name="connsiteY3-92" fmla="*/ 11046 h 11046"/>
                <a:gd name="connsiteX4-93" fmla="*/ 1667 w 15367"/>
                <a:gd name="connsiteY4-94" fmla="*/ 11046 h 11046"/>
                <a:gd name="connsiteX5-95" fmla="*/ 0 w 15367"/>
                <a:gd name="connsiteY5-96" fmla="*/ 6046 h 11046"/>
                <a:gd name="connsiteX6-97" fmla="*/ 1667 w 15367"/>
                <a:gd name="connsiteY6-98" fmla="*/ 1046 h 11046"/>
                <a:gd name="connsiteX0-99" fmla="*/ 1667 w 16332"/>
                <a:gd name="connsiteY0-100" fmla="*/ 225 h 10225"/>
                <a:gd name="connsiteX1-101" fmla="*/ 16332 w 16332"/>
                <a:gd name="connsiteY1-102" fmla="*/ 0 h 10225"/>
                <a:gd name="connsiteX2-103" fmla="*/ 13349 w 16332"/>
                <a:gd name="connsiteY2-104" fmla="*/ 4093 h 10225"/>
                <a:gd name="connsiteX3-105" fmla="*/ 10000 w 16332"/>
                <a:gd name="connsiteY3-106" fmla="*/ 10225 h 10225"/>
                <a:gd name="connsiteX4-107" fmla="*/ 1667 w 16332"/>
                <a:gd name="connsiteY4-108" fmla="*/ 10225 h 10225"/>
                <a:gd name="connsiteX5-109" fmla="*/ 0 w 16332"/>
                <a:gd name="connsiteY5-110" fmla="*/ 5225 h 10225"/>
                <a:gd name="connsiteX6-111" fmla="*/ 1667 w 16332"/>
                <a:gd name="connsiteY6-112" fmla="*/ 225 h 102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grpSp>
      <p:sp>
        <p:nvSpPr>
          <p:cNvPr id="3090" name="Rectangle 16383"/>
          <p:cNvSpPr/>
          <p:nvPr/>
        </p:nvSpPr>
        <p:spPr>
          <a:xfrm>
            <a:off x="1984375" y="153988"/>
            <a:ext cx="11741150" cy="2324100"/>
          </a:xfrm>
          <a:prstGeom prst="rect">
            <a:avLst/>
          </a:prstGeom>
          <a:noFill/>
          <a:ln w="9525">
            <a:noFill/>
          </a:ln>
        </p:spPr>
        <p:txBody>
          <a:bodyPr lIns="135852" tIns="67926" rIns="135852" bIns="67926" anchor="t" anchorCtr="0"/>
          <a:lstStyle/>
          <a:p>
            <a:pPr eaLnBrk="0" hangingPunct="0"/>
            <a:endParaRPr lang="en-US" altLang="x-none" dirty="0">
              <a:latin typeface="Arial" panose="020B0604020202020204" pitchFamily="34" charset="0"/>
            </a:endParaRPr>
          </a:p>
        </p:txBody>
      </p:sp>
      <p:sp>
        <p:nvSpPr>
          <p:cNvPr id="45" name="Rectangle 44"/>
          <p:cNvSpPr/>
          <p:nvPr/>
        </p:nvSpPr>
        <p:spPr>
          <a:xfrm>
            <a:off x="2574925" y="777875"/>
            <a:ext cx="10879138" cy="2692400"/>
          </a:xfrm>
          <a:prstGeom prst="rect">
            <a:avLst/>
          </a:prstGeom>
          <a:noFill/>
          <a:ln w="9525">
            <a:noFill/>
          </a:ln>
        </p:spPr>
        <p:txBody>
          <a:bodyPr lIns="135852" tIns="67926" rIns="135852" bIns="67926" anchor="t" anchorCtr="0">
            <a:spAutoFit/>
          </a:bodyPr>
          <a:lstStyle/>
          <a:p>
            <a:pPr algn="ctr"/>
            <a:r>
              <a:rPr lang="en-US" altLang="vi-VN" sz="7100" b="1" smtClean="0">
                <a:solidFill>
                  <a:srgbClr val="FF0000"/>
                </a:solidFill>
                <a:latin typeface="Times New Roman" panose="02020603050405020304" pitchFamily="18" charset="0"/>
              </a:rPr>
              <a:t> </a:t>
            </a:r>
            <a:r>
              <a:rPr lang="en-US" altLang="vi-VN" sz="7100" b="1" dirty="0">
                <a:solidFill>
                  <a:srgbClr val="FF0000"/>
                </a:solidFill>
                <a:latin typeface="Times New Roman" panose="02020603050405020304" pitchFamily="18" charset="0"/>
              </a:rPr>
              <a:t>BÀI 11:</a:t>
            </a:r>
          </a:p>
          <a:p>
            <a:pPr algn="ctr"/>
            <a:r>
              <a:rPr lang="en-US" altLang="vi-VN" sz="7100" b="1" dirty="0">
                <a:solidFill>
                  <a:srgbClr val="FF0000"/>
                </a:solidFill>
                <a:latin typeface="Times New Roman" panose="02020603050405020304" pitchFamily="18" charset="0"/>
              </a:rPr>
              <a:t> ĐÈN ĐIỆN</a:t>
            </a:r>
            <a:endParaRPr lang="en-US" altLang="en-US" sz="7100" b="1" dirty="0">
              <a:solidFill>
                <a:srgbClr val="FF0000"/>
              </a:solidFill>
              <a:latin typeface="Times New Roman" panose="02020603050405020304" pitchFamily="18" charset="0"/>
            </a:endParaRPr>
          </a:p>
          <a:p>
            <a:pPr algn="ctr"/>
            <a:endParaRPr lang="en-US" altLang="vi-VN" sz="24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0-#ppt_w/2"/>
                                          </p:val>
                                        </p:tav>
                                        <p:tav tm="100000">
                                          <p:val>
                                            <p:strVal val="#ppt_x"/>
                                          </p:val>
                                        </p:tav>
                                      </p:tavLst>
                                    </p:anim>
                                    <p:anim calcmode="lin" valueType="num">
                                      <p:cBhvr additive="base">
                                        <p:cTn id="20" dur="75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0-#ppt_w/2"/>
                                          </p:val>
                                        </p:tav>
                                        <p:tav tm="100000">
                                          <p:val>
                                            <p:strVal val="#ppt_x"/>
                                          </p:val>
                                        </p:tav>
                                      </p:tavLst>
                                    </p:anim>
                                    <p:anim calcmode="lin" valueType="num">
                                      <p:cBhvr additive="base">
                                        <p:cTn id="24" dur="750" fill="hold"/>
                                        <p:tgtEl>
                                          <p:spTgt spid="7"/>
                                        </p:tgtEl>
                                        <p:attrNameLst>
                                          <p:attrName>ppt_y</p:attrName>
                                        </p:attrNameLst>
                                      </p:cBhvr>
                                      <p:tavLst>
                                        <p:tav tm="0">
                                          <p:val>
                                            <p:strVal val="#ppt_y"/>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45">
                                            <p:txEl>
                                              <p:pRg st="0" end="0"/>
                                            </p:txEl>
                                          </p:spTgt>
                                        </p:tgtEl>
                                        <p:attrNameLst>
                                          <p:attrName>style.visibility</p:attrName>
                                        </p:attrNameLst>
                                      </p:cBhvr>
                                      <p:to>
                                        <p:strVal val="visible"/>
                                      </p:to>
                                    </p:set>
                                    <p:anim calcmode="lin" valueType="num">
                                      <p:cBhvr>
                                        <p:cTn id="27"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45">
                                            <p:txEl>
                                              <p:pRg st="0" end="0"/>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45">
                                            <p:txEl>
                                              <p:pRg st="1" end="1"/>
                                            </p:txEl>
                                          </p:spTgt>
                                        </p:tgtEl>
                                        <p:attrNameLst>
                                          <p:attrName>style.visibility</p:attrName>
                                        </p:attrNameLst>
                                      </p:cBhvr>
                                      <p:to>
                                        <p:strVal val="visible"/>
                                      </p:to>
                                    </p:set>
                                    <p:anim calcmode="lin" valueType="num">
                                      <p:cBhvr>
                                        <p:cTn id="32" dur="500" fill="hold"/>
                                        <p:tgtEl>
                                          <p:spTgt spid="45">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45">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276350" y="5964238"/>
            <a:ext cx="18078450" cy="248285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lt1"/>
              </a:solidFill>
              <a:effectLst/>
              <a:uLnTx/>
              <a:uFillTx/>
              <a:latin typeface="+mn-lt"/>
              <a:ea typeface="+mn-ea"/>
              <a:cs typeface="+mn-cs"/>
            </a:endParaRPr>
          </a:p>
        </p:txBody>
      </p:sp>
      <p:pic>
        <p:nvPicPr>
          <p:cNvPr id="12290" name="Picture 27" descr="bball"/>
          <p:cNvPicPr>
            <a:picLocks noChangeAspect="1"/>
          </p:cNvPicPr>
          <p:nvPr/>
        </p:nvPicPr>
        <p:blipFill>
          <a:blip r:embed="rId2"/>
          <a:stretch>
            <a:fillRect/>
          </a:stretch>
        </p:blipFill>
        <p:spPr>
          <a:xfrm>
            <a:off x="13342938" y="0"/>
            <a:ext cx="2201862" cy="1554163"/>
          </a:xfrm>
          <a:prstGeom prst="rect">
            <a:avLst/>
          </a:prstGeom>
          <a:noFill/>
          <a:ln w="9525">
            <a:noFill/>
          </a:ln>
        </p:spPr>
      </p:pic>
      <p:sp>
        <p:nvSpPr>
          <p:cNvPr id="8" name="Rectangle: Top Corners Rounded 15"/>
          <p:cNvSpPr/>
          <p:nvPr/>
        </p:nvSpPr>
        <p:spPr>
          <a:xfrm rot="5400000">
            <a:off x="-1868487" y="3824288"/>
            <a:ext cx="4318000" cy="58102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678180" lvl="1" indent="-2209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eaLnBrk="0" fontAlgn="base" hangingPunct="0"/>
            <a:endParaRPr strike="noStrike" noProof="1">
              <a:latin typeface="Arial" panose="020B0604020202020204" pitchFamily="34" charset="0"/>
            </a:endParaRPr>
          </a:p>
        </p:txBody>
      </p:sp>
      <p:sp>
        <p:nvSpPr>
          <p:cNvPr id="14" name="Rectangle 13"/>
          <p:cNvSpPr/>
          <p:nvPr/>
        </p:nvSpPr>
        <p:spPr>
          <a:xfrm>
            <a:off x="1425575" y="1717675"/>
            <a:ext cx="12017375" cy="2073275"/>
          </a:xfrm>
          <a:prstGeom prst="rect">
            <a:avLst/>
          </a:prstGeom>
          <a:noFill/>
          <a:ln w="9525">
            <a:noFill/>
          </a:ln>
        </p:spPr>
        <p:txBody>
          <a:bodyPr wrap="square" lIns="135852" tIns="67926" rIns="135852" bIns="67926" anchor="t" anchorCtr="0">
            <a:spAutoFit/>
          </a:bodyPr>
          <a:lstStyle/>
          <a:p>
            <a:pPr eaLnBrk="0" hangingPunct="0"/>
            <a:r>
              <a:rPr lang="en-US" altLang="x-none" sz="4200" dirty="0">
                <a:solidFill>
                  <a:srgbClr val="0070C0"/>
                </a:solidFill>
                <a:latin typeface="Times New Roman" panose="02020603050405020304" pitchFamily="18" charset="0"/>
              </a:rPr>
              <a:t>Khi hoạt động bảng mạch Led phát ra ánh sáng v</a:t>
            </a:r>
            <a:r>
              <a:rPr lang="en-US" altLang="x-none" sz="4200" dirty="0">
                <a:solidFill>
                  <a:srgbClr val="0070C0"/>
                </a:solidFill>
                <a:latin typeface="Times New Roman" panose="02020603050405020304" pitchFamily="18" charset="0"/>
                <a:ea typeface="Times New Roman" panose="02020603050405020304" pitchFamily="18" charset="0"/>
              </a:rPr>
              <a:t>à</a:t>
            </a:r>
            <a:r>
              <a:rPr lang="en-US" altLang="x-none" sz="4200" dirty="0">
                <a:solidFill>
                  <a:srgbClr val="0070C0"/>
                </a:solidFill>
                <a:latin typeface="Times New Roman" panose="02020603050405020304" pitchFamily="18" charset="0"/>
              </a:rPr>
              <a:t> vỏ bóng giúp phân bố đều ánh Sáng</a:t>
            </a:r>
            <a:r>
              <a:rPr lang="vi-VN" altLang="en-US" sz="4200" dirty="0">
                <a:solidFill>
                  <a:srgbClr val="0070C0"/>
                </a:solidFill>
                <a:latin typeface="Times New Roman" panose="02020603050405020304" pitchFamily="18" charset="0"/>
              </a:rPr>
              <a:t/>
            </a:r>
            <a:br>
              <a:rPr lang="vi-VN" altLang="en-US" sz="4200" dirty="0">
                <a:solidFill>
                  <a:srgbClr val="0070C0"/>
                </a:solidFill>
                <a:latin typeface="Times New Roman" panose="02020603050405020304" pitchFamily="18" charset="0"/>
              </a:rPr>
            </a:br>
            <a:endParaRPr lang="en-US" altLang="x-none" sz="4200" dirty="0">
              <a:solidFill>
                <a:srgbClr val="0070C0"/>
              </a:solidFill>
              <a:latin typeface="Times New Roman" panose="02020603050405020304" pitchFamily="18" charset="0"/>
              <a:ea typeface="Times New Roman" panose="02020603050405020304" pitchFamily="18" charset="0"/>
            </a:endParaRPr>
          </a:p>
        </p:txBody>
      </p:sp>
      <p:sp>
        <p:nvSpPr>
          <p:cNvPr id="11" name="Rectangle 10"/>
          <p:cNvSpPr/>
          <p:nvPr/>
        </p:nvSpPr>
        <p:spPr>
          <a:xfrm>
            <a:off x="479425" y="947738"/>
            <a:ext cx="3997325" cy="784225"/>
          </a:xfrm>
          <a:prstGeom prst="rect">
            <a:avLst/>
          </a:prstGeom>
          <a:noFill/>
          <a:ln w="9525">
            <a:noFill/>
          </a:ln>
        </p:spPr>
        <p:txBody>
          <a:bodyPr wrap="none" lIns="135852" tIns="67926" rIns="135852" bIns="67926" anchor="t" anchorCtr="0">
            <a:spAutoFit/>
          </a:bodyPr>
          <a:lstStyle/>
          <a:p>
            <a:pPr eaLnBrk="0" hangingPunct="0">
              <a:spcBef>
                <a:spcPct val="50000"/>
              </a:spcBef>
            </a:pPr>
            <a:r>
              <a:rPr lang="en-US" altLang="vi-VN" sz="4200" dirty="0">
                <a:gradFill>
                  <a:gsLst>
                    <a:gs pos="0">
                      <a:srgbClr val="012D86"/>
                    </a:gs>
                    <a:gs pos="100000">
                      <a:srgbClr val="0E2557"/>
                    </a:gs>
                  </a:gsLst>
                  <a:lin scaled="0"/>
                </a:gradFill>
                <a:latin typeface="Times New Roman" panose="02020603050405020304" pitchFamily="18" charset="0"/>
              </a:rPr>
              <a:t>4.</a:t>
            </a:r>
            <a:r>
              <a:rPr lang="en-US" altLang="x-none" dirty="0">
                <a:gradFill>
                  <a:gsLst>
                    <a:gs pos="0">
                      <a:srgbClr val="012D86"/>
                    </a:gs>
                    <a:gs pos="100000">
                      <a:srgbClr val="0E2557"/>
                    </a:gs>
                  </a:gsLst>
                  <a:lin scaled="0"/>
                </a:gradFill>
                <a:latin typeface="Times New Roman" panose="02020603050405020304" pitchFamily="18" charset="0"/>
              </a:rPr>
              <a:t> </a:t>
            </a:r>
            <a:r>
              <a:rPr lang="en-US" altLang="x-none" sz="4200" dirty="0">
                <a:gradFill>
                  <a:gsLst>
                    <a:gs pos="0">
                      <a:srgbClr val="012D86"/>
                    </a:gs>
                    <a:gs pos="100000">
                      <a:srgbClr val="0E2557"/>
                    </a:gs>
                  </a:gsLst>
                  <a:lin scaled="0"/>
                </a:gradFill>
                <a:latin typeface="Times New Roman" panose="02020603050405020304" pitchFamily="18" charset="0"/>
              </a:rPr>
              <a:t>Bóng đèn LED</a:t>
            </a:r>
          </a:p>
        </p:txBody>
      </p:sp>
      <p:pic>
        <p:nvPicPr>
          <p:cNvPr id="10" name="Picture 9" descr="Screen Clipping"/>
          <p:cNvPicPr>
            <a:picLocks noChangeAspect="1"/>
          </p:cNvPicPr>
          <p:nvPr/>
        </p:nvPicPr>
        <p:blipFill>
          <a:blip r:embed="rId3"/>
          <a:stretch>
            <a:fillRect/>
          </a:stretch>
        </p:blipFill>
        <p:spPr>
          <a:xfrm>
            <a:off x="2201863" y="3648075"/>
            <a:ext cx="11141075" cy="3543300"/>
          </a:xfrm>
          <a:prstGeom prst="rect">
            <a:avLst/>
          </a:prstGeom>
          <a:noFill/>
          <a:ln w="9525">
            <a:noFill/>
          </a:ln>
        </p:spPr>
      </p:pic>
      <p:sp>
        <p:nvSpPr>
          <p:cNvPr id="12" name="Rectangle 1"/>
          <p:cNvSpPr/>
          <p:nvPr/>
        </p:nvSpPr>
        <p:spPr>
          <a:xfrm>
            <a:off x="288925" y="244475"/>
            <a:ext cx="11582400" cy="784225"/>
          </a:xfrm>
          <a:prstGeom prst="rect">
            <a:avLst/>
          </a:prstGeom>
          <a:noFill/>
          <a:ln w="9525">
            <a:noFill/>
          </a:ln>
        </p:spPr>
        <p:txBody>
          <a:bodyPr wrap="none" lIns="135852" tIns="67926" rIns="135852" bIns="67926" anchor="t" anchorCtr="0">
            <a:spAutoFit/>
          </a:bodyPr>
          <a:lstStyle/>
          <a:p>
            <a:pPr eaLnBrk="0" hangingPunct="0">
              <a:spcBef>
                <a:spcPct val="50000"/>
              </a:spcBef>
            </a:pPr>
            <a:r>
              <a:rPr lang="en-US" altLang="vi-VN" sz="4200" b="1" u="sng" dirty="0">
                <a:solidFill>
                  <a:srgbClr val="339966"/>
                </a:solidFill>
                <a:latin typeface="Times New Roman" panose="02020603050405020304" pitchFamily="18" charset="0"/>
              </a:rPr>
              <a:t>II . </a:t>
            </a:r>
            <a:r>
              <a:rPr lang="en-US" altLang="x-none" sz="4200" b="1" u="sng" dirty="0">
                <a:solidFill>
                  <a:srgbClr val="339966"/>
                </a:solidFill>
                <a:latin typeface="Times New Roman" panose="02020603050405020304" pitchFamily="18" charset="0"/>
              </a:rPr>
              <a:t>MỘT SỐ LOẠI BÓNG ĐÈN THÔNG DỤNG</a:t>
            </a:r>
            <a:endParaRPr lang="en-US" altLang="vi-VN" sz="4200" b="1" u="sng" dirty="0">
              <a:solidFill>
                <a:srgbClr val="339966"/>
              </a:solidFill>
              <a:latin typeface="Times New Roman" panose="020206030504050203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p:cNvSpPr/>
          <p:nvPr/>
        </p:nvSpPr>
        <p:spPr>
          <a:xfrm rot="5400000">
            <a:off x="-1868487" y="3824288"/>
            <a:ext cx="4318000" cy="58102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678180" lvl="1" indent="-2209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eaLnBrk="0" fontAlgn="base" hangingPunct="0"/>
            <a:endParaRPr strike="noStrike" noProof="1">
              <a:latin typeface="Arial" panose="020B0604020202020204" pitchFamily="34" charset="0"/>
            </a:endParaRPr>
          </a:p>
        </p:txBody>
      </p:sp>
      <p:sp>
        <p:nvSpPr>
          <p:cNvPr id="13314" name="Freeform 19"/>
          <p:cNvSpPr/>
          <p:nvPr/>
        </p:nvSpPr>
        <p:spPr>
          <a:xfrm rot="5400000">
            <a:off x="3409950" y="-4057650"/>
            <a:ext cx="8464550" cy="16583025"/>
          </a:xfrm>
          <a:custGeom>
            <a:avLst/>
            <a:gdLst/>
            <a:ahLst/>
            <a:cxnLst>
              <a:cxn ang="0">
                <a:pos x="0" y="0"/>
              </a:cxn>
              <a:cxn ang="0">
                <a:pos x="2147483647" y="2147483647"/>
              </a:cxn>
              <a:cxn ang="0">
                <a:pos x="0" y="2147483647"/>
              </a:cxn>
            </a:cxnLst>
            <a:rect l="0" t="0" r="0" b="0"/>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lstStyle/>
          <a:p>
            <a:endParaRPr lang="en-US"/>
          </a:p>
        </p:txBody>
      </p:sp>
      <p:sp>
        <p:nvSpPr>
          <p:cNvPr id="10" name="Rectangle 9"/>
          <p:cNvSpPr/>
          <p:nvPr/>
        </p:nvSpPr>
        <p:spPr>
          <a:xfrm>
            <a:off x="4892040" y="226060"/>
            <a:ext cx="9744710" cy="3294380"/>
          </a:xfrm>
          <a:prstGeom prst="rect">
            <a:avLst/>
          </a:prstGeom>
          <a:noFill/>
          <a:ln w="9525">
            <a:noFill/>
          </a:ln>
        </p:spPr>
        <p:txBody>
          <a:bodyPr wrap="square" lIns="135852" tIns="67926" rIns="135852" bIns="67926" anchor="t" anchorCtr="0">
            <a:spAutoFit/>
          </a:bodyPr>
          <a:lstStyle/>
          <a:p>
            <a:pPr eaLnBrk="0" hangingPunct="0">
              <a:lnSpc>
                <a:spcPct val="107000"/>
              </a:lnSpc>
            </a:pPr>
            <a:r>
              <a:rPr lang="vi-VN" altLang="en-US" dirty="0">
                <a:latin typeface="Arial" panose="020B0604020202020204" pitchFamily="34" charset="0"/>
              </a:rPr>
              <a:t> </a:t>
            </a:r>
            <a:r>
              <a:rPr lang="vi-VN" altLang="en-US" sz="4800" dirty="0">
                <a:solidFill>
                  <a:srgbClr val="0070C0"/>
                </a:solidFill>
                <a:latin typeface="Times New Roman" panose="02020603050405020304" pitchFamily="18" charset="0"/>
              </a:rPr>
              <a:t>LED l</a:t>
            </a:r>
            <a:r>
              <a:rPr lang="vi-VN" altLang="en-US" sz="4800" dirty="0">
                <a:solidFill>
                  <a:srgbClr val="0070C0"/>
                </a:solidFill>
                <a:latin typeface="Times New Roman" panose="02020603050405020304" pitchFamily="18" charset="0"/>
                <a:ea typeface="Times New Roman" panose="02020603050405020304" pitchFamily="18" charset="0"/>
              </a:rPr>
              <a:t>à</a:t>
            </a:r>
            <a:r>
              <a:rPr lang="vi-VN" altLang="en-US" sz="4800" dirty="0">
                <a:solidFill>
                  <a:srgbClr val="0070C0"/>
                </a:solidFill>
                <a:latin typeface="Times New Roman" panose="02020603050405020304" pitchFamily="18" charset="0"/>
              </a:rPr>
              <a:t> loại linh kiện điện tử phát sáng khi có dòng điện chạy qua. Lumen l</a:t>
            </a:r>
            <a:r>
              <a:rPr lang="vi-VN" altLang="en-US" sz="4800" dirty="0">
                <a:solidFill>
                  <a:srgbClr val="0070C0"/>
                </a:solidFill>
                <a:latin typeface="Times New Roman" panose="02020603050405020304" pitchFamily="18" charset="0"/>
                <a:ea typeface="Times New Roman" panose="02020603050405020304" pitchFamily="18" charset="0"/>
              </a:rPr>
              <a:t>à</a:t>
            </a:r>
            <a:r>
              <a:rPr lang="vi-VN" altLang="en-US" sz="4800" dirty="0">
                <a:solidFill>
                  <a:srgbClr val="0070C0"/>
                </a:solidFill>
                <a:latin typeface="Times New Roman" panose="02020603050405020304" pitchFamily="18" charset="0"/>
              </a:rPr>
              <a:t> đơn vị đo độ  sáng phát ra từ một nguồn sáng kí hiệu l</a:t>
            </a:r>
            <a:r>
              <a:rPr lang="vi-VN" altLang="en-US" sz="4800" dirty="0">
                <a:solidFill>
                  <a:srgbClr val="0070C0"/>
                </a:solidFill>
                <a:latin typeface="Times New Roman" panose="02020603050405020304" pitchFamily="18" charset="0"/>
                <a:ea typeface="Times New Roman" panose="02020603050405020304" pitchFamily="18" charset="0"/>
              </a:rPr>
              <a:t>à</a:t>
            </a:r>
            <a:r>
              <a:rPr lang="vi-VN" altLang="en-US" sz="4800" dirty="0">
                <a:solidFill>
                  <a:srgbClr val="0070C0"/>
                </a:solidFill>
                <a:latin typeface="Times New Roman" panose="02020603050405020304" pitchFamily="18" charset="0"/>
              </a:rPr>
              <a:t> lm  </a:t>
            </a:r>
            <a:endParaRPr lang="en-US" altLang="x-none" sz="4800" dirty="0">
              <a:solidFill>
                <a:srgbClr val="0070C0"/>
              </a:solidFill>
              <a:latin typeface="Times New Roman" panose="02020603050405020304" pitchFamily="18" charset="0"/>
              <a:ea typeface="Times New Roman" panose="02020603050405020304" pitchFamily="18" charset="0"/>
            </a:endParaRPr>
          </a:p>
        </p:txBody>
      </p:sp>
      <p:pic>
        <p:nvPicPr>
          <p:cNvPr id="7" name="Picture 6" descr="Screen Clipping"/>
          <p:cNvPicPr>
            <a:picLocks noChangeAspect="1"/>
          </p:cNvPicPr>
          <p:nvPr/>
        </p:nvPicPr>
        <p:blipFill>
          <a:blip r:embed="rId2"/>
          <a:stretch>
            <a:fillRect/>
          </a:stretch>
        </p:blipFill>
        <p:spPr>
          <a:xfrm>
            <a:off x="1116013" y="365125"/>
            <a:ext cx="2770187" cy="1109663"/>
          </a:xfrm>
          <a:prstGeom prst="rect">
            <a:avLst/>
          </a:prstGeom>
          <a:noFill/>
          <a:ln w="9525">
            <a:noFill/>
          </a:ln>
        </p:spPr>
      </p:pic>
      <p:sp>
        <p:nvSpPr>
          <p:cNvPr id="6" name="Freeform 5"/>
          <p:cNvSpPr/>
          <p:nvPr/>
        </p:nvSpPr>
        <p:spPr>
          <a:xfrm>
            <a:off x="-1276350" y="5964238"/>
            <a:ext cx="18078450" cy="248285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lt1"/>
              </a:solidFill>
              <a:effectLst/>
              <a:uLnTx/>
              <a:uFillTx/>
              <a:latin typeface="+mn-lt"/>
              <a:ea typeface="+mn-ea"/>
              <a:cs typeface="+mn-cs"/>
            </a:endParaRPr>
          </a:p>
        </p:txBody>
      </p:sp>
      <p:pic>
        <p:nvPicPr>
          <p:cNvPr id="9" name="Picture 8"/>
          <p:cNvPicPr>
            <a:picLocks noChangeAspect="1"/>
          </p:cNvPicPr>
          <p:nvPr/>
        </p:nvPicPr>
        <p:blipFill>
          <a:blip r:embed="rId3"/>
          <a:stretch>
            <a:fillRect/>
          </a:stretch>
        </p:blipFill>
        <p:spPr>
          <a:xfrm>
            <a:off x="3215005" y="4046220"/>
            <a:ext cx="9989820" cy="3994785"/>
          </a:xfrm>
          <a:prstGeom prst="rect">
            <a:avLst/>
          </a:prstGeom>
          <a:noFill/>
          <a:ln w="9525">
            <a:noFill/>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p:cNvSpPr/>
          <p:nvPr/>
        </p:nvSpPr>
        <p:spPr>
          <a:xfrm rot="5400000">
            <a:off x="-1868487" y="3824288"/>
            <a:ext cx="4318000" cy="581025"/>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678180" lvl="1" indent="-2209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eaLnBrk="0" fontAlgn="base" hangingPunct="0"/>
            <a:endParaRPr strike="noStrike" noProof="1">
              <a:latin typeface="Arial" panose="020B0604020202020204" pitchFamily="34" charset="0"/>
            </a:endParaRPr>
          </a:p>
        </p:txBody>
      </p:sp>
      <p:sp>
        <p:nvSpPr>
          <p:cNvPr id="14338" name="Oval 2"/>
          <p:cNvSpPr/>
          <p:nvPr/>
        </p:nvSpPr>
        <p:spPr>
          <a:xfrm>
            <a:off x="1200150" y="322263"/>
            <a:ext cx="1554163" cy="1060450"/>
          </a:xfrm>
          <a:prstGeom prst="ellipse">
            <a:avLst/>
          </a:prstGeom>
          <a:solidFill>
            <a:srgbClr val="4040F5"/>
          </a:solidFill>
          <a:ln w="9525">
            <a:noFill/>
          </a:ln>
        </p:spPr>
        <p:txBody>
          <a:bodyPr lIns="135852" tIns="67926" rIns="135852" bIns="67926" anchor="t" anchorCtr="0"/>
          <a:lstStyle/>
          <a:p>
            <a:pPr eaLnBrk="0" hangingPunct="0"/>
            <a:endParaRPr lang="en-US" altLang="x-none" sz="21100" dirty="0">
              <a:solidFill>
                <a:schemeClr val="bg1"/>
              </a:solidFill>
              <a:latin typeface="UVN Ke Chuyen1"/>
            </a:endParaRPr>
          </a:p>
        </p:txBody>
      </p:sp>
      <p:sp>
        <p:nvSpPr>
          <p:cNvPr id="14339" name="Freeform 15"/>
          <p:cNvSpPr/>
          <p:nvPr/>
        </p:nvSpPr>
        <p:spPr>
          <a:xfrm>
            <a:off x="1784350" y="450850"/>
            <a:ext cx="644525" cy="962025"/>
          </a:xfrm>
          <a:custGeom>
            <a:avLst/>
            <a:gdLst/>
            <a:ahLst/>
            <a:cxnLst>
              <a:cxn ang="0">
                <a:pos x="0" y="0"/>
              </a:cxn>
              <a:cxn ang="0">
                <a:pos x="534462" y="0"/>
              </a:cxn>
              <a:cxn ang="0">
                <a:pos x="534462" y="892278"/>
              </a:cxn>
              <a:cxn ang="0">
                <a:pos x="611921" y="892278"/>
              </a:cxn>
              <a:cxn ang="0">
                <a:pos x="736941" y="1114279"/>
              </a:cxn>
              <a:cxn ang="0">
                <a:pos x="1223637" y="963169"/>
              </a:cxn>
              <a:cxn ang="0">
                <a:pos x="1217770" y="803979"/>
              </a:cxn>
              <a:cxn ang="0">
                <a:pos x="1729152" y="650817"/>
              </a:cxn>
              <a:cxn ang="0">
                <a:pos x="1768144" y="1091545"/>
              </a:cxn>
              <a:cxn ang="0">
                <a:pos x="544031" y="1344512"/>
              </a:cxn>
              <a:cxn ang="0">
                <a:pos x="147850" y="1161526"/>
              </a:cxn>
              <a:cxn ang="0">
                <a:pos x="102836" y="1109053"/>
              </a:cxn>
              <a:cxn ang="0">
                <a:pos x="0" y="1109053"/>
              </a:cxn>
              <a:cxn ang="0">
                <a:pos x="0" y="892278"/>
              </a:cxn>
            </a:cxnLst>
            <a:rect l="0" t="0" r="0" b="0"/>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w="9525">
            <a:noFill/>
          </a:ln>
        </p:spPr>
        <p:txBody>
          <a:bodyPr/>
          <a:lstStyle/>
          <a:p>
            <a:endParaRPr lang="en-US"/>
          </a:p>
        </p:txBody>
      </p:sp>
      <p:sp>
        <p:nvSpPr>
          <p:cNvPr id="14340" name="Oval 5"/>
          <p:cNvSpPr/>
          <p:nvPr/>
        </p:nvSpPr>
        <p:spPr>
          <a:xfrm flipH="1">
            <a:off x="1731963" y="212725"/>
            <a:ext cx="346075" cy="288925"/>
          </a:xfrm>
          <a:prstGeom prst="ellipse">
            <a:avLst/>
          </a:prstGeom>
          <a:solidFill>
            <a:srgbClr val="4040F5"/>
          </a:solidFill>
          <a:ln w="9525">
            <a:noFill/>
          </a:ln>
        </p:spPr>
        <p:txBody>
          <a:bodyPr lIns="135852" tIns="67926" rIns="135852" bIns="67926" anchor="t" anchorCtr="0"/>
          <a:lstStyle/>
          <a:p>
            <a:pPr eaLnBrk="0" hangingPunct="0"/>
            <a:endParaRPr lang="en-US" altLang="x-none" dirty="0">
              <a:latin typeface="Arial" panose="020B0604020202020204" pitchFamily="34" charset="0"/>
            </a:endParaRPr>
          </a:p>
        </p:txBody>
      </p:sp>
      <p:sp>
        <p:nvSpPr>
          <p:cNvPr id="14341" name="Freeform 19"/>
          <p:cNvSpPr/>
          <p:nvPr/>
        </p:nvSpPr>
        <p:spPr>
          <a:xfrm>
            <a:off x="2266950" y="26988"/>
            <a:ext cx="647700" cy="457200"/>
          </a:xfrm>
          <a:custGeom>
            <a:avLst/>
            <a:gdLst/>
            <a:ahLst/>
            <a:cxnLst>
              <a:cxn ang="0">
                <a:pos x="935975" y="0"/>
              </a:cxn>
              <a:cxn ang="0">
                <a:pos x="1160610" y="0"/>
              </a:cxn>
              <a:cxn ang="0">
                <a:pos x="1160610" y="250193"/>
              </a:cxn>
              <a:cxn ang="0">
                <a:pos x="1871951" y="250193"/>
              </a:cxn>
              <a:cxn ang="0">
                <a:pos x="1871951" y="329201"/>
              </a:cxn>
              <a:cxn ang="0">
                <a:pos x="1160610" y="329201"/>
              </a:cxn>
              <a:cxn ang="0">
                <a:pos x="1160610" y="658399"/>
              </a:cxn>
              <a:cxn ang="0">
                <a:pos x="935975" y="658399"/>
              </a:cxn>
              <a:cxn ang="0">
                <a:pos x="935975" y="329201"/>
              </a:cxn>
              <a:cxn ang="0">
                <a:pos x="0" y="329201"/>
              </a:cxn>
              <a:cxn ang="0">
                <a:pos x="0" y="250193"/>
              </a:cxn>
              <a:cxn ang="0">
                <a:pos x="935975" y="250193"/>
              </a:cxn>
            </a:cxnLst>
            <a:rect l="0" t="0" r="0" b="0"/>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w="9525">
            <a:noFill/>
          </a:ln>
        </p:spPr>
        <p:txBody>
          <a:bodyPr/>
          <a:lstStyle/>
          <a:p>
            <a:endParaRPr lang="en-US"/>
          </a:p>
        </p:txBody>
      </p:sp>
      <p:sp>
        <p:nvSpPr>
          <p:cNvPr id="8" name="Freeform 7"/>
          <p:cNvSpPr/>
          <p:nvPr/>
        </p:nvSpPr>
        <p:spPr>
          <a:xfrm>
            <a:off x="-1276350" y="5964238"/>
            <a:ext cx="18078450" cy="248285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lt1"/>
              </a:solidFill>
              <a:effectLst/>
              <a:uLnTx/>
              <a:uFillTx/>
              <a:latin typeface="+mn-lt"/>
              <a:ea typeface="+mn-ea"/>
              <a:cs typeface="+mn-cs"/>
            </a:endParaRPr>
          </a:p>
        </p:txBody>
      </p:sp>
      <p:sp>
        <p:nvSpPr>
          <p:cNvPr id="4" name="Rectangle 3"/>
          <p:cNvSpPr/>
          <p:nvPr/>
        </p:nvSpPr>
        <p:spPr>
          <a:xfrm>
            <a:off x="777875" y="2103438"/>
            <a:ext cx="954088" cy="731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344" name="Rectangle 6"/>
          <p:cNvSpPr/>
          <p:nvPr/>
        </p:nvSpPr>
        <p:spPr>
          <a:xfrm>
            <a:off x="3308985" y="212408"/>
            <a:ext cx="11279188" cy="2076450"/>
          </a:xfrm>
          <a:prstGeom prst="rect">
            <a:avLst/>
          </a:prstGeom>
          <a:noFill/>
          <a:ln w="9525">
            <a:noFill/>
          </a:ln>
        </p:spPr>
        <p:txBody>
          <a:bodyPr lIns="135852" tIns="67926" rIns="135852" bIns="67926" anchor="t" anchorCtr="0">
            <a:spAutoFit/>
          </a:bodyPr>
          <a:lstStyle/>
          <a:p>
            <a:pPr eaLnBrk="0" hangingPunct="0"/>
            <a:r>
              <a:rPr lang="vi-VN" altLang="en-US" sz="4200" dirty="0">
                <a:solidFill>
                  <a:srgbClr val="00B050"/>
                </a:solidFill>
                <a:latin typeface="Times New Roman" panose="02020603050405020304" pitchFamily="18" charset="0"/>
              </a:rPr>
              <a:t>Bóng đèn huỳnh quang và bóng đèn compact tiêu thụ điện ít hơn so với bóng đèn sợi đốt.  </a:t>
            </a:r>
            <a:r>
              <a:rPr lang="en-US" altLang="x-none" sz="4200" dirty="0">
                <a:solidFill>
                  <a:srgbClr val="00B050"/>
                </a:solidFill>
                <a:latin typeface="Times New Roman" panose="02020603050405020304" pitchFamily="18" charset="0"/>
              </a:rPr>
              <a:t>B</a:t>
            </a:r>
            <a:r>
              <a:rPr lang="vi-VN" altLang="en-US" sz="4200" dirty="0">
                <a:solidFill>
                  <a:srgbClr val="00B050"/>
                </a:solidFill>
                <a:latin typeface="Times New Roman" panose="02020603050405020304" pitchFamily="18" charset="0"/>
              </a:rPr>
              <a:t>óng bóng  </a:t>
            </a:r>
            <a:r>
              <a:rPr lang="en-US" altLang="x-none" sz="4200" dirty="0">
                <a:solidFill>
                  <a:srgbClr val="00B050"/>
                </a:solidFill>
                <a:latin typeface="Times New Roman" panose="02020603050405020304" pitchFamily="18" charset="0"/>
              </a:rPr>
              <a:t>LED</a:t>
            </a:r>
            <a:r>
              <a:rPr lang="vi-VN" altLang="en-US" sz="4200" dirty="0">
                <a:solidFill>
                  <a:srgbClr val="00B050"/>
                </a:solidFill>
                <a:latin typeface="Times New Roman" panose="02020603050405020304" pitchFamily="18" charset="0"/>
              </a:rPr>
              <a:t> tiết kiệm  điện nhiều nhất</a:t>
            </a:r>
            <a:endParaRPr lang="en-US" altLang="x-none" sz="4200" dirty="0">
              <a:solidFill>
                <a:srgbClr val="00B050"/>
              </a:solidFill>
              <a:latin typeface="Times New Roman" panose="02020603050405020304" pitchFamily="18" charset="0"/>
            </a:endParaRPr>
          </a:p>
        </p:txBody>
      </p:sp>
      <p:pic>
        <p:nvPicPr>
          <p:cNvPr id="14345" name="Picture 1"/>
          <p:cNvPicPr>
            <a:picLocks noChangeAspect="1"/>
          </p:cNvPicPr>
          <p:nvPr/>
        </p:nvPicPr>
        <p:blipFill>
          <a:blip r:embed="rId2"/>
          <a:stretch>
            <a:fillRect/>
          </a:stretch>
        </p:blipFill>
        <p:spPr>
          <a:xfrm>
            <a:off x="3668395" y="2962910"/>
            <a:ext cx="11083290" cy="4625975"/>
          </a:xfrm>
          <a:prstGeom prst="rect">
            <a:avLst/>
          </a:prstGeom>
          <a:noFill/>
          <a:ln w="9525">
            <a:noFill/>
          </a:ln>
        </p:spPr>
      </p:pic>
    </p:spTree>
  </p:cSld>
  <p:clrMapOvr>
    <a:masterClrMapping/>
  </p:clrMapOvr>
  <p:transition spd="slow" advClick="0">
    <p:cover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7" descr="bball"/>
          <p:cNvPicPr>
            <a:picLocks noChangeAspect="1"/>
          </p:cNvPicPr>
          <p:nvPr/>
        </p:nvPicPr>
        <p:blipFill>
          <a:blip r:embed="rId2"/>
          <a:stretch>
            <a:fillRect/>
          </a:stretch>
        </p:blipFill>
        <p:spPr>
          <a:xfrm>
            <a:off x="13342938" y="0"/>
            <a:ext cx="2201862" cy="1554163"/>
          </a:xfrm>
          <a:prstGeom prst="rect">
            <a:avLst/>
          </a:prstGeom>
          <a:noFill/>
          <a:ln w="9525">
            <a:noFill/>
          </a:ln>
        </p:spPr>
      </p:pic>
      <p:sp>
        <p:nvSpPr>
          <p:cNvPr id="8" name="Rectangle: Top Corners Rounded 15"/>
          <p:cNvSpPr/>
          <p:nvPr/>
        </p:nvSpPr>
        <p:spPr>
          <a:xfrm rot="5400000">
            <a:off x="-1868487" y="3824288"/>
            <a:ext cx="4318000" cy="58102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678180" lvl="1" indent="-2209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eaLnBrk="0" fontAlgn="base" hangingPunct="0"/>
            <a:endParaRPr strike="noStrike" noProof="1">
              <a:latin typeface="Arial" panose="020B0604020202020204" pitchFamily="34" charset="0"/>
            </a:endParaRPr>
          </a:p>
        </p:txBody>
      </p:sp>
      <p:sp>
        <p:nvSpPr>
          <p:cNvPr id="15363" name="Freeform 19"/>
          <p:cNvSpPr/>
          <p:nvPr/>
        </p:nvSpPr>
        <p:spPr>
          <a:xfrm rot="5400000">
            <a:off x="4348163" y="-4027487"/>
            <a:ext cx="8464550" cy="16579850"/>
          </a:xfrm>
          <a:custGeom>
            <a:avLst/>
            <a:gdLst/>
            <a:ahLst/>
            <a:cxnLst>
              <a:cxn ang="0">
                <a:pos x="0" y="0"/>
              </a:cxn>
              <a:cxn ang="0">
                <a:pos x="2147483647" y="2147483647"/>
              </a:cxn>
              <a:cxn ang="0">
                <a:pos x="0" y="2147483647"/>
              </a:cxn>
            </a:cxnLst>
            <a:rect l="0" t="0" r="0" b="0"/>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lstStyle/>
          <a:p>
            <a:endParaRPr lang="en-US"/>
          </a:p>
        </p:txBody>
      </p:sp>
      <p:sp>
        <p:nvSpPr>
          <p:cNvPr id="18437" name="Title 13"/>
          <p:cNvSpPr txBox="1"/>
          <p:nvPr/>
        </p:nvSpPr>
        <p:spPr>
          <a:xfrm>
            <a:off x="3025775" y="-293687"/>
            <a:ext cx="5875338" cy="1614487"/>
          </a:xfrm>
          <a:prstGeom prst="rect">
            <a:avLst/>
          </a:prstGeom>
          <a:noFill/>
          <a:ln w="9525">
            <a:noFill/>
          </a:ln>
        </p:spPr>
        <p:txBody>
          <a:bodyPr lIns="135852" tIns="67926" rIns="135852" bIns="67926" anchor="ctr" anchorCtr="0">
            <a:spAutoFit/>
          </a:bodyPr>
          <a:lstStyle/>
          <a:p>
            <a:pPr algn="ctr"/>
            <a:r>
              <a:rPr lang="en-US" altLang="en-US" sz="4800" b="1" dirty="0">
                <a:solidFill>
                  <a:srgbClr val="C0B308"/>
                </a:solidFill>
                <a:latin typeface="#9Slide05 Garris"/>
              </a:rPr>
              <a:t>Kết nối năng lực</a:t>
            </a:r>
          </a:p>
        </p:txBody>
      </p:sp>
      <p:pic>
        <p:nvPicPr>
          <p:cNvPr id="15365" name="Picture 3"/>
          <p:cNvPicPr>
            <a:picLocks noChangeAspect="1"/>
          </p:cNvPicPr>
          <p:nvPr/>
        </p:nvPicPr>
        <p:blipFill>
          <a:blip r:embed="rId3"/>
          <a:stretch>
            <a:fillRect/>
          </a:stretch>
        </p:blipFill>
        <p:spPr>
          <a:xfrm>
            <a:off x="1554163" y="109538"/>
            <a:ext cx="1441450" cy="849312"/>
          </a:xfrm>
          <a:prstGeom prst="rect">
            <a:avLst/>
          </a:prstGeom>
          <a:noFill/>
          <a:ln w="9525">
            <a:noFill/>
          </a:ln>
        </p:spPr>
      </p:pic>
      <p:sp>
        <p:nvSpPr>
          <p:cNvPr id="18439" name="Rectangle 4"/>
          <p:cNvSpPr/>
          <p:nvPr/>
        </p:nvSpPr>
        <p:spPr>
          <a:xfrm>
            <a:off x="1460500" y="863600"/>
            <a:ext cx="13300075" cy="1706563"/>
          </a:xfrm>
          <a:prstGeom prst="rect">
            <a:avLst/>
          </a:prstGeom>
          <a:noFill/>
          <a:ln w="9525">
            <a:noFill/>
          </a:ln>
        </p:spPr>
        <p:txBody>
          <a:bodyPr lIns="135852" tIns="67926" rIns="135852" bIns="67926" anchor="t" anchorCtr="0">
            <a:spAutoFit/>
          </a:bodyPr>
          <a:lstStyle/>
          <a:p>
            <a:pPr eaLnBrk="0" hangingPunct="0"/>
            <a:r>
              <a:rPr lang="en-US" altLang="x-none" sz="4200" b="1" dirty="0">
                <a:solidFill>
                  <a:srgbClr val="339966"/>
                </a:solidFill>
                <a:latin typeface="Times New Roman" panose="02020603050405020304" pitchFamily="18" charset="0"/>
              </a:rPr>
              <a:t>Một nhà sản xuất đưa ra các thông tin về độ sáng và công suất tiêu thụ của một số loại bóng đèn như sau </a:t>
            </a:r>
          </a:p>
          <a:p>
            <a:pPr eaLnBrk="0" hangingPunct="0"/>
            <a:endParaRPr lang="en-US" altLang="x-none" dirty="0">
              <a:latin typeface="Times New Roman" panose="02020603050405020304" pitchFamily="18" charset="0"/>
            </a:endParaRPr>
          </a:p>
        </p:txBody>
      </p:sp>
      <p:sp>
        <p:nvSpPr>
          <p:cNvPr id="10" name="Rectangle 4"/>
          <p:cNvSpPr/>
          <p:nvPr/>
        </p:nvSpPr>
        <p:spPr>
          <a:xfrm>
            <a:off x="869950" y="5603875"/>
            <a:ext cx="14285913" cy="2076450"/>
          </a:xfrm>
          <a:prstGeom prst="rect">
            <a:avLst/>
          </a:prstGeom>
          <a:noFill/>
          <a:ln w="9525">
            <a:noFill/>
          </a:ln>
        </p:spPr>
        <p:txBody>
          <a:bodyPr lIns="135852" tIns="67926" rIns="135852" bIns="67926" anchor="t" anchorCtr="0">
            <a:spAutoFit/>
          </a:bodyPr>
          <a:lstStyle/>
          <a:p>
            <a:pPr eaLnBrk="0" hangingPunct="0"/>
            <a:r>
              <a:rPr lang="en-US" altLang="x-none" sz="4200" b="1" dirty="0">
                <a:solidFill>
                  <a:srgbClr val="339966"/>
                </a:solidFill>
                <a:latin typeface="Times New Roman" panose="02020603050405020304" pitchFamily="18" charset="0"/>
              </a:rPr>
              <a:t>Nếu một bóng đèn sợi đốt với thông số kỹ thuật 220V - 40w bị hỏng? Em hãy tham khảo thông tin trên và lựa chọn một loại bóng đèn để thay thế ?Giải thích sự lựa chọn của em</a:t>
            </a:r>
          </a:p>
        </p:txBody>
      </p:sp>
      <p:graphicFrame>
        <p:nvGraphicFramePr>
          <p:cNvPr id="14345" name="Table 14344"/>
          <p:cNvGraphicFramePr/>
          <p:nvPr/>
        </p:nvGraphicFramePr>
        <p:xfrm>
          <a:off x="2595563" y="2125663"/>
          <a:ext cx="10363200" cy="3472180"/>
        </p:xfrm>
        <a:graphic>
          <a:graphicData uri="http://schemas.openxmlformats.org/drawingml/2006/table">
            <a:tbl>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596900">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buNone/>
                      </a:pPr>
                      <a:r>
                        <a:rPr lang="en-US" altLang="x-none" sz="3200" b="1" dirty="0">
                          <a:solidFill>
                            <a:srgbClr val="FFFFFF"/>
                          </a:solidFill>
                          <a:latin typeface="Arial" panose="020B0604020202020204" pitchFamily="34" charset="0"/>
                        </a:rPr>
                        <a:t>Độ sáng</a:t>
                      </a:r>
                    </a:p>
                    <a:p>
                      <a:pPr lvl="0" algn="ctr" defTabSz="1357630" eaLnBrk="1" hangingPunct="1">
                        <a:buNone/>
                      </a:pPr>
                      <a:r>
                        <a:rPr lang="en-US" altLang="x-none" sz="3200" b="1" dirty="0">
                          <a:solidFill>
                            <a:srgbClr val="FFFFFF"/>
                          </a:solidFill>
                          <a:latin typeface="Arial" panose="020B0604020202020204" pitchFamily="34" charset="0"/>
                        </a:rPr>
                        <a:t> ( Lumen)</a:t>
                      </a:r>
                    </a:p>
                  </a:txBody>
                  <a:tcPr marL="155448" marR="155448" marT="54867" marB="5486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gridSpan="3">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buNone/>
                      </a:pPr>
                      <a:r>
                        <a:rPr lang="en-US" altLang="x-none" sz="3200" b="1" dirty="0">
                          <a:solidFill>
                            <a:srgbClr val="FFFFFF"/>
                          </a:solidFill>
                          <a:latin typeface="Arial" panose="020B0604020202020204" pitchFamily="34" charset="0"/>
                        </a:rPr>
                        <a:t>Công suất tiêu thụ</a:t>
                      </a:r>
                    </a:p>
                  </a:txBody>
                  <a:tcPr marL="155448" marR="155448" marT="54867" marB="5486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hMerge="1">
                  <a:txBody>
                    <a:bodyPr/>
                    <a:lstStyle/>
                    <a:p>
                      <a:endParaRPr lang="en-US"/>
                    </a:p>
                  </a:txBody>
                  <a:tcP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tcPr>
                </a:tc>
                <a:tc hMerge="1">
                  <a:txBody>
                    <a:bodyPr/>
                    <a:lstStyle/>
                    <a:p>
                      <a:endParaRPr lang="en-US"/>
                    </a:p>
                  </a:txBody>
                  <a:tcPr>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tcPr>
                </a:tc>
                <a:extLst>
                  <a:ext uri="{0D108BD9-81ED-4DB2-BD59-A6C34878D82A}">
                    <a16:rowId xmlns:a16="http://schemas.microsoft.com/office/drawing/2014/main" val="10000"/>
                  </a:ext>
                </a:extLst>
              </a:tr>
              <a:tr h="1084580">
                <a:tc vMerge="1">
                  <a:txBody>
                    <a:bodyPr/>
                    <a:lstStyle/>
                    <a:p>
                      <a:endParaRPr lang="en-US"/>
                    </a:p>
                  </a:txBody>
                  <a:tcPr>
                    <a:lnL w="12700" cap="flat" cmpd="sng">
                      <a:solidFill>
                        <a:schemeClr val="bg1"/>
                      </a:solidFill>
                      <a:prstDash val="solid"/>
                      <a:headEnd type="none" w="med" len="med"/>
                      <a:tailEnd type="none" w="med" len="med"/>
                    </a:lnL>
                    <a:lnR w="38100" cap="flat" cmpd="sng">
                      <a:solidFill>
                        <a:schemeClr val="bg1"/>
                      </a:solidFill>
                      <a:prstDash val="solid"/>
                      <a:headEnd type="none" w="med" len="med"/>
                      <a:tailEnd type="none" w="med" len="med"/>
                    </a:lnR>
                    <a:lnB w="38100" cap="flat" cmpd="sng">
                      <a:solidFill>
                        <a:schemeClr val="bg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buNone/>
                      </a:pPr>
                      <a:r>
                        <a:rPr lang="en-US" altLang="x-none" sz="3200" dirty="0">
                          <a:solidFill>
                            <a:srgbClr val="000000"/>
                          </a:solidFill>
                          <a:latin typeface="Arial" panose="020B0604020202020204" pitchFamily="34" charset="0"/>
                        </a:rPr>
                        <a:t>Bóng đèn sợi đốt</a:t>
                      </a:r>
                    </a:p>
                  </a:txBody>
                  <a:tcPr marL="155448" marR="155448" marT="54867" marB="54867">
                    <a:lnL w="381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buNone/>
                      </a:pPr>
                      <a:r>
                        <a:rPr lang="en-US" altLang="x-none" sz="3200" dirty="0">
                          <a:solidFill>
                            <a:srgbClr val="000000"/>
                          </a:solidFill>
                          <a:latin typeface="Arial" panose="020B0604020202020204" pitchFamily="34" charset="0"/>
                        </a:rPr>
                        <a:t>Bóng đèn compact</a:t>
                      </a:r>
                    </a:p>
                  </a:txBody>
                  <a:tcPr marL="155448" marR="155448" marT="54867" marB="5486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buNone/>
                      </a:pPr>
                      <a:r>
                        <a:rPr lang="en-US" altLang="x-none" sz="3200" dirty="0">
                          <a:solidFill>
                            <a:srgbClr val="000000"/>
                          </a:solidFill>
                          <a:latin typeface="Arial" panose="020B0604020202020204" pitchFamily="34" charset="0"/>
                        </a:rPr>
                        <a:t>Bóng đèn Led</a:t>
                      </a:r>
                    </a:p>
                  </a:txBody>
                  <a:tcPr marL="155448" marR="155448" marT="54867" marB="5486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5969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buNone/>
                      </a:pPr>
                      <a:r>
                        <a:rPr lang="en-US" altLang="x-none" sz="3200" dirty="0">
                          <a:solidFill>
                            <a:srgbClr val="000000"/>
                          </a:solidFill>
                          <a:latin typeface="Arial" panose="020B0604020202020204" pitchFamily="34" charset="0"/>
                        </a:rPr>
                        <a:t>220</a:t>
                      </a:r>
                    </a:p>
                  </a:txBody>
                  <a:tcPr marL="155448" marR="155448" marT="54867" marB="5486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buNone/>
                      </a:pPr>
                      <a:r>
                        <a:rPr lang="en-US" altLang="x-none" sz="3200" dirty="0">
                          <a:solidFill>
                            <a:srgbClr val="000000"/>
                          </a:solidFill>
                          <a:latin typeface="Arial" panose="020B0604020202020204" pitchFamily="34" charset="0"/>
                        </a:rPr>
                        <a:t>25 W</a:t>
                      </a:r>
                    </a:p>
                  </a:txBody>
                  <a:tcPr marL="155448" marR="155448" marT="54867" marB="5486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buNone/>
                      </a:pPr>
                      <a:r>
                        <a:rPr lang="en-US" altLang="x-none" sz="3200" dirty="0">
                          <a:solidFill>
                            <a:srgbClr val="000000"/>
                          </a:solidFill>
                          <a:latin typeface="Arial" panose="020B0604020202020204" pitchFamily="34" charset="0"/>
                        </a:rPr>
                        <a:t>6 W</a:t>
                      </a:r>
                    </a:p>
                  </a:txBody>
                  <a:tcPr marL="155448" marR="155448" marT="54867" marB="5486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buNone/>
                      </a:pPr>
                      <a:r>
                        <a:rPr lang="en-US" altLang="x-none" sz="3200" dirty="0">
                          <a:solidFill>
                            <a:srgbClr val="000000"/>
                          </a:solidFill>
                          <a:latin typeface="Arial" panose="020B0604020202020204" pitchFamily="34" charset="0"/>
                        </a:rPr>
                        <a:t>3 W</a:t>
                      </a:r>
                    </a:p>
                  </a:txBody>
                  <a:tcPr marL="155448" marR="155448" marT="54867" marB="5486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5969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buNone/>
                      </a:pPr>
                      <a:r>
                        <a:rPr lang="en-US" altLang="x-none" sz="3200" dirty="0">
                          <a:solidFill>
                            <a:srgbClr val="000000"/>
                          </a:solidFill>
                          <a:latin typeface="Arial" panose="020B0604020202020204" pitchFamily="34" charset="0"/>
                        </a:rPr>
                        <a:t>400</a:t>
                      </a:r>
                    </a:p>
                  </a:txBody>
                  <a:tcPr marL="155448" marR="155448" marT="54867" marB="5486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buNone/>
                      </a:pPr>
                      <a:r>
                        <a:rPr lang="en-US" altLang="x-none" sz="3200" dirty="0">
                          <a:solidFill>
                            <a:srgbClr val="000000"/>
                          </a:solidFill>
                          <a:latin typeface="Arial" panose="020B0604020202020204" pitchFamily="34" charset="0"/>
                        </a:rPr>
                        <a:t>40 W</a:t>
                      </a:r>
                    </a:p>
                  </a:txBody>
                  <a:tcPr marL="155448" marR="155448" marT="54867" marB="5486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buNone/>
                      </a:pPr>
                      <a:r>
                        <a:rPr lang="en-US" altLang="x-none" sz="3200" dirty="0">
                          <a:solidFill>
                            <a:srgbClr val="000000"/>
                          </a:solidFill>
                          <a:latin typeface="Arial" panose="020B0604020202020204" pitchFamily="34" charset="0"/>
                        </a:rPr>
                        <a:t>9 W</a:t>
                      </a:r>
                    </a:p>
                  </a:txBody>
                  <a:tcPr marL="155448" marR="155448" marT="54867" marB="5486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buNone/>
                      </a:pPr>
                      <a:r>
                        <a:rPr lang="en-US" altLang="x-none" sz="3200" dirty="0">
                          <a:solidFill>
                            <a:srgbClr val="000000"/>
                          </a:solidFill>
                          <a:latin typeface="Arial" panose="020B0604020202020204" pitchFamily="34" charset="0"/>
                        </a:rPr>
                        <a:t>5 W</a:t>
                      </a:r>
                    </a:p>
                  </a:txBody>
                  <a:tcPr marL="155448" marR="155448" marT="54867" marB="5486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5969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buNone/>
                      </a:pPr>
                      <a:r>
                        <a:rPr lang="en-US" altLang="x-none" sz="3200" dirty="0">
                          <a:solidFill>
                            <a:srgbClr val="000000"/>
                          </a:solidFill>
                          <a:latin typeface="Arial" panose="020B0604020202020204" pitchFamily="34" charset="0"/>
                        </a:rPr>
                        <a:t>700</a:t>
                      </a:r>
                    </a:p>
                  </a:txBody>
                  <a:tcPr marL="155448" marR="155448" marT="54867" marB="5486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buNone/>
                      </a:pPr>
                      <a:r>
                        <a:rPr lang="en-US" altLang="x-none" sz="3200" dirty="0">
                          <a:solidFill>
                            <a:srgbClr val="000000"/>
                          </a:solidFill>
                          <a:latin typeface="Arial" panose="020B0604020202020204" pitchFamily="34" charset="0"/>
                        </a:rPr>
                        <a:t>60 W</a:t>
                      </a:r>
                    </a:p>
                  </a:txBody>
                  <a:tcPr marL="155448" marR="155448" marT="54867" marB="5486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buNone/>
                      </a:pPr>
                      <a:r>
                        <a:rPr lang="en-US" altLang="x-none" sz="3200" dirty="0">
                          <a:solidFill>
                            <a:srgbClr val="000000"/>
                          </a:solidFill>
                          <a:latin typeface="Arial" panose="020B0604020202020204" pitchFamily="34" charset="0"/>
                        </a:rPr>
                        <a:t>12 W</a:t>
                      </a:r>
                    </a:p>
                  </a:txBody>
                  <a:tcPr marL="155448" marR="155448" marT="54867" marB="5486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buNone/>
                      </a:pPr>
                      <a:r>
                        <a:rPr lang="en-US" altLang="x-none" sz="3200" dirty="0">
                          <a:solidFill>
                            <a:srgbClr val="000000"/>
                          </a:solidFill>
                          <a:latin typeface="Arial" panose="020B0604020202020204" pitchFamily="34" charset="0"/>
                        </a:rPr>
                        <a:t>7 W</a:t>
                      </a:r>
                    </a:p>
                  </a:txBody>
                  <a:tcPr marL="155448" marR="155448" marT="54867" marB="54867">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bl>
          </a:graphicData>
        </a:graphic>
      </p:graphicFrame>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p:cNvPicPr>
          <p:nvPr/>
        </p:nvPicPr>
        <p:blipFill>
          <a:blip r:embed="rId2"/>
          <a:stretch>
            <a:fillRect/>
          </a:stretch>
        </p:blipFill>
        <p:spPr>
          <a:xfrm>
            <a:off x="647700" y="122238"/>
            <a:ext cx="1565275" cy="1017587"/>
          </a:xfrm>
          <a:prstGeom prst="rect">
            <a:avLst/>
          </a:prstGeom>
          <a:noFill/>
          <a:ln w="9525">
            <a:noFill/>
          </a:ln>
        </p:spPr>
      </p:pic>
      <p:sp>
        <p:nvSpPr>
          <p:cNvPr id="16386" name="Title 13"/>
          <p:cNvSpPr txBox="1"/>
          <p:nvPr/>
        </p:nvSpPr>
        <p:spPr>
          <a:xfrm>
            <a:off x="931545" y="298133"/>
            <a:ext cx="5991225" cy="873125"/>
          </a:xfrm>
          <a:prstGeom prst="rect">
            <a:avLst/>
          </a:prstGeom>
          <a:noFill/>
          <a:ln w="9525">
            <a:noFill/>
          </a:ln>
        </p:spPr>
        <p:txBody>
          <a:bodyPr wrap="square" lIns="135852" tIns="67926" rIns="135852" bIns="67926" anchor="ctr" anchorCtr="0">
            <a:spAutoFit/>
          </a:bodyPr>
          <a:lstStyle/>
          <a:p>
            <a:pPr algn="ctr"/>
            <a:r>
              <a:rPr lang="en-US" altLang="en-US" sz="4800" b="1" dirty="0">
                <a:solidFill>
                  <a:srgbClr val="64C5B4"/>
                </a:solidFill>
                <a:latin typeface="#9Slide05 Habano"/>
              </a:rPr>
              <a:t>Thực hành</a:t>
            </a:r>
          </a:p>
        </p:txBody>
      </p:sp>
      <p:sp>
        <p:nvSpPr>
          <p:cNvPr id="16387" name="Title 13"/>
          <p:cNvSpPr txBox="1"/>
          <p:nvPr/>
        </p:nvSpPr>
        <p:spPr>
          <a:xfrm>
            <a:off x="67628" y="1171575"/>
            <a:ext cx="4918075" cy="1136650"/>
          </a:xfrm>
          <a:prstGeom prst="rect">
            <a:avLst/>
          </a:prstGeom>
          <a:noFill/>
          <a:ln w="9525">
            <a:noFill/>
          </a:ln>
        </p:spPr>
        <p:txBody>
          <a:bodyPr lIns="135852" tIns="67926" rIns="135852" bIns="67926" anchor="ctr" anchorCtr="0">
            <a:spAutoFit/>
          </a:bodyPr>
          <a:lstStyle/>
          <a:p>
            <a:pPr algn="ctr"/>
            <a:r>
              <a:rPr lang="en-US" altLang="en-US" sz="6500" dirty="0">
                <a:latin typeface="Calibri" panose="020F0502020204030204" pitchFamily="34" charset="0"/>
              </a:rPr>
              <a:t> </a:t>
            </a:r>
            <a:r>
              <a:rPr lang="en-US" altLang="en-US" sz="4800" b="1" dirty="0">
                <a:solidFill>
                  <a:srgbClr val="64C5B4"/>
                </a:solidFill>
                <a:latin typeface="#9Slide05 Habano"/>
              </a:rPr>
              <a:t>I. Chuẩn bị</a:t>
            </a:r>
          </a:p>
        </p:txBody>
      </p:sp>
      <p:pic>
        <p:nvPicPr>
          <p:cNvPr id="16388" name="Picture 2" descr="Screen Clipping"/>
          <p:cNvPicPr>
            <a:picLocks noChangeAspect="1"/>
          </p:cNvPicPr>
          <p:nvPr/>
        </p:nvPicPr>
        <p:blipFill>
          <a:blip r:embed="rId3"/>
          <a:stretch>
            <a:fillRect/>
          </a:stretch>
        </p:blipFill>
        <p:spPr>
          <a:xfrm>
            <a:off x="3163570" y="3451860"/>
            <a:ext cx="9355455" cy="4568825"/>
          </a:xfrm>
          <a:prstGeom prst="rect">
            <a:avLst/>
          </a:prstGeom>
          <a:noFill/>
          <a:ln w="9525">
            <a:noFill/>
          </a:ln>
        </p:spPr>
      </p:pic>
      <p:sp>
        <p:nvSpPr>
          <p:cNvPr id="16389" name="Rectangle 6"/>
          <p:cNvSpPr/>
          <p:nvPr/>
        </p:nvSpPr>
        <p:spPr>
          <a:xfrm>
            <a:off x="4675505" y="1378585"/>
            <a:ext cx="10821035" cy="2073275"/>
          </a:xfrm>
          <a:prstGeom prst="rect">
            <a:avLst/>
          </a:prstGeom>
          <a:noFill/>
          <a:ln w="9525">
            <a:noFill/>
          </a:ln>
        </p:spPr>
        <p:txBody>
          <a:bodyPr wrap="square" lIns="135852" tIns="67926" rIns="135852" bIns="67926" anchor="t" anchorCtr="0">
            <a:spAutoFit/>
          </a:bodyPr>
          <a:lstStyle/>
          <a:p>
            <a:pPr eaLnBrk="0" hangingPunct="0"/>
            <a:r>
              <a:rPr lang="en-US" altLang="x-none" sz="4200" dirty="0">
                <a:solidFill>
                  <a:srgbClr val="0000F1"/>
                </a:solidFill>
                <a:latin typeface="Times New Roman" panose="02020603050405020304" pitchFamily="18" charset="0"/>
              </a:rPr>
              <a:t>Dụng cụ thiết bị: bóng đèn các loại </a:t>
            </a:r>
          </a:p>
          <a:p>
            <a:pPr eaLnBrk="0" hangingPunct="0"/>
            <a:r>
              <a:rPr lang="en-US" altLang="x-none" sz="4200" dirty="0">
                <a:solidFill>
                  <a:srgbClr val="0000F1"/>
                </a:solidFill>
                <a:latin typeface="Times New Roman" panose="02020603050405020304" pitchFamily="18" charset="0"/>
              </a:rPr>
              <a:t>Phiếu báo cáo thực h</a:t>
            </a:r>
            <a:r>
              <a:rPr lang="en-US" altLang="x-none" sz="4200" dirty="0">
                <a:solidFill>
                  <a:srgbClr val="0000F1"/>
                </a:solidFill>
                <a:latin typeface="Times New Roman" panose="02020603050405020304" pitchFamily="18" charset="0"/>
                <a:ea typeface="Times New Roman" panose="02020603050405020304" pitchFamily="18" charset="0"/>
              </a:rPr>
              <a:t>à</a:t>
            </a:r>
            <a:r>
              <a:rPr lang="en-US" altLang="x-none" sz="4200" dirty="0">
                <a:solidFill>
                  <a:srgbClr val="0000F1"/>
                </a:solidFill>
                <a:latin typeface="Times New Roman" panose="02020603050405020304" pitchFamily="18" charset="0"/>
              </a:rPr>
              <a:t>nh cá nhân theo mẫu</a:t>
            </a:r>
          </a:p>
          <a:p>
            <a:pPr eaLnBrk="0" hangingPunct="0"/>
            <a:r>
              <a:rPr lang="en-US" altLang="x-none" sz="4200" dirty="0">
                <a:solidFill>
                  <a:srgbClr val="0000F1"/>
                </a:solidFill>
                <a:latin typeface="Times New Roman" panose="02020603050405020304" pitchFamily="18" charset="0"/>
              </a:rPr>
              <a:t>(hình 11.6)</a:t>
            </a:r>
            <a:endParaRPr lang="en-US" altLang="x-none" sz="4200" dirty="0">
              <a:solidFill>
                <a:srgbClr val="0000F1"/>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p:cNvPicPr>
          <p:nvPr/>
        </p:nvPicPr>
        <p:blipFill>
          <a:blip r:embed="rId2"/>
          <a:stretch>
            <a:fillRect/>
          </a:stretch>
        </p:blipFill>
        <p:spPr>
          <a:xfrm>
            <a:off x="647700" y="122238"/>
            <a:ext cx="1565275" cy="1017587"/>
          </a:xfrm>
          <a:prstGeom prst="rect">
            <a:avLst/>
          </a:prstGeom>
          <a:noFill/>
          <a:ln w="9525">
            <a:noFill/>
          </a:ln>
        </p:spPr>
      </p:pic>
      <p:sp>
        <p:nvSpPr>
          <p:cNvPr id="17410" name="Title 13"/>
          <p:cNvSpPr txBox="1"/>
          <p:nvPr/>
        </p:nvSpPr>
        <p:spPr>
          <a:xfrm>
            <a:off x="1365885" y="193993"/>
            <a:ext cx="5080000" cy="873125"/>
          </a:xfrm>
          <a:prstGeom prst="rect">
            <a:avLst/>
          </a:prstGeom>
          <a:noFill/>
          <a:ln w="9525">
            <a:noFill/>
          </a:ln>
        </p:spPr>
        <p:txBody>
          <a:bodyPr wrap="square" lIns="135852" tIns="67926" rIns="135852" bIns="67926" anchor="ctr" anchorCtr="0">
            <a:spAutoFit/>
          </a:bodyPr>
          <a:lstStyle/>
          <a:p>
            <a:pPr algn="ctr"/>
            <a:r>
              <a:rPr lang="en-US" altLang="en-US" sz="4800" b="1" dirty="0">
                <a:solidFill>
                  <a:srgbClr val="64C5B4"/>
                </a:solidFill>
                <a:latin typeface="#9Slide05 Habano"/>
              </a:rPr>
              <a:t>Thực hành</a:t>
            </a:r>
          </a:p>
        </p:txBody>
      </p:sp>
      <p:sp>
        <p:nvSpPr>
          <p:cNvPr id="17411" name="Title 13"/>
          <p:cNvSpPr txBox="1"/>
          <p:nvPr/>
        </p:nvSpPr>
        <p:spPr>
          <a:xfrm>
            <a:off x="-23812" y="1140460"/>
            <a:ext cx="12588875" cy="1136650"/>
          </a:xfrm>
          <a:prstGeom prst="rect">
            <a:avLst/>
          </a:prstGeom>
          <a:noFill/>
          <a:ln w="9525">
            <a:noFill/>
          </a:ln>
        </p:spPr>
        <p:txBody>
          <a:bodyPr lIns="135852" tIns="67926" rIns="135852" bIns="67926" anchor="ctr" anchorCtr="0">
            <a:spAutoFit/>
          </a:bodyPr>
          <a:lstStyle/>
          <a:p>
            <a:pPr eaLnBrk="0" hangingPunct="0"/>
            <a:r>
              <a:rPr lang="en-US" altLang="en-US" sz="6500" dirty="0">
                <a:latin typeface="Calibri" panose="020F0502020204030204" pitchFamily="34" charset="0"/>
              </a:rPr>
              <a:t> </a:t>
            </a:r>
            <a:r>
              <a:rPr lang="en-US" altLang="en-US" sz="4800" b="1" dirty="0">
                <a:solidFill>
                  <a:srgbClr val="64C5B4"/>
                </a:solidFill>
                <a:latin typeface="#9Slide05 Habano"/>
              </a:rPr>
              <a:t>II. </a:t>
            </a:r>
            <a:r>
              <a:rPr lang="en-US" altLang="x-none" sz="4800" b="1" dirty="0">
                <a:solidFill>
                  <a:srgbClr val="64C5B4"/>
                </a:solidFill>
                <a:latin typeface="#9Slide05 Habano"/>
              </a:rPr>
              <a:t>nội dung và trình  tự thực hành</a:t>
            </a:r>
          </a:p>
        </p:txBody>
      </p:sp>
      <p:sp>
        <p:nvSpPr>
          <p:cNvPr id="17412" name="Rectangle 1"/>
          <p:cNvSpPr/>
          <p:nvPr/>
        </p:nvSpPr>
        <p:spPr>
          <a:xfrm>
            <a:off x="600075" y="2228850"/>
            <a:ext cx="6394450" cy="1430338"/>
          </a:xfrm>
          <a:prstGeom prst="rect">
            <a:avLst/>
          </a:prstGeom>
          <a:noFill/>
          <a:ln w="9525">
            <a:noFill/>
          </a:ln>
        </p:spPr>
        <p:txBody>
          <a:bodyPr lIns="135852" tIns="67926" rIns="135852" bIns="67926" anchor="t" anchorCtr="0">
            <a:spAutoFit/>
          </a:bodyPr>
          <a:lstStyle/>
          <a:p>
            <a:pPr eaLnBrk="0" hangingPunct="0"/>
            <a:r>
              <a:rPr lang="en-US" altLang="x-none" sz="4200" dirty="0">
                <a:solidFill>
                  <a:srgbClr val="0000F1"/>
                </a:solidFill>
                <a:latin typeface="Times New Roman" panose="02020603050405020304" pitchFamily="18" charset="0"/>
              </a:rPr>
              <a:t>1. Nhận biết v</a:t>
            </a:r>
            <a:r>
              <a:rPr lang="en-US" altLang="x-none" sz="4200" dirty="0">
                <a:solidFill>
                  <a:srgbClr val="0000F1"/>
                </a:solidFill>
                <a:latin typeface="Times New Roman" panose="02020603050405020304" pitchFamily="18" charset="0"/>
                <a:ea typeface="Times New Roman" panose="02020603050405020304" pitchFamily="18" charset="0"/>
              </a:rPr>
              <a:t>à</a:t>
            </a:r>
            <a:r>
              <a:rPr lang="en-US" altLang="x-none" sz="4200" dirty="0">
                <a:solidFill>
                  <a:srgbClr val="0000F1"/>
                </a:solidFill>
                <a:latin typeface="Times New Roman" panose="02020603050405020304" pitchFamily="18" charset="0"/>
              </a:rPr>
              <a:t> phân loại các loại bóng đèn</a:t>
            </a:r>
            <a:endParaRPr lang="en-US" altLang="x-none" sz="4200" dirty="0">
              <a:solidFill>
                <a:srgbClr val="0000F1"/>
              </a:solidFill>
              <a:latin typeface="Times New Roman" panose="02020603050405020304" pitchFamily="18" charset="0"/>
              <a:ea typeface="Times New Roman" panose="02020603050405020304" pitchFamily="18" charset="0"/>
            </a:endParaRPr>
          </a:p>
        </p:txBody>
      </p:sp>
      <p:sp>
        <p:nvSpPr>
          <p:cNvPr id="17413" name="Rectangle 6"/>
          <p:cNvSpPr/>
          <p:nvPr/>
        </p:nvSpPr>
        <p:spPr>
          <a:xfrm>
            <a:off x="565150" y="3446463"/>
            <a:ext cx="7207250" cy="1430337"/>
          </a:xfrm>
          <a:prstGeom prst="rect">
            <a:avLst/>
          </a:prstGeom>
          <a:noFill/>
          <a:ln w="9525">
            <a:noFill/>
          </a:ln>
        </p:spPr>
        <p:txBody>
          <a:bodyPr lIns="135852" tIns="67926" rIns="135852" bIns="67926" anchor="t" anchorCtr="0">
            <a:spAutoFit/>
          </a:bodyPr>
          <a:lstStyle/>
          <a:p>
            <a:pPr eaLnBrk="0" hangingPunct="0"/>
            <a:r>
              <a:rPr lang="en-US" altLang="x-none" sz="4200" dirty="0">
                <a:solidFill>
                  <a:srgbClr val="0000F1"/>
                </a:solidFill>
                <a:latin typeface="Times New Roman" panose="02020603050405020304" pitchFamily="18" charset="0"/>
              </a:rPr>
              <a:t>2. Đọc thông số kĩ thuật của mỗi loại bóng đèn</a:t>
            </a:r>
            <a:endParaRPr lang="en-US" altLang="x-none" sz="4200" dirty="0">
              <a:solidFill>
                <a:srgbClr val="0000F1"/>
              </a:solidFill>
              <a:latin typeface="Times New Roman" panose="02020603050405020304" pitchFamily="18" charset="0"/>
              <a:ea typeface="Times New Roman" panose="02020603050405020304" pitchFamily="18" charset="0"/>
            </a:endParaRPr>
          </a:p>
        </p:txBody>
      </p:sp>
      <p:sp>
        <p:nvSpPr>
          <p:cNvPr id="17414" name="Rectangle 7"/>
          <p:cNvSpPr/>
          <p:nvPr/>
        </p:nvSpPr>
        <p:spPr>
          <a:xfrm>
            <a:off x="541338" y="4664075"/>
            <a:ext cx="6972300" cy="2722563"/>
          </a:xfrm>
          <a:prstGeom prst="rect">
            <a:avLst/>
          </a:prstGeom>
          <a:noFill/>
          <a:ln w="9525">
            <a:noFill/>
          </a:ln>
        </p:spPr>
        <p:txBody>
          <a:bodyPr lIns="135852" tIns="67926" rIns="135852" bIns="67926" anchor="t" anchorCtr="0">
            <a:spAutoFit/>
          </a:bodyPr>
          <a:lstStyle/>
          <a:p>
            <a:pPr eaLnBrk="0" hangingPunct="0"/>
            <a:r>
              <a:rPr lang="en-US" altLang="x-none" sz="4200" dirty="0">
                <a:solidFill>
                  <a:srgbClr val="0000F1"/>
                </a:solidFill>
                <a:latin typeface="Times New Roman" panose="02020603050405020304" pitchFamily="18" charset="0"/>
              </a:rPr>
              <a:t>3. Quan sát v</a:t>
            </a:r>
            <a:r>
              <a:rPr lang="en-US" altLang="x-none" sz="4200" dirty="0">
                <a:solidFill>
                  <a:srgbClr val="0000F1"/>
                </a:solidFill>
                <a:latin typeface="Times New Roman" panose="02020603050405020304" pitchFamily="18" charset="0"/>
                <a:ea typeface="Times New Roman" panose="02020603050405020304" pitchFamily="18" charset="0"/>
              </a:rPr>
              <a:t>à</a:t>
            </a:r>
            <a:r>
              <a:rPr lang="en-US" altLang="x-none" sz="4200" dirty="0">
                <a:solidFill>
                  <a:srgbClr val="0000F1"/>
                </a:solidFill>
                <a:latin typeface="Times New Roman" panose="02020603050405020304" pitchFamily="18" charset="0"/>
              </a:rPr>
              <a:t> chỉ ra chức năng của các bộ phận chính của mỗi bóng đèn v</a:t>
            </a:r>
            <a:r>
              <a:rPr lang="en-US" altLang="x-none" sz="4200" dirty="0">
                <a:solidFill>
                  <a:srgbClr val="0000F1"/>
                </a:solidFill>
                <a:latin typeface="Times New Roman" panose="02020603050405020304" pitchFamily="18" charset="0"/>
                <a:ea typeface="Times New Roman" panose="02020603050405020304" pitchFamily="18" charset="0"/>
              </a:rPr>
              <a:t>à</a:t>
            </a:r>
            <a:r>
              <a:rPr lang="en-US" altLang="x-none" sz="4200" dirty="0">
                <a:solidFill>
                  <a:srgbClr val="0000F1"/>
                </a:solidFill>
                <a:latin typeface="Times New Roman" panose="02020603050405020304" pitchFamily="18" charset="0"/>
              </a:rPr>
              <a:t> ghi v</a:t>
            </a:r>
            <a:r>
              <a:rPr lang="en-US" altLang="x-none" sz="4200" dirty="0">
                <a:solidFill>
                  <a:srgbClr val="0000F1"/>
                </a:solidFill>
                <a:latin typeface="Times New Roman" panose="02020603050405020304" pitchFamily="18" charset="0"/>
                <a:ea typeface="Times New Roman" panose="02020603050405020304" pitchFamily="18" charset="0"/>
              </a:rPr>
              <a:t>à</a:t>
            </a:r>
            <a:r>
              <a:rPr lang="en-US" altLang="x-none" sz="4200" dirty="0">
                <a:solidFill>
                  <a:srgbClr val="0000F1"/>
                </a:solidFill>
                <a:latin typeface="Times New Roman" panose="02020603050405020304" pitchFamily="18" charset="0"/>
              </a:rPr>
              <a:t>o vở theo mẫu báo cáo</a:t>
            </a:r>
            <a:endParaRPr lang="en-US" altLang="x-none" sz="4200" dirty="0">
              <a:solidFill>
                <a:srgbClr val="0000F1"/>
              </a:solidFill>
              <a:latin typeface="Times New Roman" panose="02020603050405020304" pitchFamily="18" charset="0"/>
              <a:ea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8475663" y="2525713"/>
            <a:ext cx="3060700" cy="4833937"/>
          </a:xfrm>
          <a:prstGeom prst="rect">
            <a:avLst/>
          </a:prstGeom>
          <a:noFill/>
          <a:ln w="9525">
            <a:noFill/>
          </a:ln>
        </p:spPr>
      </p:pic>
      <p:pic>
        <p:nvPicPr>
          <p:cNvPr id="12" name="Picture 11"/>
          <p:cNvPicPr>
            <a:picLocks noChangeAspect="1"/>
          </p:cNvPicPr>
          <p:nvPr/>
        </p:nvPicPr>
        <p:blipFill>
          <a:blip r:embed="rId4"/>
          <a:stretch>
            <a:fillRect/>
          </a:stretch>
        </p:blipFill>
        <p:spPr>
          <a:xfrm>
            <a:off x="11536363" y="2686050"/>
            <a:ext cx="3643312" cy="36226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p:cNvSpPr/>
          <p:nvPr/>
        </p:nvSpPr>
        <p:spPr>
          <a:xfrm rot="5400000">
            <a:off x="-1868487" y="3824288"/>
            <a:ext cx="4318000" cy="581025"/>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678180" lvl="1" indent="-2209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eaLnBrk="0" fontAlgn="base" hangingPunct="0"/>
            <a:endParaRPr strike="noStrike" noProof="1">
              <a:latin typeface="Arial" panose="020B0604020202020204" pitchFamily="34" charset="0"/>
            </a:endParaRPr>
          </a:p>
        </p:txBody>
      </p:sp>
      <p:sp>
        <p:nvSpPr>
          <p:cNvPr id="18434" name="Oval 2"/>
          <p:cNvSpPr/>
          <p:nvPr/>
        </p:nvSpPr>
        <p:spPr>
          <a:xfrm>
            <a:off x="1036638" y="401638"/>
            <a:ext cx="1554162" cy="1062037"/>
          </a:xfrm>
          <a:prstGeom prst="ellipse">
            <a:avLst/>
          </a:prstGeom>
          <a:solidFill>
            <a:srgbClr val="0000F1"/>
          </a:solidFill>
          <a:ln w="9525">
            <a:noFill/>
          </a:ln>
        </p:spPr>
        <p:txBody>
          <a:bodyPr lIns="135852" tIns="67926" rIns="135852" bIns="67926" anchor="t" anchorCtr="0"/>
          <a:lstStyle/>
          <a:p>
            <a:pPr eaLnBrk="0" hangingPunct="0"/>
            <a:endParaRPr lang="en-US" altLang="x-none" sz="21100" dirty="0">
              <a:solidFill>
                <a:schemeClr val="bg1"/>
              </a:solidFill>
              <a:latin typeface="UVN Ke Chuyen1"/>
            </a:endParaRPr>
          </a:p>
        </p:txBody>
      </p:sp>
      <p:sp>
        <p:nvSpPr>
          <p:cNvPr id="18435" name="Freeform 15"/>
          <p:cNvSpPr/>
          <p:nvPr/>
        </p:nvSpPr>
        <p:spPr>
          <a:xfrm>
            <a:off x="1784350" y="450850"/>
            <a:ext cx="644525" cy="962025"/>
          </a:xfrm>
          <a:custGeom>
            <a:avLst/>
            <a:gdLst/>
            <a:ahLst/>
            <a:cxnLst>
              <a:cxn ang="0">
                <a:pos x="0" y="0"/>
              </a:cxn>
              <a:cxn ang="0">
                <a:pos x="534462" y="0"/>
              </a:cxn>
              <a:cxn ang="0">
                <a:pos x="534462" y="892278"/>
              </a:cxn>
              <a:cxn ang="0">
                <a:pos x="611921" y="892278"/>
              </a:cxn>
              <a:cxn ang="0">
                <a:pos x="736941" y="1114279"/>
              </a:cxn>
              <a:cxn ang="0">
                <a:pos x="1223637" y="963169"/>
              </a:cxn>
              <a:cxn ang="0">
                <a:pos x="1217770" y="803979"/>
              </a:cxn>
              <a:cxn ang="0">
                <a:pos x="1729152" y="650817"/>
              </a:cxn>
              <a:cxn ang="0">
                <a:pos x="1768144" y="1091545"/>
              </a:cxn>
              <a:cxn ang="0">
                <a:pos x="544031" y="1344512"/>
              </a:cxn>
              <a:cxn ang="0">
                <a:pos x="147850" y="1161526"/>
              </a:cxn>
              <a:cxn ang="0">
                <a:pos x="102836" y="1109053"/>
              </a:cxn>
              <a:cxn ang="0">
                <a:pos x="0" y="1109053"/>
              </a:cxn>
              <a:cxn ang="0">
                <a:pos x="0" y="892278"/>
              </a:cxn>
            </a:cxnLst>
            <a:rect l="0" t="0" r="0" b="0"/>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w="9525">
            <a:noFill/>
          </a:ln>
        </p:spPr>
        <p:txBody>
          <a:bodyPr/>
          <a:lstStyle/>
          <a:p>
            <a:endParaRPr lang="en-US"/>
          </a:p>
        </p:txBody>
      </p:sp>
      <p:sp>
        <p:nvSpPr>
          <p:cNvPr id="6" name="Oval 5"/>
          <p:cNvSpPr/>
          <p:nvPr/>
        </p:nvSpPr>
        <p:spPr bwMode="auto">
          <a:xfrm flipH="1">
            <a:off x="1731963" y="212725"/>
            <a:ext cx="346075" cy="288925"/>
          </a:xfrm>
          <a:prstGeom prst="ellipse">
            <a:avLst/>
          </a:prstGeom>
          <a:solidFill>
            <a:schemeClr val="accent5">
              <a:lumMod val="50000"/>
            </a:schemeClr>
          </a:solidFill>
          <a:ln w="9525" cap="flat" cmpd="sng" algn="ctr">
            <a:noFill/>
            <a:prstDash val="solid"/>
            <a:round/>
            <a:headEnd type="none" w="med" len="med"/>
            <a:tailEnd type="none" w="med" len="med"/>
          </a:ln>
        </p:spPr>
        <p:txBody>
          <a:bodyPr lIns="135852" tIns="67926" rIns="135852" bIns="67926"/>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8437" name="Freeform 19"/>
          <p:cNvSpPr/>
          <p:nvPr/>
        </p:nvSpPr>
        <p:spPr>
          <a:xfrm>
            <a:off x="2266950" y="26988"/>
            <a:ext cx="647700" cy="457200"/>
          </a:xfrm>
          <a:custGeom>
            <a:avLst/>
            <a:gdLst/>
            <a:ahLst/>
            <a:cxnLst>
              <a:cxn ang="0">
                <a:pos x="935975" y="0"/>
              </a:cxn>
              <a:cxn ang="0">
                <a:pos x="1160610" y="0"/>
              </a:cxn>
              <a:cxn ang="0">
                <a:pos x="1160610" y="250193"/>
              </a:cxn>
              <a:cxn ang="0">
                <a:pos x="1871951" y="250193"/>
              </a:cxn>
              <a:cxn ang="0">
                <a:pos x="1871951" y="329201"/>
              </a:cxn>
              <a:cxn ang="0">
                <a:pos x="1160610" y="329201"/>
              </a:cxn>
              <a:cxn ang="0">
                <a:pos x="1160610" y="658399"/>
              </a:cxn>
              <a:cxn ang="0">
                <a:pos x="935975" y="658399"/>
              </a:cxn>
              <a:cxn ang="0">
                <a:pos x="935975" y="329201"/>
              </a:cxn>
              <a:cxn ang="0">
                <a:pos x="0" y="329201"/>
              </a:cxn>
              <a:cxn ang="0">
                <a:pos x="0" y="250193"/>
              </a:cxn>
              <a:cxn ang="0">
                <a:pos x="935975" y="250193"/>
              </a:cxn>
            </a:cxnLst>
            <a:rect l="0" t="0" r="0" b="0"/>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w="9525">
            <a:noFill/>
          </a:ln>
        </p:spPr>
        <p:txBody>
          <a:bodyPr/>
          <a:lstStyle/>
          <a:p>
            <a:endParaRPr lang="en-US"/>
          </a:p>
        </p:txBody>
      </p:sp>
      <p:sp>
        <p:nvSpPr>
          <p:cNvPr id="8" name="Freeform 7"/>
          <p:cNvSpPr/>
          <p:nvPr/>
        </p:nvSpPr>
        <p:spPr>
          <a:xfrm>
            <a:off x="-1276350" y="5964238"/>
            <a:ext cx="18078450" cy="248285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lt1"/>
              </a:solidFill>
              <a:effectLst/>
              <a:uLnTx/>
              <a:uFillTx/>
              <a:latin typeface="+mn-lt"/>
              <a:ea typeface="+mn-ea"/>
              <a:cs typeface="+mn-cs"/>
            </a:endParaRPr>
          </a:p>
        </p:txBody>
      </p:sp>
      <p:sp>
        <p:nvSpPr>
          <p:cNvPr id="4" name="Rectangle 3"/>
          <p:cNvSpPr/>
          <p:nvPr/>
        </p:nvSpPr>
        <p:spPr>
          <a:xfrm>
            <a:off x="777875" y="2103438"/>
            <a:ext cx="954088" cy="731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440" name="Rectangle 6"/>
          <p:cNvSpPr/>
          <p:nvPr/>
        </p:nvSpPr>
        <p:spPr>
          <a:xfrm>
            <a:off x="2543175" y="1074738"/>
            <a:ext cx="12695238" cy="2722562"/>
          </a:xfrm>
          <a:prstGeom prst="rect">
            <a:avLst/>
          </a:prstGeom>
          <a:noFill/>
          <a:ln w="9525">
            <a:noFill/>
          </a:ln>
        </p:spPr>
        <p:txBody>
          <a:bodyPr lIns="135852" tIns="67926" rIns="135852" bIns="67926" anchor="t" anchorCtr="0">
            <a:spAutoFit/>
          </a:bodyPr>
          <a:lstStyle/>
          <a:p>
            <a:pPr eaLnBrk="0" hangingPunct="0"/>
            <a:r>
              <a:rPr lang="vi-VN" altLang="en-US" sz="4200" dirty="0">
                <a:solidFill>
                  <a:srgbClr val="00B050"/>
                </a:solidFill>
                <a:latin typeface="Times New Roman" panose="02020603050405020304" pitchFamily="18" charset="0"/>
              </a:rPr>
              <a:t> </a:t>
            </a:r>
            <a:r>
              <a:rPr lang="en-US" altLang="x-none" sz="4200" dirty="0">
                <a:solidFill>
                  <a:srgbClr val="00B050"/>
                </a:solidFill>
                <a:latin typeface="Times New Roman" panose="02020603050405020304" pitchFamily="18" charset="0"/>
              </a:rPr>
              <a:t>G</a:t>
            </a:r>
            <a:r>
              <a:rPr lang="vi-VN" altLang="en-US" sz="4200" dirty="0">
                <a:solidFill>
                  <a:srgbClr val="00B050"/>
                </a:solidFill>
                <a:latin typeface="Times New Roman" panose="02020603050405020304" pitchFamily="18" charset="0"/>
              </a:rPr>
              <a:t>iờ trái đất là một sự kiện quốc tế hàng năm   do  Quỹ quốc tế bảo vệ thiên nhiên </a:t>
            </a:r>
            <a:r>
              <a:rPr lang="en-US" altLang="x-none" sz="4200" dirty="0">
                <a:solidFill>
                  <a:srgbClr val="00B050"/>
                </a:solidFill>
                <a:latin typeface="Times New Roman" panose="02020603050405020304" pitchFamily="18" charset="0"/>
              </a:rPr>
              <a:t>khuyên</a:t>
            </a:r>
            <a:r>
              <a:rPr lang="vi-VN" altLang="en-US" sz="4200" dirty="0">
                <a:solidFill>
                  <a:srgbClr val="00B050"/>
                </a:solidFill>
                <a:latin typeface="Times New Roman" panose="02020603050405020304" pitchFamily="18" charset="0"/>
              </a:rPr>
              <a:t> các hộ gia đình</a:t>
            </a:r>
            <a:r>
              <a:rPr lang="en-US" altLang="x-none" sz="4200" dirty="0">
                <a:solidFill>
                  <a:srgbClr val="00B050"/>
                </a:solidFill>
                <a:latin typeface="Times New Roman" panose="02020603050405020304" pitchFamily="18" charset="0"/>
              </a:rPr>
              <a:t>,</a:t>
            </a:r>
            <a:r>
              <a:rPr lang="vi-VN" altLang="en-US" sz="4200" dirty="0">
                <a:solidFill>
                  <a:srgbClr val="00B050"/>
                </a:solidFill>
                <a:latin typeface="Times New Roman" panose="02020603050405020304" pitchFamily="18" charset="0"/>
              </a:rPr>
              <a:t> cơ sở kinh doanh tắt đèn điện và các thiết bị điện không ảnh hưởng lớn đến sinh hoạt trong vòng 60 phút</a:t>
            </a:r>
            <a:endParaRPr lang="en-US" altLang="x-none" sz="4200" dirty="0">
              <a:solidFill>
                <a:srgbClr val="00B050"/>
              </a:solidFill>
              <a:latin typeface="Times New Roman" panose="02020603050405020304" pitchFamily="18" charset="0"/>
            </a:endParaRPr>
          </a:p>
        </p:txBody>
      </p:sp>
      <p:pic>
        <p:nvPicPr>
          <p:cNvPr id="18441" name="Picture 8"/>
          <p:cNvPicPr>
            <a:picLocks noChangeAspect="1"/>
          </p:cNvPicPr>
          <p:nvPr/>
        </p:nvPicPr>
        <p:blipFill>
          <a:blip r:embed="rId2"/>
          <a:stretch>
            <a:fillRect/>
          </a:stretch>
        </p:blipFill>
        <p:spPr>
          <a:xfrm>
            <a:off x="3020060" y="3970655"/>
            <a:ext cx="10541000" cy="3962400"/>
          </a:xfrm>
          <a:prstGeom prst="rect">
            <a:avLst/>
          </a:prstGeom>
          <a:noFill/>
          <a:ln w="9525">
            <a:noFill/>
          </a:ln>
        </p:spPr>
      </p:pic>
    </p:spTree>
  </p:cSld>
  <p:clrMapOvr>
    <a:masterClrMapping/>
  </p:clrMapOvr>
  <p:transition spd="slow" advClick="0">
    <p:cover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7" descr="bball"/>
          <p:cNvPicPr>
            <a:picLocks noChangeAspect="1"/>
          </p:cNvPicPr>
          <p:nvPr/>
        </p:nvPicPr>
        <p:blipFill>
          <a:blip r:embed="rId2"/>
          <a:stretch>
            <a:fillRect/>
          </a:stretch>
        </p:blipFill>
        <p:spPr>
          <a:xfrm>
            <a:off x="13342938" y="0"/>
            <a:ext cx="2201862" cy="1554163"/>
          </a:xfrm>
          <a:prstGeom prst="rect">
            <a:avLst/>
          </a:prstGeom>
          <a:noFill/>
          <a:ln w="9525">
            <a:noFill/>
          </a:ln>
        </p:spPr>
      </p:pic>
      <p:sp>
        <p:nvSpPr>
          <p:cNvPr id="8" name="Rectangle: Top Corners Rounded 15"/>
          <p:cNvSpPr/>
          <p:nvPr/>
        </p:nvSpPr>
        <p:spPr>
          <a:xfrm rot="5400000">
            <a:off x="-1868487" y="3824288"/>
            <a:ext cx="4318000" cy="58102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678180" lvl="1" indent="-2209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eaLnBrk="0" fontAlgn="base" hangingPunct="0"/>
            <a:endParaRPr strike="noStrike" noProof="1">
              <a:latin typeface="Arial" panose="020B0604020202020204" pitchFamily="34" charset="0"/>
            </a:endParaRPr>
          </a:p>
        </p:txBody>
      </p:sp>
      <p:sp>
        <p:nvSpPr>
          <p:cNvPr id="19459" name="Freeform 19"/>
          <p:cNvSpPr/>
          <p:nvPr/>
        </p:nvSpPr>
        <p:spPr>
          <a:xfrm rot="5400000">
            <a:off x="4106863" y="-4075112"/>
            <a:ext cx="8464550" cy="16579850"/>
          </a:xfrm>
          <a:custGeom>
            <a:avLst/>
            <a:gdLst/>
            <a:ahLst/>
            <a:cxnLst>
              <a:cxn ang="0">
                <a:pos x="0" y="0"/>
              </a:cxn>
              <a:cxn ang="0">
                <a:pos x="2147483647" y="2147483647"/>
              </a:cxn>
              <a:cxn ang="0">
                <a:pos x="0" y="2147483647"/>
              </a:cxn>
            </a:cxnLst>
            <a:rect l="0" t="0" r="0" b="0"/>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lstStyle/>
          <a:p>
            <a:endParaRPr lang="en-US"/>
          </a:p>
        </p:txBody>
      </p:sp>
      <p:sp>
        <p:nvSpPr>
          <p:cNvPr id="20485" name="Rectangle 1"/>
          <p:cNvSpPr/>
          <p:nvPr/>
        </p:nvSpPr>
        <p:spPr>
          <a:xfrm>
            <a:off x="1684338" y="1941513"/>
            <a:ext cx="13309600" cy="1108075"/>
          </a:xfrm>
          <a:prstGeom prst="rect">
            <a:avLst/>
          </a:prstGeom>
          <a:solidFill>
            <a:srgbClr val="00B0F0">
              <a:alpha val="5882"/>
            </a:srgbClr>
          </a:solidFill>
          <a:ln w="9525">
            <a:noFill/>
          </a:ln>
        </p:spPr>
        <p:txBody>
          <a:bodyPr lIns="135852" tIns="67926" rIns="135852" bIns="67926" anchor="t" anchorCtr="0"/>
          <a:lstStyle/>
          <a:p>
            <a:pPr eaLnBrk="0" hangingPunct="0"/>
            <a:r>
              <a:rPr lang="en-US" altLang="x-none" sz="4200" b="1" dirty="0">
                <a:solidFill>
                  <a:srgbClr val="339966"/>
                </a:solidFill>
                <a:latin typeface="Times New Roman" panose="02020603050405020304" pitchFamily="18" charset="0"/>
              </a:rPr>
              <a:t>1. </a:t>
            </a:r>
            <a:r>
              <a:rPr lang="vi-VN" altLang="en-US" sz="4200" b="1" dirty="0">
                <a:solidFill>
                  <a:srgbClr val="339966"/>
                </a:solidFill>
                <a:latin typeface="Times New Roman" panose="02020603050405020304" pitchFamily="18" charset="0"/>
              </a:rPr>
              <a:t>Gia đình em đang sử dụng bóng đèn loại nào ở khu vực sinh hoạt chung</a:t>
            </a:r>
            <a:r>
              <a:rPr lang="en-US" altLang="x-none" sz="4200" b="1" dirty="0">
                <a:solidFill>
                  <a:srgbClr val="339966"/>
                </a:solidFill>
                <a:latin typeface="Times New Roman" panose="02020603050405020304" pitchFamily="18" charset="0"/>
              </a:rPr>
              <a:t>,</a:t>
            </a:r>
            <a:r>
              <a:rPr lang="vi-VN" altLang="en-US" sz="4200" b="1" dirty="0">
                <a:solidFill>
                  <a:srgbClr val="339966"/>
                </a:solidFill>
                <a:latin typeface="Times New Roman" panose="02020603050405020304" pitchFamily="18" charset="0"/>
              </a:rPr>
              <a:t> khu vực nghỉ ngơi</a:t>
            </a:r>
            <a:r>
              <a:rPr lang="en-US" altLang="x-none" sz="4200" b="1" dirty="0">
                <a:solidFill>
                  <a:srgbClr val="339966"/>
                </a:solidFill>
                <a:latin typeface="Times New Roman" panose="02020603050405020304" pitchFamily="18" charset="0"/>
              </a:rPr>
              <a:t>,</a:t>
            </a:r>
            <a:r>
              <a:rPr lang="vi-VN" altLang="en-US" sz="4200" b="1" dirty="0">
                <a:solidFill>
                  <a:srgbClr val="339966"/>
                </a:solidFill>
                <a:latin typeface="Times New Roman" panose="02020603050405020304" pitchFamily="18" charset="0"/>
              </a:rPr>
              <a:t> khu vực nấu ăn</a:t>
            </a:r>
            <a:r>
              <a:rPr lang="en-US" altLang="x-none" sz="4200" b="1" dirty="0">
                <a:solidFill>
                  <a:srgbClr val="339966"/>
                </a:solidFill>
                <a:latin typeface="Times New Roman" panose="02020603050405020304" pitchFamily="18" charset="0"/>
              </a:rPr>
              <a:t>?</a:t>
            </a:r>
            <a:endParaRPr lang="vi-VN" altLang="en-US" sz="4200" b="1" dirty="0">
              <a:solidFill>
                <a:srgbClr val="339966"/>
              </a:solidFill>
              <a:latin typeface="Times New Roman" panose="02020603050405020304" pitchFamily="18" charset="0"/>
            </a:endParaRPr>
          </a:p>
          <a:p>
            <a:pPr eaLnBrk="0" hangingPunct="0"/>
            <a:r>
              <a:rPr lang="vi-VN" altLang="en-US" dirty="0">
                <a:latin typeface="Arial" panose="020B0604020202020204" pitchFamily="34" charset="0"/>
              </a:rPr>
              <a:t/>
            </a:r>
            <a:br>
              <a:rPr lang="vi-VN" altLang="en-US" dirty="0">
                <a:latin typeface="Arial" panose="020B0604020202020204" pitchFamily="34" charset="0"/>
              </a:rPr>
            </a:br>
            <a:endParaRPr lang="en-US" altLang="en-US" dirty="0">
              <a:latin typeface="Arial" panose="020B0604020202020204" pitchFamily="34" charset="0"/>
            </a:endParaRPr>
          </a:p>
        </p:txBody>
      </p:sp>
      <p:pic>
        <p:nvPicPr>
          <p:cNvPr id="19461" name="Picture 12" descr="Screen Clipping"/>
          <p:cNvPicPr>
            <a:picLocks noChangeAspect="1"/>
          </p:cNvPicPr>
          <p:nvPr/>
        </p:nvPicPr>
        <p:blipFill>
          <a:blip r:embed="rId3"/>
          <a:stretch>
            <a:fillRect/>
          </a:stretch>
        </p:blipFill>
        <p:spPr>
          <a:xfrm>
            <a:off x="1662113" y="457200"/>
            <a:ext cx="1392237" cy="792163"/>
          </a:xfrm>
          <a:prstGeom prst="rect">
            <a:avLst/>
          </a:prstGeom>
          <a:noFill/>
          <a:ln w="9525">
            <a:noFill/>
          </a:ln>
        </p:spPr>
      </p:pic>
      <p:sp>
        <p:nvSpPr>
          <p:cNvPr id="20487" name="Rectangle 13"/>
          <p:cNvSpPr/>
          <p:nvPr/>
        </p:nvSpPr>
        <p:spPr>
          <a:xfrm>
            <a:off x="3235960" y="451485"/>
            <a:ext cx="3035935" cy="780415"/>
          </a:xfrm>
          <a:prstGeom prst="rect">
            <a:avLst/>
          </a:prstGeom>
          <a:noFill/>
          <a:ln w="9525">
            <a:noFill/>
          </a:ln>
        </p:spPr>
        <p:txBody>
          <a:bodyPr wrap="square" lIns="135852" tIns="67926" rIns="135852" bIns="67926" anchor="t" anchorCtr="0">
            <a:spAutoFit/>
          </a:bodyPr>
          <a:lstStyle/>
          <a:p>
            <a:pPr eaLnBrk="0" hangingPunct="0"/>
            <a:r>
              <a:rPr lang="en-US" altLang="en-US" sz="4200" b="1" dirty="0">
                <a:solidFill>
                  <a:srgbClr val="3DB043"/>
                </a:solidFill>
                <a:latin typeface="#9Slide04 HLT Aquus"/>
              </a:rPr>
              <a:t>Vận dụng</a:t>
            </a:r>
          </a:p>
        </p:txBody>
      </p:sp>
      <p:sp>
        <p:nvSpPr>
          <p:cNvPr id="9" name="Freeform 8"/>
          <p:cNvSpPr/>
          <p:nvPr/>
        </p:nvSpPr>
        <p:spPr>
          <a:xfrm>
            <a:off x="-1276350" y="5964238"/>
            <a:ext cx="18078450" cy="248285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Rectangle 1"/>
          <p:cNvSpPr/>
          <p:nvPr/>
        </p:nvSpPr>
        <p:spPr>
          <a:xfrm>
            <a:off x="1425575" y="3724275"/>
            <a:ext cx="13309600" cy="1108075"/>
          </a:xfrm>
          <a:prstGeom prst="rect">
            <a:avLst/>
          </a:prstGeom>
          <a:solidFill>
            <a:srgbClr val="00B0F0">
              <a:alpha val="5882"/>
            </a:srgbClr>
          </a:solidFill>
          <a:ln w="9525">
            <a:noFill/>
          </a:ln>
        </p:spPr>
        <p:txBody>
          <a:bodyPr lIns="135852" tIns="67926" rIns="135852" bIns="67926" anchor="t" anchorCtr="0"/>
          <a:lstStyle/>
          <a:p>
            <a:pPr eaLnBrk="0" hangingPunct="0"/>
            <a:r>
              <a:rPr lang="en-US" altLang="x-none" sz="4200" b="1" dirty="0">
                <a:solidFill>
                  <a:srgbClr val="339966"/>
                </a:solidFill>
                <a:latin typeface="Times New Roman" panose="02020603050405020304" pitchFamily="18" charset="0"/>
              </a:rPr>
              <a:t> 2. Đ</a:t>
            </a:r>
            <a:r>
              <a:rPr lang="vi-VN" altLang="en-US" sz="4200" b="1" dirty="0">
                <a:solidFill>
                  <a:srgbClr val="339966"/>
                </a:solidFill>
                <a:latin typeface="Times New Roman" panose="02020603050405020304" pitchFamily="18" charset="0"/>
              </a:rPr>
              <a:t>ề xuất phương án thay thế bóng đèn ở gia đình em sao cho tiết kiệm điện năng</a:t>
            </a:r>
            <a:r>
              <a:rPr lang="en-US" altLang="x-none" sz="4200" b="1" dirty="0">
                <a:solidFill>
                  <a:srgbClr val="339966"/>
                </a:solidFill>
                <a:latin typeface="Times New Roman" panose="02020603050405020304" pitchFamily="18" charset="0"/>
              </a:rPr>
              <a:t>?</a:t>
            </a:r>
            <a:endParaRPr lang="en-US" altLang="en-US" sz="4200" b="1" dirty="0">
              <a:solidFill>
                <a:srgbClr val="339966"/>
              </a:solidFill>
              <a:latin typeface="Times New Roman" panose="020206030504050203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51530" y="4331018"/>
            <a:ext cx="9461500" cy="1263650"/>
          </a:xfrm>
          <a:prstGeom prst="rect">
            <a:avLst/>
          </a:prstGeom>
          <a:noFill/>
          <a:ln w="9525">
            <a:noFill/>
          </a:ln>
        </p:spPr>
      </p:pic>
      <p:pic>
        <p:nvPicPr>
          <p:cNvPr id="3" name="Picture 2"/>
          <p:cNvPicPr>
            <a:picLocks noChangeAspect="1"/>
          </p:cNvPicPr>
          <p:nvPr/>
        </p:nvPicPr>
        <p:blipFill>
          <a:blip r:embed="rId3"/>
          <a:stretch>
            <a:fillRect/>
          </a:stretch>
        </p:blipFill>
        <p:spPr>
          <a:xfrm>
            <a:off x="6218238" y="7497763"/>
            <a:ext cx="1036637" cy="731837"/>
          </a:xfrm>
          <a:prstGeom prst="rect">
            <a:avLst/>
          </a:prstGeom>
          <a:noFill/>
          <a:ln w="9525">
            <a:noFill/>
          </a:ln>
        </p:spPr>
      </p:pic>
      <p:pic>
        <p:nvPicPr>
          <p:cNvPr id="5" name="Picture 4"/>
          <p:cNvPicPr>
            <a:picLocks noChangeAspect="1"/>
          </p:cNvPicPr>
          <p:nvPr/>
        </p:nvPicPr>
        <p:blipFill>
          <a:blip r:embed="rId3"/>
          <a:stretch>
            <a:fillRect/>
          </a:stretch>
        </p:blipFill>
        <p:spPr>
          <a:xfrm>
            <a:off x="3627438" y="5851525"/>
            <a:ext cx="1036637" cy="731838"/>
          </a:xfrm>
          <a:prstGeom prst="rect">
            <a:avLst/>
          </a:prstGeom>
          <a:noFill/>
          <a:ln w="9525">
            <a:noFill/>
          </a:ln>
        </p:spPr>
      </p:pic>
      <p:pic>
        <p:nvPicPr>
          <p:cNvPr id="6" name="Picture 5"/>
          <p:cNvPicPr>
            <a:picLocks noChangeAspect="1"/>
          </p:cNvPicPr>
          <p:nvPr/>
        </p:nvPicPr>
        <p:blipFill>
          <a:blip r:embed="rId3"/>
          <a:stretch>
            <a:fillRect/>
          </a:stretch>
        </p:blipFill>
        <p:spPr>
          <a:xfrm>
            <a:off x="7254875" y="6850063"/>
            <a:ext cx="1035050" cy="731837"/>
          </a:xfrm>
          <a:prstGeom prst="rect">
            <a:avLst/>
          </a:prstGeom>
          <a:noFill/>
          <a:ln w="9525">
            <a:noFill/>
          </a:ln>
        </p:spPr>
      </p:pic>
      <p:pic>
        <p:nvPicPr>
          <p:cNvPr id="7" name="Picture 6"/>
          <p:cNvPicPr>
            <a:picLocks noChangeAspect="1"/>
          </p:cNvPicPr>
          <p:nvPr/>
        </p:nvPicPr>
        <p:blipFill>
          <a:blip r:embed="rId3"/>
          <a:stretch>
            <a:fillRect/>
          </a:stretch>
        </p:blipFill>
        <p:spPr>
          <a:xfrm>
            <a:off x="8809038" y="7315200"/>
            <a:ext cx="1036637" cy="731838"/>
          </a:xfrm>
          <a:prstGeom prst="rect">
            <a:avLst/>
          </a:prstGeom>
          <a:noFill/>
          <a:ln w="9525">
            <a:noFill/>
          </a:ln>
        </p:spPr>
      </p:pic>
      <p:pic>
        <p:nvPicPr>
          <p:cNvPr id="8" name="Picture 7"/>
          <p:cNvPicPr>
            <a:picLocks noChangeAspect="1"/>
          </p:cNvPicPr>
          <p:nvPr/>
        </p:nvPicPr>
        <p:blipFill>
          <a:blip r:embed="rId3"/>
          <a:stretch>
            <a:fillRect/>
          </a:stretch>
        </p:blipFill>
        <p:spPr>
          <a:xfrm>
            <a:off x="9585325" y="5286375"/>
            <a:ext cx="1036638" cy="731838"/>
          </a:xfrm>
          <a:prstGeom prst="rect">
            <a:avLst/>
          </a:prstGeom>
          <a:noFill/>
          <a:ln w="9525">
            <a:noFill/>
          </a:ln>
        </p:spPr>
      </p:pic>
      <p:pic>
        <p:nvPicPr>
          <p:cNvPr id="9" name="Picture 8"/>
          <p:cNvPicPr>
            <a:picLocks noChangeAspect="1"/>
          </p:cNvPicPr>
          <p:nvPr/>
        </p:nvPicPr>
        <p:blipFill>
          <a:blip r:embed="rId3"/>
          <a:stretch>
            <a:fillRect/>
          </a:stretch>
        </p:blipFill>
        <p:spPr>
          <a:xfrm>
            <a:off x="4144963" y="7315200"/>
            <a:ext cx="1036637" cy="731838"/>
          </a:xfrm>
          <a:prstGeom prst="rect">
            <a:avLst/>
          </a:prstGeom>
          <a:noFill/>
          <a:ln w="9525">
            <a:noFill/>
          </a:ln>
        </p:spPr>
      </p:pic>
      <p:pic>
        <p:nvPicPr>
          <p:cNvPr id="10" name="Picture 9"/>
          <p:cNvPicPr>
            <a:picLocks noChangeAspect="1"/>
          </p:cNvPicPr>
          <p:nvPr/>
        </p:nvPicPr>
        <p:blipFill>
          <a:blip r:embed="rId3"/>
          <a:stretch>
            <a:fillRect/>
          </a:stretch>
        </p:blipFill>
        <p:spPr>
          <a:xfrm>
            <a:off x="2214563" y="7315200"/>
            <a:ext cx="1035050" cy="731838"/>
          </a:xfrm>
          <a:prstGeom prst="rect">
            <a:avLst/>
          </a:prstGeom>
          <a:noFill/>
          <a:ln w="9525">
            <a:noFill/>
          </a:ln>
        </p:spPr>
      </p:pic>
      <p:pic>
        <p:nvPicPr>
          <p:cNvPr id="11" name="Picture 10"/>
          <p:cNvPicPr>
            <a:picLocks noChangeAspect="1"/>
          </p:cNvPicPr>
          <p:nvPr/>
        </p:nvPicPr>
        <p:blipFill>
          <a:blip r:embed="rId3"/>
          <a:stretch>
            <a:fillRect/>
          </a:stretch>
        </p:blipFill>
        <p:spPr>
          <a:xfrm>
            <a:off x="10880725" y="7615238"/>
            <a:ext cx="1036638" cy="730250"/>
          </a:xfrm>
          <a:prstGeom prst="rect">
            <a:avLst/>
          </a:prstGeom>
          <a:noFill/>
          <a:ln w="9525">
            <a:noFill/>
          </a:ln>
        </p:spPr>
      </p:pic>
      <p:pic>
        <p:nvPicPr>
          <p:cNvPr id="12" name="Picture 11"/>
          <p:cNvPicPr>
            <a:picLocks noChangeAspect="1"/>
          </p:cNvPicPr>
          <p:nvPr/>
        </p:nvPicPr>
        <p:blipFill>
          <a:blip r:embed="rId3"/>
          <a:stretch>
            <a:fillRect/>
          </a:stretch>
        </p:blipFill>
        <p:spPr>
          <a:xfrm>
            <a:off x="12176125" y="7497763"/>
            <a:ext cx="1036638" cy="731837"/>
          </a:xfrm>
          <a:prstGeom prst="rect">
            <a:avLst/>
          </a:prstGeom>
          <a:noFill/>
          <a:ln w="9525">
            <a:noFill/>
          </a:ln>
        </p:spPr>
      </p:pic>
      <p:pic>
        <p:nvPicPr>
          <p:cNvPr id="13" name="Picture 12"/>
          <p:cNvPicPr>
            <a:picLocks noChangeAspect="1"/>
          </p:cNvPicPr>
          <p:nvPr/>
        </p:nvPicPr>
        <p:blipFill>
          <a:blip r:embed="rId3"/>
          <a:stretch>
            <a:fillRect/>
          </a:stretch>
        </p:blipFill>
        <p:spPr>
          <a:xfrm>
            <a:off x="13471525" y="7497763"/>
            <a:ext cx="1036638" cy="731837"/>
          </a:xfrm>
          <a:prstGeom prst="rect">
            <a:avLst/>
          </a:prstGeom>
          <a:noFill/>
          <a:ln w="9525">
            <a:noFill/>
          </a:ln>
        </p:spPr>
      </p:pic>
      <p:pic>
        <p:nvPicPr>
          <p:cNvPr id="14" name="Picture 13"/>
          <p:cNvPicPr>
            <a:picLocks noChangeAspect="1"/>
          </p:cNvPicPr>
          <p:nvPr/>
        </p:nvPicPr>
        <p:blipFill>
          <a:blip r:embed="rId3"/>
          <a:stretch>
            <a:fillRect/>
          </a:stretch>
        </p:blipFill>
        <p:spPr>
          <a:xfrm>
            <a:off x="10221913" y="6932613"/>
            <a:ext cx="1036637" cy="731837"/>
          </a:xfrm>
          <a:prstGeom prst="rect">
            <a:avLst/>
          </a:prstGeom>
          <a:noFill/>
          <a:ln w="9525">
            <a:noFill/>
          </a:ln>
        </p:spPr>
      </p:pic>
      <p:pic>
        <p:nvPicPr>
          <p:cNvPr id="15" name="Picture 14"/>
          <p:cNvPicPr>
            <a:picLocks noChangeAspect="1"/>
          </p:cNvPicPr>
          <p:nvPr/>
        </p:nvPicPr>
        <p:blipFill>
          <a:blip r:embed="rId3"/>
          <a:stretch>
            <a:fillRect/>
          </a:stretch>
        </p:blipFill>
        <p:spPr>
          <a:xfrm>
            <a:off x="12812713" y="6816725"/>
            <a:ext cx="1036637" cy="731838"/>
          </a:xfrm>
          <a:prstGeom prst="rect">
            <a:avLst/>
          </a:prstGeom>
          <a:noFill/>
          <a:ln w="9525">
            <a:noFill/>
          </a:ln>
        </p:spPr>
      </p:pic>
      <p:pic>
        <p:nvPicPr>
          <p:cNvPr id="16" name="Picture 15"/>
          <p:cNvPicPr>
            <a:picLocks noChangeAspect="1"/>
          </p:cNvPicPr>
          <p:nvPr/>
        </p:nvPicPr>
        <p:blipFill>
          <a:blip r:embed="rId3"/>
          <a:stretch>
            <a:fillRect/>
          </a:stretch>
        </p:blipFill>
        <p:spPr>
          <a:xfrm>
            <a:off x="8926513" y="6650038"/>
            <a:ext cx="1036637" cy="731837"/>
          </a:xfrm>
          <a:prstGeom prst="rect">
            <a:avLst/>
          </a:prstGeom>
          <a:noFill/>
          <a:ln w="9525">
            <a:noFill/>
          </a:ln>
        </p:spPr>
      </p:pic>
      <p:pic>
        <p:nvPicPr>
          <p:cNvPr id="17" name="Picture 16"/>
          <p:cNvPicPr>
            <a:picLocks noChangeAspect="1"/>
          </p:cNvPicPr>
          <p:nvPr/>
        </p:nvPicPr>
        <p:blipFill>
          <a:blip r:embed="rId3"/>
          <a:stretch>
            <a:fillRect/>
          </a:stretch>
        </p:blipFill>
        <p:spPr>
          <a:xfrm>
            <a:off x="11517313" y="6534150"/>
            <a:ext cx="1036637" cy="731838"/>
          </a:xfrm>
          <a:prstGeom prst="rect">
            <a:avLst/>
          </a:prstGeom>
          <a:noFill/>
          <a:ln w="9525">
            <a:noFill/>
          </a:ln>
        </p:spPr>
      </p:pic>
      <p:pic>
        <p:nvPicPr>
          <p:cNvPr id="18" name="Picture 17"/>
          <p:cNvPicPr>
            <a:picLocks noChangeAspect="1"/>
          </p:cNvPicPr>
          <p:nvPr/>
        </p:nvPicPr>
        <p:blipFill>
          <a:blip r:embed="rId3"/>
          <a:stretch>
            <a:fillRect/>
          </a:stretch>
        </p:blipFill>
        <p:spPr>
          <a:xfrm>
            <a:off x="4805363" y="6734175"/>
            <a:ext cx="1035050" cy="730250"/>
          </a:xfrm>
          <a:prstGeom prst="rect">
            <a:avLst/>
          </a:prstGeom>
          <a:noFill/>
          <a:ln w="9525">
            <a:noFill/>
          </a:ln>
        </p:spPr>
      </p:pic>
      <p:pic>
        <p:nvPicPr>
          <p:cNvPr id="19" name="Picture 18"/>
          <p:cNvPicPr>
            <a:picLocks noChangeAspect="1"/>
          </p:cNvPicPr>
          <p:nvPr/>
        </p:nvPicPr>
        <p:blipFill>
          <a:blip r:embed="rId3"/>
          <a:stretch>
            <a:fillRect/>
          </a:stretch>
        </p:blipFill>
        <p:spPr>
          <a:xfrm>
            <a:off x="6477000" y="6534150"/>
            <a:ext cx="1036638" cy="731838"/>
          </a:xfrm>
          <a:prstGeom prst="rect">
            <a:avLst/>
          </a:prstGeom>
          <a:noFill/>
          <a:ln w="9525">
            <a:noFill/>
          </a:ln>
        </p:spPr>
      </p:pic>
      <p:pic>
        <p:nvPicPr>
          <p:cNvPr id="20" name="Picture 19"/>
          <p:cNvPicPr>
            <a:picLocks noChangeAspect="1"/>
          </p:cNvPicPr>
          <p:nvPr/>
        </p:nvPicPr>
        <p:blipFill>
          <a:blip r:embed="rId3"/>
          <a:stretch>
            <a:fillRect/>
          </a:stretch>
        </p:blipFill>
        <p:spPr>
          <a:xfrm>
            <a:off x="9067800" y="6416675"/>
            <a:ext cx="1036638" cy="731838"/>
          </a:xfrm>
          <a:prstGeom prst="rect">
            <a:avLst/>
          </a:prstGeom>
          <a:noFill/>
          <a:ln w="9525">
            <a:noFill/>
          </a:ln>
        </p:spPr>
      </p:pic>
      <p:pic>
        <p:nvPicPr>
          <p:cNvPr id="21" name="Picture 20"/>
          <p:cNvPicPr>
            <a:picLocks noChangeAspect="1"/>
          </p:cNvPicPr>
          <p:nvPr/>
        </p:nvPicPr>
        <p:blipFill>
          <a:blip r:embed="rId3"/>
          <a:stretch>
            <a:fillRect/>
          </a:stretch>
        </p:blipFill>
        <p:spPr>
          <a:xfrm>
            <a:off x="2025650" y="6567488"/>
            <a:ext cx="1036638" cy="731837"/>
          </a:xfrm>
          <a:prstGeom prst="rect">
            <a:avLst/>
          </a:prstGeom>
          <a:noFill/>
          <a:ln w="9525">
            <a:noFill/>
          </a:ln>
        </p:spPr>
      </p:pic>
      <p:pic>
        <p:nvPicPr>
          <p:cNvPr id="22" name="Picture 21"/>
          <p:cNvPicPr>
            <a:picLocks noChangeAspect="1"/>
          </p:cNvPicPr>
          <p:nvPr/>
        </p:nvPicPr>
        <p:blipFill>
          <a:blip r:embed="rId3"/>
          <a:stretch>
            <a:fillRect/>
          </a:stretch>
        </p:blipFill>
        <p:spPr>
          <a:xfrm>
            <a:off x="3697288" y="6367463"/>
            <a:ext cx="1036637" cy="731837"/>
          </a:xfrm>
          <a:prstGeom prst="rect">
            <a:avLst/>
          </a:prstGeom>
          <a:noFill/>
          <a:ln w="9525">
            <a:noFill/>
          </a:ln>
        </p:spPr>
      </p:pic>
      <p:pic>
        <p:nvPicPr>
          <p:cNvPr id="23" name="Picture 22"/>
          <p:cNvPicPr>
            <a:picLocks noChangeAspect="1"/>
          </p:cNvPicPr>
          <p:nvPr/>
        </p:nvPicPr>
        <p:blipFill>
          <a:blip r:embed="rId3"/>
          <a:stretch>
            <a:fillRect/>
          </a:stretch>
        </p:blipFill>
        <p:spPr>
          <a:xfrm>
            <a:off x="6288088" y="6251575"/>
            <a:ext cx="1036637" cy="731838"/>
          </a:xfrm>
          <a:prstGeom prst="rect">
            <a:avLst/>
          </a:prstGeom>
          <a:noFill/>
          <a:ln w="9525">
            <a:noFill/>
          </a:ln>
        </p:spPr>
      </p:pic>
      <p:pic>
        <p:nvPicPr>
          <p:cNvPr id="24" name="Picture 23"/>
          <p:cNvPicPr>
            <a:picLocks noChangeAspect="1"/>
          </p:cNvPicPr>
          <p:nvPr/>
        </p:nvPicPr>
        <p:blipFill>
          <a:blip r:embed="rId3"/>
          <a:stretch>
            <a:fillRect/>
          </a:stretch>
        </p:blipFill>
        <p:spPr>
          <a:xfrm>
            <a:off x="8926513" y="930275"/>
            <a:ext cx="1036637" cy="731838"/>
          </a:xfrm>
          <a:prstGeom prst="rect">
            <a:avLst/>
          </a:prstGeom>
          <a:noFill/>
          <a:ln w="9525">
            <a:noFill/>
          </a:ln>
        </p:spPr>
      </p:pic>
      <p:pic>
        <p:nvPicPr>
          <p:cNvPr id="25" name="Picture 24"/>
          <p:cNvPicPr>
            <a:picLocks noChangeAspect="1"/>
          </p:cNvPicPr>
          <p:nvPr/>
        </p:nvPicPr>
        <p:blipFill>
          <a:blip r:embed="rId3"/>
          <a:stretch>
            <a:fillRect/>
          </a:stretch>
        </p:blipFill>
        <p:spPr>
          <a:xfrm>
            <a:off x="9563100" y="2576513"/>
            <a:ext cx="1035050" cy="731837"/>
          </a:xfrm>
          <a:prstGeom prst="rect">
            <a:avLst/>
          </a:prstGeom>
          <a:noFill/>
          <a:ln w="9525">
            <a:noFill/>
          </a:ln>
        </p:spPr>
      </p:pic>
      <p:pic>
        <p:nvPicPr>
          <p:cNvPr id="26" name="Picture 25"/>
          <p:cNvPicPr>
            <a:picLocks noChangeAspect="1"/>
          </p:cNvPicPr>
          <p:nvPr/>
        </p:nvPicPr>
        <p:blipFill>
          <a:blip r:embed="rId3"/>
          <a:stretch>
            <a:fillRect/>
          </a:stretch>
        </p:blipFill>
        <p:spPr>
          <a:xfrm>
            <a:off x="8408988" y="2060575"/>
            <a:ext cx="1035050" cy="731838"/>
          </a:xfrm>
          <a:prstGeom prst="rect">
            <a:avLst/>
          </a:prstGeom>
          <a:noFill/>
          <a:ln w="9525">
            <a:noFill/>
          </a:ln>
        </p:spPr>
      </p:pic>
      <p:pic>
        <p:nvPicPr>
          <p:cNvPr id="27" name="Picture 26"/>
          <p:cNvPicPr>
            <a:picLocks noChangeAspect="1"/>
          </p:cNvPicPr>
          <p:nvPr/>
        </p:nvPicPr>
        <p:blipFill>
          <a:blip r:embed="rId3"/>
          <a:stretch>
            <a:fillRect/>
          </a:stretch>
        </p:blipFill>
        <p:spPr>
          <a:xfrm>
            <a:off x="12176125" y="1296988"/>
            <a:ext cx="1036638" cy="731837"/>
          </a:xfrm>
          <a:prstGeom prst="rect">
            <a:avLst/>
          </a:prstGeom>
          <a:noFill/>
          <a:ln w="9525">
            <a:noFill/>
          </a:ln>
        </p:spPr>
      </p:pic>
      <p:pic>
        <p:nvPicPr>
          <p:cNvPr id="28" name="Picture 27"/>
          <p:cNvPicPr>
            <a:picLocks noChangeAspect="1"/>
          </p:cNvPicPr>
          <p:nvPr/>
        </p:nvPicPr>
        <p:blipFill>
          <a:blip r:embed="rId3"/>
          <a:stretch>
            <a:fillRect/>
          </a:stretch>
        </p:blipFill>
        <p:spPr>
          <a:xfrm>
            <a:off x="12812713" y="2943225"/>
            <a:ext cx="1036637" cy="730250"/>
          </a:xfrm>
          <a:prstGeom prst="rect">
            <a:avLst/>
          </a:prstGeom>
          <a:noFill/>
          <a:ln w="9525">
            <a:noFill/>
          </a:ln>
        </p:spPr>
      </p:pic>
      <p:pic>
        <p:nvPicPr>
          <p:cNvPr id="29" name="Picture 28"/>
          <p:cNvPicPr>
            <a:picLocks noChangeAspect="1"/>
          </p:cNvPicPr>
          <p:nvPr/>
        </p:nvPicPr>
        <p:blipFill>
          <a:blip r:embed="rId3"/>
          <a:stretch>
            <a:fillRect/>
          </a:stretch>
        </p:blipFill>
        <p:spPr>
          <a:xfrm>
            <a:off x="11658600" y="2427288"/>
            <a:ext cx="1036638" cy="731837"/>
          </a:xfrm>
          <a:prstGeom prst="rect">
            <a:avLst/>
          </a:prstGeom>
          <a:noFill/>
          <a:ln w="9525">
            <a:noFill/>
          </a:ln>
        </p:spPr>
      </p:pic>
      <p:pic>
        <p:nvPicPr>
          <p:cNvPr id="30" name="Picture 29"/>
          <p:cNvPicPr>
            <a:picLocks noChangeAspect="1"/>
          </p:cNvPicPr>
          <p:nvPr/>
        </p:nvPicPr>
        <p:blipFill>
          <a:blip r:embed="rId3"/>
          <a:stretch>
            <a:fillRect/>
          </a:stretch>
        </p:blipFill>
        <p:spPr>
          <a:xfrm>
            <a:off x="5105400" y="1928813"/>
            <a:ext cx="1036638" cy="731837"/>
          </a:xfrm>
          <a:prstGeom prst="rect">
            <a:avLst/>
          </a:prstGeom>
          <a:noFill/>
          <a:ln w="9525">
            <a:noFill/>
          </a:ln>
        </p:spPr>
      </p:pic>
      <p:pic>
        <p:nvPicPr>
          <p:cNvPr id="31" name="Picture 30"/>
          <p:cNvPicPr>
            <a:picLocks noChangeAspect="1"/>
          </p:cNvPicPr>
          <p:nvPr/>
        </p:nvPicPr>
        <p:blipFill>
          <a:blip r:embed="rId3"/>
          <a:stretch>
            <a:fillRect/>
          </a:stretch>
        </p:blipFill>
        <p:spPr>
          <a:xfrm>
            <a:off x="5740400" y="3575050"/>
            <a:ext cx="1036638" cy="730250"/>
          </a:xfrm>
          <a:prstGeom prst="rect">
            <a:avLst/>
          </a:prstGeom>
          <a:noFill/>
          <a:ln w="9525">
            <a:noFill/>
          </a:ln>
        </p:spPr>
      </p:pic>
      <p:pic>
        <p:nvPicPr>
          <p:cNvPr id="32" name="Picture 31"/>
          <p:cNvPicPr>
            <a:picLocks noChangeAspect="1"/>
          </p:cNvPicPr>
          <p:nvPr/>
        </p:nvPicPr>
        <p:blipFill>
          <a:blip r:embed="rId3"/>
          <a:stretch>
            <a:fillRect/>
          </a:stretch>
        </p:blipFill>
        <p:spPr>
          <a:xfrm>
            <a:off x="4586288" y="3059113"/>
            <a:ext cx="1036637" cy="731837"/>
          </a:xfrm>
          <a:prstGeom prst="rect">
            <a:avLst/>
          </a:prstGeom>
          <a:noFill/>
          <a:ln w="9525">
            <a:noFill/>
          </a:ln>
        </p:spPr>
      </p:pic>
      <p:pic>
        <p:nvPicPr>
          <p:cNvPr id="33" name="Picture 32"/>
          <p:cNvPicPr>
            <a:picLocks noChangeAspect="1"/>
          </p:cNvPicPr>
          <p:nvPr/>
        </p:nvPicPr>
        <p:blipFill>
          <a:blip r:embed="rId3"/>
          <a:stretch>
            <a:fillRect/>
          </a:stretch>
        </p:blipFill>
        <p:spPr>
          <a:xfrm>
            <a:off x="2490788" y="1870075"/>
            <a:ext cx="1036637" cy="731838"/>
          </a:xfrm>
          <a:prstGeom prst="rect">
            <a:avLst/>
          </a:prstGeom>
          <a:noFill/>
          <a:ln w="9525">
            <a:noFill/>
          </a:ln>
        </p:spPr>
      </p:pic>
      <p:pic>
        <p:nvPicPr>
          <p:cNvPr id="34" name="Picture 33"/>
          <p:cNvPicPr>
            <a:picLocks noChangeAspect="1"/>
          </p:cNvPicPr>
          <p:nvPr/>
        </p:nvPicPr>
        <p:blipFill>
          <a:blip r:embed="rId3"/>
          <a:stretch>
            <a:fillRect/>
          </a:stretch>
        </p:blipFill>
        <p:spPr>
          <a:xfrm>
            <a:off x="3127375" y="3516313"/>
            <a:ext cx="1035050" cy="731837"/>
          </a:xfrm>
          <a:prstGeom prst="rect">
            <a:avLst/>
          </a:prstGeom>
          <a:noFill/>
          <a:ln w="9525">
            <a:noFill/>
          </a:ln>
        </p:spPr>
      </p:pic>
      <p:pic>
        <p:nvPicPr>
          <p:cNvPr id="35" name="Picture 34"/>
          <p:cNvPicPr>
            <a:picLocks noChangeAspect="1"/>
          </p:cNvPicPr>
          <p:nvPr/>
        </p:nvPicPr>
        <p:blipFill>
          <a:blip r:embed="rId3"/>
          <a:stretch>
            <a:fillRect/>
          </a:stretch>
        </p:blipFill>
        <p:spPr>
          <a:xfrm>
            <a:off x="1973263" y="3000375"/>
            <a:ext cx="1035050" cy="731838"/>
          </a:xfrm>
          <a:prstGeom prst="rect">
            <a:avLst/>
          </a:prstGeom>
          <a:noFill/>
          <a:ln w="9525">
            <a:noFill/>
          </a:ln>
        </p:spPr>
      </p:pic>
      <p:pic>
        <p:nvPicPr>
          <p:cNvPr id="36" name="Picture 35"/>
          <p:cNvPicPr>
            <a:picLocks noChangeAspect="1"/>
          </p:cNvPicPr>
          <p:nvPr/>
        </p:nvPicPr>
        <p:blipFill>
          <a:blip r:embed="rId3"/>
          <a:stretch>
            <a:fillRect/>
          </a:stretch>
        </p:blipFill>
        <p:spPr>
          <a:xfrm>
            <a:off x="1030288" y="3398838"/>
            <a:ext cx="1036637" cy="731837"/>
          </a:xfrm>
          <a:prstGeom prst="rect">
            <a:avLst/>
          </a:prstGeom>
          <a:noFill/>
          <a:ln w="9525">
            <a:noFill/>
          </a:ln>
        </p:spPr>
      </p:pic>
      <p:pic>
        <p:nvPicPr>
          <p:cNvPr id="37" name="Picture 36"/>
          <p:cNvPicPr>
            <a:picLocks noChangeAspect="1"/>
          </p:cNvPicPr>
          <p:nvPr/>
        </p:nvPicPr>
        <p:blipFill>
          <a:blip r:embed="rId3"/>
          <a:stretch>
            <a:fillRect/>
          </a:stretch>
        </p:blipFill>
        <p:spPr>
          <a:xfrm>
            <a:off x="1666875" y="5045075"/>
            <a:ext cx="1036638" cy="731838"/>
          </a:xfrm>
          <a:prstGeom prst="rect">
            <a:avLst/>
          </a:prstGeom>
          <a:noFill/>
          <a:ln w="9525">
            <a:noFill/>
          </a:ln>
        </p:spPr>
      </p:pic>
      <p:pic>
        <p:nvPicPr>
          <p:cNvPr id="38" name="Picture 37"/>
          <p:cNvPicPr>
            <a:picLocks noChangeAspect="1"/>
          </p:cNvPicPr>
          <p:nvPr/>
        </p:nvPicPr>
        <p:blipFill>
          <a:blip r:embed="rId3"/>
          <a:stretch>
            <a:fillRect/>
          </a:stretch>
        </p:blipFill>
        <p:spPr>
          <a:xfrm>
            <a:off x="512763" y="4529138"/>
            <a:ext cx="1036637" cy="731837"/>
          </a:xfrm>
          <a:prstGeom prst="rect">
            <a:avLst/>
          </a:prstGeom>
          <a:noFill/>
          <a:ln w="9525">
            <a:noFill/>
          </a:ln>
        </p:spPr>
      </p:pic>
      <p:pic>
        <p:nvPicPr>
          <p:cNvPr id="39" name="Picture 38"/>
          <p:cNvPicPr>
            <a:picLocks noChangeAspect="1"/>
          </p:cNvPicPr>
          <p:nvPr/>
        </p:nvPicPr>
        <p:blipFill>
          <a:blip r:embed="rId3"/>
          <a:stretch>
            <a:fillRect/>
          </a:stretch>
        </p:blipFill>
        <p:spPr>
          <a:xfrm>
            <a:off x="1389063" y="573088"/>
            <a:ext cx="1036637" cy="731837"/>
          </a:xfrm>
          <a:prstGeom prst="rect">
            <a:avLst/>
          </a:prstGeom>
          <a:noFill/>
          <a:ln w="9525">
            <a:noFill/>
          </a:ln>
        </p:spPr>
      </p:pic>
      <p:pic>
        <p:nvPicPr>
          <p:cNvPr id="40" name="Picture 39"/>
          <p:cNvPicPr>
            <a:picLocks noChangeAspect="1"/>
          </p:cNvPicPr>
          <p:nvPr/>
        </p:nvPicPr>
        <p:blipFill>
          <a:blip r:embed="rId3"/>
          <a:stretch>
            <a:fillRect/>
          </a:stretch>
        </p:blipFill>
        <p:spPr>
          <a:xfrm>
            <a:off x="2025650" y="2219325"/>
            <a:ext cx="1036638" cy="731838"/>
          </a:xfrm>
          <a:prstGeom prst="rect">
            <a:avLst/>
          </a:prstGeom>
          <a:noFill/>
          <a:ln w="9525">
            <a:noFill/>
          </a:ln>
        </p:spPr>
      </p:pic>
      <p:pic>
        <p:nvPicPr>
          <p:cNvPr id="41" name="Picture 40"/>
          <p:cNvPicPr>
            <a:picLocks noChangeAspect="1"/>
          </p:cNvPicPr>
          <p:nvPr/>
        </p:nvPicPr>
        <p:blipFill>
          <a:blip r:embed="rId3"/>
          <a:stretch>
            <a:fillRect/>
          </a:stretch>
        </p:blipFill>
        <p:spPr>
          <a:xfrm>
            <a:off x="871538" y="1703388"/>
            <a:ext cx="1036637" cy="731837"/>
          </a:xfrm>
          <a:prstGeom prst="rect">
            <a:avLst/>
          </a:prstGeom>
          <a:noFill/>
          <a:ln w="9525">
            <a:noFill/>
          </a:ln>
        </p:spPr>
      </p:pic>
      <p:pic>
        <p:nvPicPr>
          <p:cNvPr id="42" name="Picture 41"/>
          <p:cNvPicPr>
            <a:picLocks noChangeAspect="1"/>
          </p:cNvPicPr>
          <p:nvPr/>
        </p:nvPicPr>
        <p:blipFill>
          <a:blip r:embed="rId3"/>
          <a:stretch>
            <a:fillRect/>
          </a:stretch>
        </p:blipFill>
        <p:spPr>
          <a:xfrm>
            <a:off x="4826000" y="342900"/>
            <a:ext cx="1035050" cy="731838"/>
          </a:xfrm>
          <a:prstGeom prst="rect">
            <a:avLst/>
          </a:prstGeom>
          <a:noFill/>
          <a:ln w="9525">
            <a:noFill/>
          </a:ln>
        </p:spPr>
      </p:pic>
      <p:pic>
        <p:nvPicPr>
          <p:cNvPr id="43" name="Picture 42"/>
          <p:cNvPicPr>
            <a:picLocks noChangeAspect="1"/>
          </p:cNvPicPr>
          <p:nvPr/>
        </p:nvPicPr>
        <p:blipFill>
          <a:blip r:embed="rId3"/>
          <a:stretch>
            <a:fillRect/>
          </a:stretch>
        </p:blipFill>
        <p:spPr>
          <a:xfrm>
            <a:off x="5461000" y="1989138"/>
            <a:ext cx="1036638" cy="731837"/>
          </a:xfrm>
          <a:prstGeom prst="rect">
            <a:avLst/>
          </a:prstGeom>
          <a:noFill/>
          <a:ln w="9525">
            <a:noFill/>
          </a:ln>
        </p:spPr>
      </p:pic>
      <p:pic>
        <p:nvPicPr>
          <p:cNvPr id="44" name="Picture 43"/>
          <p:cNvPicPr>
            <a:picLocks noChangeAspect="1"/>
          </p:cNvPicPr>
          <p:nvPr/>
        </p:nvPicPr>
        <p:blipFill>
          <a:blip r:embed="rId3"/>
          <a:stretch>
            <a:fillRect/>
          </a:stretch>
        </p:blipFill>
        <p:spPr>
          <a:xfrm>
            <a:off x="4306888" y="1473200"/>
            <a:ext cx="1036637" cy="731838"/>
          </a:xfrm>
          <a:prstGeom prst="rect">
            <a:avLst/>
          </a:prstGeom>
          <a:noFill/>
          <a:ln w="9525">
            <a:noFill/>
          </a:ln>
        </p:spPr>
      </p:pic>
      <p:pic>
        <p:nvPicPr>
          <p:cNvPr id="45" name="Picture 44"/>
          <p:cNvPicPr>
            <a:picLocks noChangeAspect="1"/>
          </p:cNvPicPr>
          <p:nvPr/>
        </p:nvPicPr>
        <p:blipFill>
          <a:blip r:embed="rId3"/>
          <a:stretch>
            <a:fillRect/>
          </a:stretch>
        </p:blipFill>
        <p:spPr>
          <a:xfrm>
            <a:off x="12606338" y="4097338"/>
            <a:ext cx="1036637" cy="731837"/>
          </a:xfrm>
          <a:prstGeom prst="rect">
            <a:avLst/>
          </a:prstGeom>
          <a:noFill/>
          <a:ln w="9525">
            <a:noFill/>
          </a:ln>
        </p:spPr>
      </p:pic>
      <p:pic>
        <p:nvPicPr>
          <p:cNvPr id="46" name="Picture 45"/>
          <p:cNvPicPr>
            <a:picLocks noChangeAspect="1"/>
          </p:cNvPicPr>
          <p:nvPr/>
        </p:nvPicPr>
        <p:blipFill>
          <a:blip r:embed="rId3"/>
          <a:stretch>
            <a:fillRect/>
          </a:stretch>
        </p:blipFill>
        <p:spPr>
          <a:xfrm>
            <a:off x="13242925" y="5743575"/>
            <a:ext cx="1036638" cy="731838"/>
          </a:xfrm>
          <a:prstGeom prst="rect">
            <a:avLst/>
          </a:prstGeom>
          <a:noFill/>
          <a:ln w="9525">
            <a:noFill/>
          </a:ln>
        </p:spPr>
      </p:pic>
      <p:pic>
        <p:nvPicPr>
          <p:cNvPr id="47" name="Picture 46"/>
          <p:cNvPicPr>
            <a:picLocks noChangeAspect="1"/>
          </p:cNvPicPr>
          <p:nvPr/>
        </p:nvPicPr>
        <p:blipFill>
          <a:blip r:embed="rId3"/>
          <a:stretch>
            <a:fillRect/>
          </a:stretch>
        </p:blipFill>
        <p:spPr>
          <a:xfrm>
            <a:off x="12088813" y="5227638"/>
            <a:ext cx="1036637" cy="7318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repeatCount="indefinite"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7" presetClass="entr" presetSubtype="0" repeatCount="indefinite"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7" presetClass="entr" presetSubtype="0" repeatCount="indefinite"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7" presetClass="entr" presetSubtype="0" repeatCount="indefinite"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7" presetClass="entr" presetSubtype="0" repeatCount="indefinite"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7" presetClass="entr" presetSubtype="0" repeatCount="indefinite"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7" presetClass="entr" presetSubtype="0" repeatCount="indefinite"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7" presetClass="entr" presetSubtype="0" repeatCount="indefinite"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par>
                                <p:cTn id="60" presetID="47" presetClass="entr" presetSubtype="0" repeatCount="indefinite"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par>
                                <p:cTn id="65" presetID="47" presetClass="entr" presetSubtype="0" repeatCount="indefinite"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par>
                                <p:cTn id="70" presetID="47" presetClass="entr" presetSubtype="0" repeatCount="indefinite" fill="hold"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1000"/>
                                        <p:tgtEl>
                                          <p:spTgt spid="16"/>
                                        </p:tgtEl>
                                      </p:cBhvr>
                                    </p:animEffect>
                                    <p:anim calcmode="lin" valueType="num">
                                      <p:cBhvr>
                                        <p:cTn id="73" dur="1000" fill="hold"/>
                                        <p:tgtEl>
                                          <p:spTgt spid="16"/>
                                        </p:tgtEl>
                                        <p:attrNameLst>
                                          <p:attrName>ppt_x</p:attrName>
                                        </p:attrNameLst>
                                      </p:cBhvr>
                                      <p:tavLst>
                                        <p:tav tm="0">
                                          <p:val>
                                            <p:strVal val="#ppt_x"/>
                                          </p:val>
                                        </p:tav>
                                        <p:tav tm="100000">
                                          <p:val>
                                            <p:strVal val="#ppt_x"/>
                                          </p:val>
                                        </p:tav>
                                      </p:tavLst>
                                    </p:anim>
                                    <p:anim calcmode="lin" valueType="num">
                                      <p:cBhvr>
                                        <p:cTn id="74" dur="1000" fill="hold"/>
                                        <p:tgtEl>
                                          <p:spTgt spid="16"/>
                                        </p:tgtEl>
                                        <p:attrNameLst>
                                          <p:attrName>ppt_y</p:attrName>
                                        </p:attrNameLst>
                                      </p:cBhvr>
                                      <p:tavLst>
                                        <p:tav tm="0">
                                          <p:val>
                                            <p:strVal val="#ppt_y-.1"/>
                                          </p:val>
                                        </p:tav>
                                        <p:tav tm="100000">
                                          <p:val>
                                            <p:strVal val="#ppt_y"/>
                                          </p:val>
                                        </p:tav>
                                      </p:tavLst>
                                    </p:anim>
                                  </p:childTnLst>
                                </p:cTn>
                              </p:par>
                              <p:par>
                                <p:cTn id="75" presetID="47" presetClass="entr" presetSubtype="0" repeatCount="indefinite" fill="hold"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1000"/>
                                        <p:tgtEl>
                                          <p:spTgt spid="17"/>
                                        </p:tgtEl>
                                      </p:cBhvr>
                                    </p:animEffect>
                                    <p:anim calcmode="lin" valueType="num">
                                      <p:cBhvr>
                                        <p:cTn id="78" dur="1000" fill="hold"/>
                                        <p:tgtEl>
                                          <p:spTgt spid="17"/>
                                        </p:tgtEl>
                                        <p:attrNameLst>
                                          <p:attrName>ppt_x</p:attrName>
                                        </p:attrNameLst>
                                      </p:cBhvr>
                                      <p:tavLst>
                                        <p:tav tm="0">
                                          <p:val>
                                            <p:strVal val="#ppt_x"/>
                                          </p:val>
                                        </p:tav>
                                        <p:tav tm="100000">
                                          <p:val>
                                            <p:strVal val="#ppt_x"/>
                                          </p:val>
                                        </p:tav>
                                      </p:tavLst>
                                    </p:anim>
                                    <p:anim calcmode="lin" valueType="num">
                                      <p:cBhvr>
                                        <p:cTn id="79" dur="1000" fill="hold"/>
                                        <p:tgtEl>
                                          <p:spTgt spid="17"/>
                                        </p:tgtEl>
                                        <p:attrNameLst>
                                          <p:attrName>ppt_y</p:attrName>
                                        </p:attrNameLst>
                                      </p:cBhvr>
                                      <p:tavLst>
                                        <p:tav tm="0">
                                          <p:val>
                                            <p:strVal val="#ppt_y-.1"/>
                                          </p:val>
                                        </p:tav>
                                        <p:tav tm="100000">
                                          <p:val>
                                            <p:strVal val="#ppt_y"/>
                                          </p:val>
                                        </p:tav>
                                      </p:tavLst>
                                    </p:anim>
                                  </p:childTnLst>
                                </p:cTn>
                              </p:par>
                              <p:par>
                                <p:cTn id="80" presetID="47" presetClass="entr" presetSubtype="0" repeatCount="indefinite"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1000"/>
                                        <p:tgtEl>
                                          <p:spTgt spid="18"/>
                                        </p:tgtEl>
                                      </p:cBhvr>
                                    </p:animEffect>
                                    <p:anim calcmode="lin" valueType="num">
                                      <p:cBhvr>
                                        <p:cTn id="83" dur="1000" fill="hold"/>
                                        <p:tgtEl>
                                          <p:spTgt spid="18"/>
                                        </p:tgtEl>
                                        <p:attrNameLst>
                                          <p:attrName>ppt_x</p:attrName>
                                        </p:attrNameLst>
                                      </p:cBhvr>
                                      <p:tavLst>
                                        <p:tav tm="0">
                                          <p:val>
                                            <p:strVal val="#ppt_x"/>
                                          </p:val>
                                        </p:tav>
                                        <p:tav tm="100000">
                                          <p:val>
                                            <p:strVal val="#ppt_x"/>
                                          </p:val>
                                        </p:tav>
                                      </p:tavLst>
                                    </p:anim>
                                    <p:anim calcmode="lin" valueType="num">
                                      <p:cBhvr>
                                        <p:cTn id="84" dur="1000" fill="hold"/>
                                        <p:tgtEl>
                                          <p:spTgt spid="18"/>
                                        </p:tgtEl>
                                        <p:attrNameLst>
                                          <p:attrName>ppt_y</p:attrName>
                                        </p:attrNameLst>
                                      </p:cBhvr>
                                      <p:tavLst>
                                        <p:tav tm="0">
                                          <p:val>
                                            <p:strVal val="#ppt_y-.1"/>
                                          </p:val>
                                        </p:tav>
                                        <p:tav tm="100000">
                                          <p:val>
                                            <p:strVal val="#ppt_y"/>
                                          </p:val>
                                        </p:tav>
                                      </p:tavLst>
                                    </p:anim>
                                  </p:childTnLst>
                                </p:cTn>
                              </p:par>
                              <p:par>
                                <p:cTn id="85" presetID="47" presetClass="entr" presetSubtype="0" repeatCount="indefinite" fill="hold"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par>
                                <p:cTn id="90" presetID="47" presetClass="entr" presetSubtype="0" repeatCount="indefinite" fill="hold" nodeType="with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1000"/>
                                        <p:tgtEl>
                                          <p:spTgt spid="20"/>
                                        </p:tgtEl>
                                      </p:cBhvr>
                                    </p:animEffect>
                                    <p:anim calcmode="lin" valueType="num">
                                      <p:cBhvr>
                                        <p:cTn id="93" dur="1000" fill="hold"/>
                                        <p:tgtEl>
                                          <p:spTgt spid="20"/>
                                        </p:tgtEl>
                                        <p:attrNameLst>
                                          <p:attrName>ppt_x</p:attrName>
                                        </p:attrNameLst>
                                      </p:cBhvr>
                                      <p:tavLst>
                                        <p:tav tm="0">
                                          <p:val>
                                            <p:strVal val="#ppt_x"/>
                                          </p:val>
                                        </p:tav>
                                        <p:tav tm="100000">
                                          <p:val>
                                            <p:strVal val="#ppt_x"/>
                                          </p:val>
                                        </p:tav>
                                      </p:tavLst>
                                    </p:anim>
                                    <p:anim calcmode="lin" valueType="num">
                                      <p:cBhvr>
                                        <p:cTn id="94" dur="1000" fill="hold"/>
                                        <p:tgtEl>
                                          <p:spTgt spid="20"/>
                                        </p:tgtEl>
                                        <p:attrNameLst>
                                          <p:attrName>ppt_y</p:attrName>
                                        </p:attrNameLst>
                                      </p:cBhvr>
                                      <p:tavLst>
                                        <p:tav tm="0">
                                          <p:val>
                                            <p:strVal val="#ppt_y-.1"/>
                                          </p:val>
                                        </p:tav>
                                        <p:tav tm="100000">
                                          <p:val>
                                            <p:strVal val="#ppt_y"/>
                                          </p:val>
                                        </p:tav>
                                      </p:tavLst>
                                    </p:anim>
                                  </p:childTnLst>
                                </p:cTn>
                              </p:par>
                              <p:par>
                                <p:cTn id="95" presetID="47" presetClass="entr" presetSubtype="0" repeatCount="indefinite" fill="hold"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1000" fill="hold"/>
                                        <p:tgtEl>
                                          <p:spTgt spid="21"/>
                                        </p:tgtEl>
                                        <p:attrNameLst>
                                          <p:attrName>ppt_y</p:attrName>
                                        </p:attrNameLst>
                                      </p:cBhvr>
                                      <p:tavLst>
                                        <p:tav tm="0">
                                          <p:val>
                                            <p:strVal val="#ppt_y-.1"/>
                                          </p:val>
                                        </p:tav>
                                        <p:tav tm="100000">
                                          <p:val>
                                            <p:strVal val="#ppt_y"/>
                                          </p:val>
                                        </p:tav>
                                      </p:tavLst>
                                    </p:anim>
                                  </p:childTnLst>
                                </p:cTn>
                              </p:par>
                              <p:par>
                                <p:cTn id="100" presetID="47" presetClass="entr" presetSubtype="0" repeatCount="indefinite" fill="hold" nodeType="with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fade">
                                      <p:cBhvr>
                                        <p:cTn id="102" dur="1000"/>
                                        <p:tgtEl>
                                          <p:spTgt spid="22"/>
                                        </p:tgtEl>
                                      </p:cBhvr>
                                    </p:animEffect>
                                    <p:anim calcmode="lin" valueType="num">
                                      <p:cBhvr>
                                        <p:cTn id="103" dur="1000" fill="hold"/>
                                        <p:tgtEl>
                                          <p:spTgt spid="22"/>
                                        </p:tgtEl>
                                        <p:attrNameLst>
                                          <p:attrName>ppt_x</p:attrName>
                                        </p:attrNameLst>
                                      </p:cBhvr>
                                      <p:tavLst>
                                        <p:tav tm="0">
                                          <p:val>
                                            <p:strVal val="#ppt_x"/>
                                          </p:val>
                                        </p:tav>
                                        <p:tav tm="100000">
                                          <p:val>
                                            <p:strVal val="#ppt_x"/>
                                          </p:val>
                                        </p:tav>
                                      </p:tavLst>
                                    </p:anim>
                                    <p:anim calcmode="lin" valueType="num">
                                      <p:cBhvr>
                                        <p:cTn id="10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1" fill="hold" nodeType="click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additive="base">
                                        <p:cTn id="109" dur="500" fill="hold"/>
                                        <p:tgtEl>
                                          <p:spTgt spid="23"/>
                                        </p:tgtEl>
                                        <p:attrNameLst>
                                          <p:attrName>ppt_x</p:attrName>
                                        </p:attrNameLst>
                                      </p:cBhvr>
                                      <p:tavLst>
                                        <p:tav tm="0">
                                          <p:val>
                                            <p:strVal val="#ppt_x"/>
                                          </p:val>
                                        </p:tav>
                                        <p:tav tm="100000">
                                          <p:val>
                                            <p:strVal val="#ppt_x"/>
                                          </p:val>
                                        </p:tav>
                                      </p:tavLst>
                                    </p:anim>
                                    <p:anim calcmode="lin" valueType="num">
                                      <p:cBhvr additive="base">
                                        <p:cTn id="110" dur="500" fill="hold"/>
                                        <p:tgtEl>
                                          <p:spTgt spid="23"/>
                                        </p:tgtEl>
                                        <p:attrNameLst>
                                          <p:attrName>ppt_y</p:attrName>
                                        </p:attrNameLst>
                                      </p:cBhvr>
                                      <p:tavLst>
                                        <p:tav tm="0">
                                          <p:val>
                                            <p:strVal val="0-#ppt_h/2"/>
                                          </p:val>
                                        </p:tav>
                                        <p:tav tm="100000">
                                          <p:val>
                                            <p:strVal val="#ppt_y"/>
                                          </p:val>
                                        </p:tav>
                                      </p:tavLst>
                                    </p:anim>
                                  </p:childTnLst>
                                </p:cTn>
                              </p:par>
                              <p:par>
                                <p:cTn id="111" presetID="47" presetClass="entr" presetSubtype="0" repeatCount="indefinite" fill="hold" nodeType="with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1000"/>
                                        <p:tgtEl>
                                          <p:spTgt spid="24"/>
                                        </p:tgtEl>
                                      </p:cBhvr>
                                    </p:animEffect>
                                    <p:anim calcmode="lin" valueType="num">
                                      <p:cBhvr>
                                        <p:cTn id="114" dur="1000" fill="hold"/>
                                        <p:tgtEl>
                                          <p:spTgt spid="24"/>
                                        </p:tgtEl>
                                        <p:attrNameLst>
                                          <p:attrName>ppt_x</p:attrName>
                                        </p:attrNameLst>
                                      </p:cBhvr>
                                      <p:tavLst>
                                        <p:tav tm="0">
                                          <p:val>
                                            <p:strVal val="#ppt_x"/>
                                          </p:val>
                                        </p:tav>
                                        <p:tav tm="100000">
                                          <p:val>
                                            <p:strVal val="#ppt_x"/>
                                          </p:val>
                                        </p:tav>
                                      </p:tavLst>
                                    </p:anim>
                                    <p:anim calcmode="lin" valueType="num">
                                      <p:cBhvr>
                                        <p:cTn id="115" dur="1000" fill="hold"/>
                                        <p:tgtEl>
                                          <p:spTgt spid="24"/>
                                        </p:tgtEl>
                                        <p:attrNameLst>
                                          <p:attrName>ppt_y</p:attrName>
                                        </p:attrNameLst>
                                      </p:cBhvr>
                                      <p:tavLst>
                                        <p:tav tm="0">
                                          <p:val>
                                            <p:strVal val="#ppt_y-.1"/>
                                          </p:val>
                                        </p:tav>
                                        <p:tav tm="100000">
                                          <p:val>
                                            <p:strVal val="#ppt_y"/>
                                          </p:val>
                                        </p:tav>
                                      </p:tavLst>
                                    </p:anim>
                                  </p:childTnLst>
                                </p:cTn>
                              </p:par>
                              <p:par>
                                <p:cTn id="116" presetID="47" presetClass="entr" presetSubtype="0" repeatCount="indefinite" fill="hold" nodeType="withEffect">
                                  <p:stCondLst>
                                    <p:cond delay="0"/>
                                  </p:stCondLst>
                                  <p:childTnLst>
                                    <p:set>
                                      <p:cBhvr>
                                        <p:cTn id="117" dur="1" fill="hold">
                                          <p:stCondLst>
                                            <p:cond delay="0"/>
                                          </p:stCondLst>
                                        </p:cTn>
                                        <p:tgtEl>
                                          <p:spTgt spid="25"/>
                                        </p:tgtEl>
                                        <p:attrNameLst>
                                          <p:attrName>style.visibility</p:attrName>
                                        </p:attrNameLst>
                                      </p:cBhvr>
                                      <p:to>
                                        <p:strVal val="visible"/>
                                      </p:to>
                                    </p:set>
                                    <p:animEffect transition="in" filter="fade">
                                      <p:cBhvr>
                                        <p:cTn id="118" dur="1000"/>
                                        <p:tgtEl>
                                          <p:spTgt spid="25"/>
                                        </p:tgtEl>
                                      </p:cBhvr>
                                    </p:animEffect>
                                    <p:anim calcmode="lin" valueType="num">
                                      <p:cBhvr>
                                        <p:cTn id="119" dur="1000" fill="hold"/>
                                        <p:tgtEl>
                                          <p:spTgt spid="25"/>
                                        </p:tgtEl>
                                        <p:attrNameLst>
                                          <p:attrName>ppt_x</p:attrName>
                                        </p:attrNameLst>
                                      </p:cBhvr>
                                      <p:tavLst>
                                        <p:tav tm="0">
                                          <p:val>
                                            <p:strVal val="#ppt_x"/>
                                          </p:val>
                                        </p:tav>
                                        <p:tav tm="100000">
                                          <p:val>
                                            <p:strVal val="#ppt_x"/>
                                          </p:val>
                                        </p:tav>
                                      </p:tavLst>
                                    </p:anim>
                                    <p:anim calcmode="lin" valueType="num">
                                      <p:cBhvr>
                                        <p:cTn id="120" dur="1000" fill="hold"/>
                                        <p:tgtEl>
                                          <p:spTgt spid="25"/>
                                        </p:tgtEl>
                                        <p:attrNameLst>
                                          <p:attrName>ppt_y</p:attrName>
                                        </p:attrNameLst>
                                      </p:cBhvr>
                                      <p:tavLst>
                                        <p:tav tm="0">
                                          <p:val>
                                            <p:strVal val="#ppt_y-.1"/>
                                          </p:val>
                                        </p:tav>
                                        <p:tav tm="100000">
                                          <p:val>
                                            <p:strVal val="#ppt_y"/>
                                          </p:val>
                                        </p:tav>
                                      </p:tavLst>
                                    </p:anim>
                                  </p:childTnLst>
                                </p:cTn>
                              </p:par>
                              <p:par>
                                <p:cTn id="121" presetID="47" presetClass="entr" presetSubtype="0" repeatCount="indefinite" fill="hold" nodeType="withEffect">
                                  <p:stCondLst>
                                    <p:cond delay="0"/>
                                  </p:stCondLst>
                                  <p:childTnLst>
                                    <p:set>
                                      <p:cBhvr>
                                        <p:cTn id="122" dur="1" fill="hold">
                                          <p:stCondLst>
                                            <p:cond delay="0"/>
                                          </p:stCondLst>
                                        </p:cTn>
                                        <p:tgtEl>
                                          <p:spTgt spid="26"/>
                                        </p:tgtEl>
                                        <p:attrNameLst>
                                          <p:attrName>style.visibility</p:attrName>
                                        </p:attrNameLst>
                                      </p:cBhvr>
                                      <p:to>
                                        <p:strVal val="visible"/>
                                      </p:to>
                                    </p:set>
                                    <p:animEffect transition="in" filter="fade">
                                      <p:cBhvr>
                                        <p:cTn id="123" dur="1000"/>
                                        <p:tgtEl>
                                          <p:spTgt spid="26"/>
                                        </p:tgtEl>
                                      </p:cBhvr>
                                    </p:animEffect>
                                    <p:anim calcmode="lin" valueType="num">
                                      <p:cBhvr>
                                        <p:cTn id="124" dur="1000" fill="hold"/>
                                        <p:tgtEl>
                                          <p:spTgt spid="26"/>
                                        </p:tgtEl>
                                        <p:attrNameLst>
                                          <p:attrName>ppt_x</p:attrName>
                                        </p:attrNameLst>
                                      </p:cBhvr>
                                      <p:tavLst>
                                        <p:tav tm="0">
                                          <p:val>
                                            <p:strVal val="#ppt_x"/>
                                          </p:val>
                                        </p:tav>
                                        <p:tav tm="100000">
                                          <p:val>
                                            <p:strVal val="#ppt_x"/>
                                          </p:val>
                                        </p:tav>
                                      </p:tavLst>
                                    </p:anim>
                                    <p:anim calcmode="lin" valueType="num">
                                      <p:cBhvr>
                                        <p:cTn id="125" dur="1000" fill="hold"/>
                                        <p:tgtEl>
                                          <p:spTgt spid="26"/>
                                        </p:tgtEl>
                                        <p:attrNameLst>
                                          <p:attrName>ppt_y</p:attrName>
                                        </p:attrNameLst>
                                      </p:cBhvr>
                                      <p:tavLst>
                                        <p:tav tm="0">
                                          <p:val>
                                            <p:strVal val="#ppt_y-.1"/>
                                          </p:val>
                                        </p:tav>
                                        <p:tav tm="100000">
                                          <p:val>
                                            <p:strVal val="#ppt_y"/>
                                          </p:val>
                                        </p:tav>
                                      </p:tavLst>
                                    </p:anim>
                                  </p:childTnLst>
                                </p:cTn>
                              </p:par>
                              <p:par>
                                <p:cTn id="126" presetID="47" presetClass="entr" presetSubtype="0" repeatCount="indefinite" fill="hold" nodeType="withEffect">
                                  <p:stCondLst>
                                    <p:cond delay="0"/>
                                  </p:stCondLst>
                                  <p:childTnLst>
                                    <p:set>
                                      <p:cBhvr>
                                        <p:cTn id="127" dur="1" fill="hold">
                                          <p:stCondLst>
                                            <p:cond delay="0"/>
                                          </p:stCondLst>
                                        </p:cTn>
                                        <p:tgtEl>
                                          <p:spTgt spid="27"/>
                                        </p:tgtEl>
                                        <p:attrNameLst>
                                          <p:attrName>style.visibility</p:attrName>
                                        </p:attrNameLst>
                                      </p:cBhvr>
                                      <p:to>
                                        <p:strVal val="visible"/>
                                      </p:to>
                                    </p:set>
                                    <p:animEffect transition="in" filter="fade">
                                      <p:cBhvr>
                                        <p:cTn id="128" dur="1000"/>
                                        <p:tgtEl>
                                          <p:spTgt spid="27"/>
                                        </p:tgtEl>
                                      </p:cBhvr>
                                    </p:animEffect>
                                    <p:anim calcmode="lin" valueType="num">
                                      <p:cBhvr>
                                        <p:cTn id="129" dur="1000" fill="hold"/>
                                        <p:tgtEl>
                                          <p:spTgt spid="27"/>
                                        </p:tgtEl>
                                        <p:attrNameLst>
                                          <p:attrName>ppt_x</p:attrName>
                                        </p:attrNameLst>
                                      </p:cBhvr>
                                      <p:tavLst>
                                        <p:tav tm="0">
                                          <p:val>
                                            <p:strVal val="#ppt_x"/>
                                          </p:val>
                                        </p:tav>
                                        <p:tav tm="100000">
                                          <p:val>
                                            <p:strVal val="#ppt_x"/>
                                          </p:val>
                                        </p:tav>
                                      </p:tavLst>
                                    </p:anim>
                                    <p:anim calcmode="lin" valueType="num">
                                      <p:cBhvr>
                                        <p:cTn id="130" dur="1000" fill="hold"/>
                                        <p:tgtEl>
                                          <p:spTgt spid="27"/>
                                        </p:tgtEl>
                                        <p:attrNameLst>
                                          <p:attrName>ppt_y</p:attrName>
                                        </p:attrNameLst>
                                      </p:cBhvr>
                                      <p:tavLst>
                                        <p:tav tm="0">
                                          <p:val>
                                            <p:strVal val="#ppt_y-.1"/>
                                          </p:val>
                                        </p:tav>
                                        <p:tav tm="100000">
                                          <p:val>
                                            <p:strVal val="#ppt_y"/>
                                          </p:val>
                                        </p:tav>
                                      </p:tavLst>
                                    </p:anim>
                                  </p:childTnLst>
                                </p:cTn>
                              </p:par>
                              <p:par>
                                <p:cTn id="131" presetID="47" presetClass="entr" presetSubtype="0" repeatCount="indefinite" fill="hold" nodeType="withEffect">
                                  <p:stCondLst>
                                    <p:cond delay="0"/>
                                  </p:stCondLst>
                                  <p:childTnLst>
                                    <p:set>
                                      <p:cBhvr>
                                        <p:cTn id="132" dur="1" fill="hold">
                                          <p:stCondLst>
                                            <p:cond delay="0"/>
                                          </p:stCondLst>
                                        </p:cTn>
                                        <p:tgtEl>
                                          <p:spTgt spid="28"/>
                                        </p:tgtEl>
                                        <p:attrNameLst>
                                          <p:attrName>style.visibility</p:attrName>
                                        </p:attrNameLst>
                                      </p:cBhvr>
                                      <p:to>
                                        <p:strVal val="visible"/>
                                      </p:to>
                                    </p:set>
                                    <p:animEffect transition="in" filter="fade">
                                      <p:cBhvr>
                                        <p:cTn id="133" dur="1000"/>
                                        <p:tgtEl>
                                          <p:spTgt spid="28"/>
                                        </p:tgtEl>
                                      </p:cBhvr>
                                    </p:animEffect>
                                    <p:anim calcmode="lin" valueType="num">
                                      <p:cBhvr>
                                        <p:cTn id="134" dur="1000" fill="hold"/>
                                        <p:tgtEl>
                                          <p:spTgt spid="28"/>
                                        </p:tgtEl>
                                        <p:attrNameLst>
                                          <p:attrName>ppt_x</p:attrName>
                                        </p:attrNameLst>
                                      </p:cBhvr>
                                      <p:tavLst>
                                        <p:tav tm="0">
                                          <p:val>
                                            <p:strVal val="#ppt_x"/>
                                          </p:val>
                                        </p:tav>
                                        <p:tav tm="100000">
                                          <p:val>
                                            <p:strVal val="#ppt_x"/>
                                          </p:val>
                                        </p:tav>
                                      </p:tavLst>
                                    </p:anim>
                                    <p:anim calcmode="lin" valueType="num">
                                      <p:cBhvr>
                                        <p:cTn id="135" dur="1000" fill="hold"/>
                                        <p:tgtEl>
                                          <p:spTgt spid="28"/>
                                        </p:tgtEl>
                                        <p:attrNameLst>
                                          <p:attrName>ppt_y</p:attrName>
                                        </p:attrNameLst>
                                      </p:cBhvr>
                                      <p:tavLst>
                                        <p:tav tm="0">
                                          <p:val>
                                            <p:strVal val="#ppt_y-.1"/>
                                          </p:val>
                                        </p:tav>
                                        <p:tav tm="100000">
                                          <p:val>
                                            <p:strVal val="#ppt_y"/>
                                          </p:val>
                                        </p:tav>
                                      </p:tavLst>
                                    </p:anim>
                                  </p:childTnLst>
                                </p:cTn>
                              </p:par>
                              <p:par>
                                <p:cTn id="136" presetID="47" presetClass="entr" presetSubtype="0" repeatCount="indefinite" fill="hold" nodeType="withEffect">
                                  <p:stCondLst>
                                    <p:cond delay="0"/>
                                  </p:stCondLst>
                                  <p:childTnLst>
                                    <p:set>
                                      <p:cBhvr>
                                        <p:cTn id="137" dur="1" fill="hold">
                                          <p:stCondLst>
                                            <p:cond delay="0"/>
                                          </p:stCondLst>
                                        </p:cTn>
                                        <p:tgtEl>
                                          <p:spTgt spid="29"/>
                                        </p:tgtEl>
                                        <p:attrNameLst>
                                          <p:attrName>style.visibility</p:attrName>
                                        </p:attrNameLst>
                                      </p:cBhvr>
                                      <p:to>
                                        <p:strVal val="visible"/>
                                      </p:to>
                                    </p:set>
                                    <p:animEffect transition="in" filter="fade">
                                      <p:cBhvr>
                                        <p:cTn id="138" dur="1000"/>
                                        <p:tgtEl>
                                          <p:spTgt spid="29"/>
                                        </p:tgtEl>
                                      </p:cBhvr>
                                    </p:animEffect>
                                    <p:anim calcmode="lin" valueType="num">
                                      <p:cBhvr>
                                        <p:cTn id="139" dur="1000" fill="hold"/>
                                        <p:tgtEl>
                                          <p:spTgt spid="29"/>
                                        </p:tgtEl>
                                        <p:attrNameLst>
                                          <p:attrName>ppt_x</p:attrName>
                                        </p:attrNameLst>
                                      </p:cBhvr>
                                      <p:tavLst>
                                        <p:tav tm="0">
                                          <p:val>
                                            <p:strVal val="#ppt_x"/>
                                          </p:val>
                                        </p:tav>
                                        <p:tav tm="100000">
                                          <p:val>
                                            <p:strVal val="#ppt_x"/>
                                          </p:val>
                                        </p:tav>
                                      </p:tavLst>
                                    </p:anim>
                                    <p:anim calcmode="lin" valueType="num">
                                      <p:cBhvr>
                                        <p:cTn id="140" dur="1000" fill="hold"/>
                                        <p:tgtEl>
                                          <p:spTgt spid="29"/>
                                        </p:tgtEl>
                                        <p:attrNameLst>
                                          <p:attrName>ppt_y</p:attrName>
                                        </p:attrNameLst>
                                      </p:cBhvr>
                                      <p:tavLst>
                                        <p:tav tm="0">
                                          <p:val>
                                            <p:strVal val="#ppt_y-.1"/>
                                          </p:val>
                                        </p:tav>
                                        <p:tav tm="100000">
                                          <p:val>
                                            <p:strVal val="#ppt_y"/>
                                          </p:val>
                                        </p:tav>
                                      </p:tavLst>
                                    </p:anim>
                                  </p:childTnLst>
                                </p:cTn>
                              </p:par>
                              <p:par>
                                <p:cTn id="141" presetID="47" presetClass="entr" presetSubtype="0" repeatCount="indefinite" fill="hold" nodeType="withEffect">
                                  <p:stCondLst>
                                    <p:cond delay="0"/>
                                  </p:stCondLst>
                                  <p:childTnLst>
                                    <p:set>
                                      <p:cBhvr>
                                        <p:cTn id="142" dur="1" fill="hold">
                                          <p:stCondLst>
                                            <p:cond delay="0"/>
                                          </p:stCondLst>
                                        </p:cTn>
                                        <p:tgtEl>
                                          <p:spTgt spid="30"/>
                                        </p:tgtEl>
                                        <p:attrNameLst>
                                          <p:attrName>style.visibility</p:attrName>
                                        </p:attrNameLst>
                                      </p:cBhvr>
                                      <p:to>
                                        <p:strVal val="visible"/>
                                      </p:to>
                                    </p:set>
                                    <p:animEffect transition="in" filter="fade">
                                      <p:cBhvr>
                                        <p:cTn id="143" dur="1000"/>
                                        <p:tgtEl>
                                          <p:spTgt spid="30"/>
                                        </p:tgtEl>
                                      </p:cBhvr>
                                    </p:animEffect>
                                    <p:anim calcmode="lin" valueType="num">
                                      <p:cBhvr>
                                        <p:cTn id="144" dur="1000" fill="hold"/>
                                        <p:tgtEl>
                                          <p:spTgt spid="30"/>
                                        </p:tgtEl>
                                        <p:attrNameLst>
                                          <p:attrName>ppt_x</p:attrName>
                                        </p:attrNameLst>
                                      </p:cBhvr>
                                      <p:tavLst>
                                        <p:tav tm="0">
                                          <p:val>
                                            <p:strVal val="#ppt_x"/>
                                          </p:val>
                                        </p:tav>
                                        <p:tav tm="100000">
                                          <p:val>
                                            <p:strVal val="#ppt_x"/>
                                          </p:val>
                                        </p:tav>
                                      </p:tavLst>
                                    </p:anim>
                                    <p:anim calcmode="lin" valueType="num">
                                      <p:cBhvr>
                                        <p:cTn id="145" dur="1000" fill="hold"/>
                                        <p:tgtEl>
                                          <p:spTgt spid="30"/>
                                        </p:tgtEl>
                                        <p:attrNameLst>
                                          <p:attrName>ppt_y</p:attrName>
                                        </p:attrNameLst>
                                      </p:cBhvr>
                                      <p:tavLst>
                                        <p:tav tm="0">
                                          <p:val>
                                            <p:strVal val="#ppt_y-.1"/>
                                          </p:val>
                                        </p:tav>
                                        <p:tav tm="100000">
                                          <p:val>
                                            <p:strVal val="#ppt_y"/>
                                          </p:val>
                                        </p:tav>
                                      </p:tavLst>
                                    </p:anim>
                                  </p:childTnLst>
                                </p:cTn>
                              </p:par>
                              <p:par>
                                <p:cTn id="146" presetID="47" presetClass="entr" presetSubtype="0" repeatCount="indefinite" fill="hold" nodeType="withEffect">
                                  <p:stCondLst>
                                    <p:cond delay="0"/>
                                  </p:stCondLst>
                                  <p:childTnLst>
                                    <p:set>
                                      <p:cBhvr>
                                        <p:cTn id="147" dur="1" fill="hold">
                                          <p:stCondLst>
                                            <p:cond delay="0"/>
                                          </p:stCondLst>
                                        </p:cTn>
                                        <p:tgtEl>
                                          <p:spTgt spid="31"/>
                                        </p:tgtEl>
                                        <p:attrNameLst>
                                          <p:attrName>style.visibility</p:attrName>
                                        </p:attrNameLst>
                                      </p:cBhvr>
                                      <p:to>
                                        <p:strVal val="visible"/>
                                      </p:to>
                                    </p:set>
                                    <p:animEffect transition="in" filter="fade">
                                      <p:cBhvr>
                                        <p:cTn id="148" dur="1000"/>
                                        <p:tgtEl>
                                          <p:spTgt spid="31"/>
                                        </p:tgtEl>
                                      </p:cBhvr>
                                    </p:animEffect>
                                    <p:anim calcmode="lin" valueType="num">
                                      <p:cBhvr>
                                        <p:cTn id="149" dur="1000" fill="hold"/>
                                        <p:tgtEl>
                                          <p:spTgt spid="31"/>
                                        </p:tgtEl>
                                        <p:attrNameLst>
                                          <p:attrName>ppt_x</p:attrName>
                                        </p:attrNameLst>
                                      </p:cBhvr>
                                      <p:tavLst>
                                        <p:tav tm="0">
                                          <p:val>
                                            <p:strVal val="#ppt_x"/>
                                          </p:val>
                                        </p:tav>
                                        <p:tav tm="100000">
                                          <p:val>
                                            <p:strVal val="#ppt_x"/>
                                          </p:val>
                                        </p:tav>
                                      </p:tavLst>
                                    </p:anim>
                                    <p:anim calcmode="lin" valueType="num">
                                      <p:cBhvr>
                                        <p:cTn id="150" dur="1000" fill="hold"/>
                                        <p:tgtEl>
                                          <p:spTgt spid="31"/>
                                        </p:tgtEl>
                                        <p:attrNameLst>
                                          <p:attrName>ppt_y</p:attrName>
                                        </p:attrNameLst>
                                      </p:cBhvr>
                                      <p:tavLst>
                                        <p:tav tm="0">
                                          <p:val>
                                            <p:strVal val="#ppt_y-.1"/>
                                          </p:val>
                                        </p:tav>
                                        <p:tav tm="100000">
                                          <p:val>
                                            <p:strVal val="#ppt_y"/>
                                          </p:val>
                                        </p:tav>
                                      </p:tavLst>
                                    </p:anim>
                                  </p:childTnLst>
                                </p:cTn>
                              </p:par>
                              <p:par>
                                <p:cTn id="151" presetID="47" presetClass="entr" presetSubtype="0" repeatCount="indefinite" fill="hold" nodeType="withEffect">
                                  <p:stCondLst>
                                    <p:cond delay="0"/>
                                  </p:stCondLst>
                                  <p:childTnLst>
                                    <p:set>
                                      <p:cBhvr>
                                        <p:cTn id="152" dur="1" fill="hold">
                                          <p:stCondLst>
                                            <p:cond delay="0"/>
                                          </p:stCondLst>
                                        </p:cTn>
                                        <p:tgtEl>
                                          <p:spTgt spid="32"/>
                                        </p:tgtEl>
                                        <p:attrNameLst>
                                          <p:attrName>style.visibility</p:attrName>
                                        </p:attrNameLst>
                                      </p:cBhvr>
                                      <p:to>
                                        <p:strVal val="visible"/>
                                      </p:to>
                                    </p:set>
                                    <p:animEffect transition="in" filter="fade">
                                      <p:cBhvr>
                                        <p:cTn id="153" dur="1000"/>
                                        <p:tgtEl>
                                          <p:spTgt spid="32"/>
                                        </p:tgtEl>
                                      </p:cBhvr>
                                    </p:animEffect>
                                    <p:anim calcmode="lin" valueType="num">
                                      <p:cBhvr>
                                        <p:cTn id="154" dur="1000" fill="hold"/>
                                        <p:tgtEl>
                                          <p:spTgt spid="32"/>
                                        </p:tgtEl>
                                        <p:attrNameLst>
                                          <p:attrName>ppt_x</p:attrName>
                                        </p:attrNameLst>
                                      </p:cBhvr>
                                      <p:tavLst>
                                        <p:tav tm="0">
                                          <p:val>
                                            <p:strVal val="#ppt_x"/>
                                          </p:val>
                                        </p:tav>
                                        <p:tav tm="100000">
                                          <p:val>
                                            <p:strVal val="#ppt_x"/>
                                          </p:val>
                                        </p:tav>
                                      </p:tavLst>
                                    </p:anim>
                                    <p:anim calcmode="lin" valueType="num">
                                      <p:cBhvr>
                                        <p:cTn id="155" dur="1000" fill="hold"/>
                                        <p:tgtEl>
                                          <p:spTgt spid="32"/>
                                        </p:tgtEl>
                                        <p:attrNameLst>
                                          <p:attrName>ppt_y</p:attrName>
                                        </p:attrNameLst>
                                      </p:cBhvr>
                                      <p:tavLst>
                                        <p:tav tm="0">
                                          <p:val>
                                            <p:strVal val="#ppt_y-.1"/>
                                          </p:val>
                                        </p:tav>
                                        <p:tav tm="100000">
                                          <p:val>
                                            <p:strVal val="#ppt_y"/>
                                          </p:val>
                                        </p:tav>
                                      </p:tavLst>
                                    </p:anim>
                                  </p:childTnLst>
                                </p:cTn>
                              </p:par>
                              <p:par>
                                <p:cTn id="156" presetID="47" presetClass="entr" presetSubtype="0" repeatCount="indefinite" fill="hold" nodeType="withEffect">
                                  <p:stCondLst>
                                    <p:cond delay="0"/>
                                  </p:stCondLst>
                                  <p:childTnLst>
                                    <p:set>
                                      <p:cBhvr>
                                        <p:cTn id="157" dur="1" fill="hold">
                                          <p:stCondLst>
                                            <p:cond delay="0"/>
                                          </p:stCondLst>
                                        </p:cTn>
                                        <p:tgtEl>
                                          <p:spTgt spid="33"/>
                                        </p:tgtEl>
                                        <p:attrNameLst>
                                          <p:attrName>style.visibility</p:attrName>
                                        </p:attrNameLst>
                                      </p:cBhvr>
                                      <p:to>
                                        <p:strVal val="visible"/>
                                      </p:to>
                                    </p:set>
                                    <p:animEffect transition="in" filter="fade">
                                      <p:cBhvr>
                                        <p:cTn id="158" dur="1000"/>
                                        <p:tgtEl>
                                          <p:spTgt spid="33"/>
                                        </p:tgtEl>
                                      </p:cBhvr>
                                    </p:animEffect>
                                    <p:anim calcmode="lin" valueType="num">
                                      <p:cBhvr>
                                        <p:cTn id="159" dur="1000" fill="hold"/>
                                        <p:tgtEl>
                                          <p:spTgt spid="33"/>
                                        </p:tgtEl>
                                        <p:attrNameLst>
                                          <p:attrName>ppt_x</p:attrName>
                                        </p:attrNameLst>
                                      </p:cBhvr>
                                      <p:tavLst>
                                        <p:tav tm="0">
                                          <p:val>
                                            <p:strVal val="#ppt_x"/>
                                          </p:val>
                                        </p:tav>
                                        <p:tav tm="100000">
                                          <p:val>
                                            <p:strVal val="#ppt_x"/>
                                          </p:val>
                                        </p:tav>
                                      </p:tavLst>
                                    </p:anim>
                                    <p:anim calcmode="lin" valueType="num">
                                      <p:cBhvr>
                                        <p:cTn id="160" dur="1000" fill="hold"/>
                                        <p:tgtEl>
                                          <p:spTgt spid="33"/>
                                        </p:tgtEl>
                                        <p:attrNameLst>
                                          <p:attrName>ppt_y</p:attrName>
                                        </p:attrNameLst>
                                      </p:cBhvr>
                                      <p:tavLst>
                                        <p:tav tm="0">
                                          <p:val>
                                            <p:strVal val="#ppt_y-.1"/>
                                          </p:val>
                                        </p:tav>
                                        <p:tav tm="100000">
                                          <p:val>
                                            <p:strVal val="#ppt_y"/>
                                          </p:val>
                                        </p:tav>
                                      </p:tavLst>
                                    </p:anim>
                                  </p:childTnLst>
                                </p:cTn>
                              </p:par>
                              <p:par>
                                <p:cTn id="161" presetID="47" presetClass="entr" presetSubtype="0" repeatCount="indefinite" fill="hold" nodeType="withEffect">
                                  <p:stCondLst>
                                    <p:cond delay="0"/>
                                  </p:stCondLst>
                                  <p:childTnLst>
                                    <p:set>
                                      <p:cBhvr>
                                        <p:cTn id="162" dur="1" fill="hold">
                                          <p:stCondLst>
                                            <p:cond delay="0"/>
                                          </p:stCondLst>
                                        </p:cTn>
                                        <p:tgtEl>
                                          <p:spTgt spid="34"/>
                                        </p:tgtEl>
                                        <p:attrNameLst>
                                          <p:attrName>style.visibility</p:attrName>
                                        </p:attrNameLst>
                                      </p:cBhvr>
                                      <p:to>
                                        <p:strVal val="visible"/>
                                      </p:to>
                                    </p:set>
                                    <p:animEffect transition="in" filter="fade">
                                      <p:cBhvr>
                                        <p:cTn id="163" dur="1000"/>
                                        <p:tgtEl>
                                          <p:spTgt spid="34"/>
                                        </p:tgtEl>
                                      </p:cBhvr>
                                    </p:animEffect>
                                    <p:anim calcmode="lin" valueType="num">
                                      <p:cBhvr>
                                        <p:cTn id="164" dur="1000" fill="hold"/>
                                        <p:tgtEl>
                                          <p:spTgt spid="34"/>
                                        </p:tgtEl>
                                        <p:attrNameLst>
                                          <p:attrName>ppt_x</p:attrName>
                                        </p:attrNameLst>
                                      </p:cBhvr>
                                      <p:tavLst>
                                        <p:tav tm="0">
                                          <p:val>
                                            <p:strVal val="#ppt_x"/>
                                          </p:val>
                                        </p:tav>
                                        <p:tav tm="100000">
                                          <p:val>
                                            <p:strVal val="#ppt_x"/>
                                          </p:val>
                                        </p:tav>
                                      </p:tavLst>
                                    </p:anim>
                                    <p:anim calcmode="lin" valueType="num">
                                      <p:cBhvr>
                                        <p:cTn id="165" dur="1000" fill="hold"/>
                                        <p:tgtEl>
                                          <p:spTgt spid="34"/>
                                        </p:tgtEl>
                                        <p:attrNameLst>
                                          <p:attrName>ppt_y</p:attrName>
                                        </p:attrNameLst>
                                      </p:cBhvr>
                                      <p:tavLst>
                                        <p:tav tm="0">
                                          <p:val>
                                            <p:strVal val="#ppt_y-.1"/>
                                          </p:val>
                                        </p:tav>
                                        <p:tav tm="100000">
                                          <p:val>
                                            <p:strVal val="#ppt_y"/>
                                          </p:val>
                                        </p:tav>
                                      </p:tavLst>
                                    </p:anim>
                                  </p:childTnLst>
                                </p:cTn>
                              </p:par>
                              <p:par>
                                <p:cTn id="166" presetID="47" presetClass="entr" presetSubtype="0" repeatCount="indefinite" fill="hold" nodeType="withEffect">
                                  <p:stCondLst>
                                    <p:cond delay="0"/>
                                  </p:stCondLst>
                                  <p:childTnLst>
                                    <p:set>
                                      <p:cBhvr>
                                        <p:cTn id="167" dur="1" fill="hold">
                                          <p:stCondLst>
                                            <p:cond delay="0"/>
                                          </p:stCondLst>
                                        </p:cTn>
                                        <p:tgtEl>
                                          <p:spTgt spid="35"/>
                                        </p:tgtEl>
                                        <p:attrNameLst>
                                          <p:attrName>style.visibility</p:attrName>
                                        </p:attrNameLst>
                                      </p:cBhvr>
                                      <p:to>
                                        <p:strVal val="visible"/>
                                      </p:to>
                                    </p:set>
                                    <p:animEffect transition="in" filter="fade">
                                      <p:cBhvr>
                                        <p:cTn id="168" dur="1000"/>
                                        <p:tgtEl>
                                          <p:spTgt spid="35"/>
                                        </p:tgtEl>
                                      </p:cBhvr>
                                    </p:animEffect>
                                    <p:anim calcmode="lin" valueType="num">
                                      <p:cBhvr>
                                        <p:cTn id="169" dur="1000" fill="hold"/>
                                        <p:tgtEl>
                                          <p:spTgt spid="35"/>
                                        </p:tgtEl>
                                        <p:attrNameLst>
                                          <p:attrName>ppt_x</p:attrName>
                                        </p:attrNameLst>
                                      </p:cBhvr>
                                      <p:tavLst>
                                        <p:tav tm="0">
                                          <p:val>
                                            <p:strVal val="#ppt_x"/>
                                          </p:val>
                                        </p:tav>
                                        <p:tav tm="100000">
                                          <p:val>
                                            <p:strVal val="#ppt_x"/>
                                          </p:val>
                                        </p:tav>
                                      </p:tavLst>
                                    </p:anim>
                                    <p:anim calcmode="lin" valueType="num">
                                      <p:cBhvr>
                                        <p:cTn id="170" dur="1000" fill="hold"/>
                                        <p:tgtEl>
                                          <p:spTgt spid="35"/>
                                        </p:tgtEl>
                                        <p:attrNameLst>
                                          <p:attrName>ppt_y</p:attrName>
                                        </p:attrNameLst>
                                      </p:cBhvr>
                                      <p:tavLst>
                                        <p:tav tm="0">
                                          <p:val>
                                            <p:strVal val="#ppt_y-.1"/>
                                          </p:val>
                                        </p:tav>
                                        <p:tav tm="100000">
                                          <p:val>
                                            <p:strVal val="#ppt_y"/>
                                          </p:val>
                                        </p:tav>
                                      </p:tavLst>
                                    </p:anim>
                                  </p:childTnLst>
                                </p:cTn>
                              </p:par>
                              <p:par>
                                <p:cTn id="171" presetID="47" presetClass="entr" presetSubtype="0" repeatCount="indefinite" fill="hold" nodeType="withEffect">
                                  <p:stCondLst>
                                    <p:cond delay="0"/>
                                  </p:stCondLst>
                                  <p:childTnLst>
                                    <p:set>
                                      <p:cBhvr>
                                        <p:cTn id="172" dur="1" fill="hold">
                                          <p:stCondLst>
                                            <p:cond delay="0"/>
                                          </p:stCondLst>
                                        </p:cTn>
                                        <p:tgtEl>
                                          <p:spTgt spid="36"/>
                                        </p:tgtEl>
                                        <p:attrNameLst>
                                          <p:attrName>style.visibility</p:attrName>
                                        </p:attrNameLst>
                                      </p:cBhvr>
                                      <p:to>
                                        <p:strVal val="visible"/>
                                      </p:to>
                                    </p:set>
                                    <p:animEffect transition="in" filter="fade">
                                      <p:cBhvr>
                                        <p:cTn id="173" dur="1000"/>
                                        <p:tgtEl>
                                          <p:spTgt spid="36"/>
                                        </p:tgtEl>
                                      </p:cBhvr>
                                    </p:animEffect>
                                    <p:anim calcmode="lin" valueType="num">
                                      <p:cBhvr>
                                        <p:cTn id="174" dur="1000" fill="hold"/>
                                        <p:tgtEl>
                                          <p:spTgt spid="36"/>
                                        </p:tgtEl>
                                        <p:attrNameLst>
                                          <p:attrName>ppt_x</p:attrName>
                                        </p:attrNameLst>
                                      </p:cBhvr>
                                      <p:tavLst>
                                        <p:tav tm="0">
                                          <p:val>
                                            <p:strVal val="#ppt_x"/>
                                          </p:val>
                                        </p:tav>
                                        <p:tav tm="100000">
                                          <p:val>
                                            <p:strVal val="#ppt_x"/>
                                          </p:val>
                                        </p:tav>
                                      </p:tavLst>
                                    </p:anim>
                                    <p:anim calcmode="lin" valueType="num">
                                      <p:cBhvr>
                                        <p:cTn id="175" dur="1000" fill="hold"/>
                                        <p:tgtEl>
                                          <p:spTgt spid="36"/>
                                        </p:tgtEl>
                                        <p:attrNameLst>
                                          <p:attrName>ppt_y</p:attrName>
                                        </p:attrNameLst>
                                      </p:cBhvr>
                                      <p:tavLst>
                                        <p:tav tm="0">
                                          <p:val>
                                            <p:strVal val="#ppt_y-.1"/>
                                          </p:val>
                                        </p:tav>
                                        <p:tav tm="100000">
                                          <p:val>
                                            <p:strVal val="#ppt_y"/>
                                          </p:val>
                                        </p:tav>
                                      </p:tavLst>
                                    </p:anim>
                                  </p:childTnLst>
                                </p:cTn>
                              </p:par>
                              <p:par>
                                <p:cTn id="176" presetID="47" presetClass="entr" presetSubtype="0" repeatCount="indefinite" fill="hold" nodeType="withEffect">
                                  <p:stCondLst>
                                    <p:cond delay="0"/>
                                  </p:stCondLst>
                                  <p:childTnLst>
                                    <p:set>
                                      <p:cBhvr>
                                        <p:cTn id="177" dur="1" fill="hold">
                                          <p:stCondLst>
                                            <p:cond delay="0"/>
                                          </p:stCondLst>
                                        </p:cTn>
                                        <p:tgtEl>
                                          <p:spTgt spid="37"/>
                                        </p:tgtEl>
                                        <p:attrNameLst>
                                          <p:attrName>style.visibility</p:attrName>
                                        </p:attrNameLst>
                                      </p:cBhvr>
                                      <p:to>
                                        <p:strVal val="visible"/>
                                      </p:to>
                                    </p:set>
                                    <p:animEffect transition="in" filter="fade">
                                      <p:cBhvr>
                                        <p:cTn id="178" dur="1000"/>
                                        <p:tgtEl>
                                          <p:spTgt spid="37"/>
                                        </p:tgtEl>
                                      </p:cBhvr>
                                    </p:animEffect>
                                    <p:anim calcmode="lin" valueType="num">
                                      <p:cBhvr>
                                        <p:cTn id="179" dur="1000" fill="hold"/>
                                        <p:tgtEl>
                                          <p:spTgt spid="37"/>
                                        </p:tgtEl>
                                        <p:attrNameLst>
                                          <p:attrName>ppt_x</p:attrName>
                                        </p:attrNameLst>
                                      </p:cBhvr>
                                      <p:tavLst>
                                        <p:tav tm="0">
                                          <p:val>
                                            <p:strVal val="#ppt_x"/>
                                          </p:val>
                                        </p:tav>
                                        <p:tav tm="100000">
                                          <p:val>
                                            <p:strVal val="#ppt_x"/>
                                          </p:val>
                                        </p:tav>
                                      </p:tavLst>
                                    </p:anim>
                                    <p:anim calcmode="lin" valueType="num">
                                      <p:cBhvr>
                                        <p:cTn id="180" dur="1000" fill="hold"/>
                                        <p:tgtEl>
                                          <p:spTgt spid="37"/>
                                        </p:tgtEl>
                                        <p:attrNameLst>
                                          <p:attrName>ppt_y</p:attrName>
                                        </p:attrNameLst>
                                      </p:cBhvr>
                                      <p:tavLst>
                                        <p:tav tm="0">
                                          <p:val>
                                            <p:strVal val="#ppt_y-.1"/>
                                          </p:val>
                                        </p:tav>
                                        <p:tav tm="100000">
                                          <p:val>
                                            <p:strVal val="#ppt_y"/>
                                          </p:val>
                                        </p:tav>
                                      </p:tavLst>
                                    </p:anim>
                                  </p:childTnLst>
                                </p:cTn>
                              </p:par>
                              <p:par>
                                <p:cTn id="181" presetID="47" presetClass="entr" presetSubtype="0" repeatCount="indefinite" fill="hold" nodeType="withEffect">
                                  <p:stCondLst>
                                    <p:cond delay="0"/>
                                  </p:stCondLst>
                                  <p:childTnLst>
                                    <p:set>
                                      <p:cBhvr>
                                        <p:cTn id="182" dur="1" fill="hold">
                                          <p:stCondLst>
                                            <p:cond delay="0"/>
                                          </p:stCondLst>
                                        </p:cTn>
                                        <p:tgtEl>
                                          <p:spTgt spid="38"/>
                                        </p:tgtEl>
                                        <p:attrNameLst>
                                          <p:attrName>style.visibility</p:attrName>
                                        </p:attrNameLst>
                                      </p:cBhvr>
                                      <p:to>
                                        <p:strVal val="visible"/>
                                      </p:to>
                                    </p:set>
                                    <p:animEffect transition="in" filter="fade">
                                      <p:cBhvr>
                                        <p:cTn id="183" dur="1000"/>
                                        <p:tgtEl>
                                          <p:spTgt spid="38"/>
                                        </p:tgtEl>
                                      </p:cBhvr>
                                    </p:animEffect>
                                    <p:anim calcmode="lin" valueType="num">
                                      <p:cBhvr>
                                        <p:cTn id="184" dur="1000" fill="hold"/>
                                        <p:tgtEl>
                                          <p:spTgt spid="38"/>
                                        </p:tgtEl>
                                        <p:attrNameLst>
                                          <p:attrName>ppt_x</p:attrName>
                                        </p:attrNameLst>
                                      </p:cBhvr>
                                      <p:tavLst>
                                        <p:tav tm="0">
                                          <p:val>
                                            <p:strVal val="#ppt_x"/>
                                          </p:val>
                                        </p:tav>
                                        <p:tav tm="100000">
                                          <p:val>
                                            <p:strVal val="#ppt_x"/>
                                          </p:val>
                                        </p:tav>
                                      </p:tavLst>
                                    </p:anim>
                                    <p:anim calcmode="lin" valueType="num">
                                      <p:cBhvr>
                                        <p:cTn id="185" dur="1000" fill="hold"/>
                                        <p:tgtEl>
                                          <p:spTgt spid="38"/>
                                        </p:tgtEl>
                                        <p:attrNameLst>
                                          <p:attrName>ppt_y</p:attrName>
                                        </p:attrNameLst>
                                      </p:cBhvr>
                                      <p:tavLst>
                                        <p:tav tm="0">
                                          <p:val>
                                            <p:strVal val="#ppt_y-.1"/>
                                          </p:val>
                                        </p:tav>
                                        <p:tav tm="100000">
                                          <p:val>
                                            <p:strVal val="#ppt_y"/>
                                          </p:val>
                                        </p:tav>
                                      </p:tavLst>
                                    </p:anim>
                                  </p:childTnLst>
                                </p:cTn>
                              </p:par>
                              <p:par>
                                <p:cTn id="186" presetID="47" presetClass="entr" presetSubtype="0" repeatCount="indefinite" fill="hold" nodeType="with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fade">
                                      <p:cBhvr>
                                        <p:cTn id="188" dur="1000"/>
                                        <p:tgtEl>
                                          <p:spTgt spid="39"/>
                                        </p:tgtEl>
                                      </p:cBhvr>
                                    </p:animEffect>
                                    <p:anim calcmode="lin" valueType="num">
                                      <p:cBhvr>
                                        <p:cTn id="189" dur="1000" fill="hold"/>
                                        <p:tgtEl>
                                          <p:spTgt spid="39"/>
                                        </p:tgtEl>
                                        <p:attrNameLst>
                                          <p:attrName>ppt_x</p:attrName>
                                        </p:attrNameLst>
                                      </p:cBhvr>
                                      <p:tavLst>
                                        <p:tav tm="0">
                                          <p:val>
                                            <p:strVal val="#ppt_x"/>
                                          </p:val>
                                        </p:tav>
                                        <p:tav tm="100000">
                                          <p:val>
                                            <p:strVal val="#ppt_x"/>
                                          </p:val>
                                        </p:tav>
                                      </p:tavLst>
                                    </p:anim>
                                    <p:anim calcmode="lin" valueType="num">
                                      <p:cBhvr>
                                        <p:cTn id="190" dur="1000" fill="hold"/>
                                        <p:tgtEl>
                                          <p:spTgt spid="39"/>
                                        </p:tgtEl>
                                        <p:attrNameLst>
                                          <p:attrName>ppt_y</p:attrName>
                                        </p:attrNameLst>
                                      </p:cBhvr>
                                      <p:tavLst>
                                        <p:tav tm="0">
                                          <p:val>
                                            <p:strVal val="#ppt_y-.1"/>
                                          </p:val>
                                        </p:tav>
                                        <p:tav tm="100000">
                                          <p:val>
                                            <p:strVal val="#ppt_y"/>
                                          </p:val>
                                        </p:tav>
                                      </p:tavLst>
                                    </p:anim>
                                  </p:childTnLst>
                                </p:cTn>
                              </p:par>
                              <p:par>
                                <p:cTn id="191" presetID="47" presetClass="entr" presetSubtype="0" repeatCount="indefinite" fill="hold" nodeType="withEffect">
                                  <p:stCondLst>
                                    <p:cond delay="0"/>
                                  </p:stCondLst>
                                  <p:childTnLst>
                                    <p:set>
                                      <p:cBhvr>
                                        <p:cTn id="192" dur="1" fill="hold">
                                          <p:stCondLst>
                                            <p:cond delay="0"/>
                                          </p:stCondLst>
                                        </p:cTn>
                                        <p:tgtEl>
                                          <p:spTgt spid="40"/>
                                        </p:tgtEl>
                                        <p:attrNameLst>
                                          <p:attrName>style.visibility</p:attrName>
                                        </p:attrNameLst>
                                      </p:cBhvr>
                                      <p:to>
                                        <p:strVal val="visible"/>
                                      </p:to>
                                    </p:set>
                                    <p:animEffect transition="in" filter="fade">
                                      <p:cBhvr>
                                        <p:cTn id="193" dur="1000"/>
                                        <p:tgtEl>
                                          <p:spTgt spid="40"/>
                                        </p:tgtEl>
                                      </p:cBhvr>
                                    </p:animEffect>
                                    <p:anim calcmode="lin" valueType="num">
                                      <p:cBhvr>
                                        <p:cTn id="194" dur="1000" fill="hold"/>
                                        <p:tgtEl>
                                          <p:spTgt spid="40"/>
                                        </p:tgtEl>
                                        <p:attrNameLst>
                                          <p:attrName>ppt_x</p:attrName>
                                        </p:attrNameLst>
                                      </p:cBhvr>
                                      <p:tavLst>
                                        <p:tav tm="0">
                                          <p:val>
                                            <p:strVal val="#ppt_x"/>
                                          </p:val>
                                        </p:tav>
                                        <p:tav tm="100000">
                                          <p:val>
                                            <p:strVal val="#ppt_x"/>
                                          </p:val>
                                        </p:tav>
                                      </p:tavLst>
                                    </p:anim>
                                    <p:anim calcmode="lin" valueType="num">
                                      <p:cBhvr>
                                        <p:cTn id="195" dur="1000" fill="hold"/>
                                        <p:tgtEl>
                                          <p:spTgt spid="40"/>
                                        </p:tgtEl>
                                        <p:attrNameLst>
                                          <p:attrName>ppt_y</p:attrName>
                                        </p:attrNameLst>
                                      </p:cBhvr>
                                      <p:tavLst>
                                        <p:tav tm="0">
                                          <p:val>
                                            <p:strVal val="#ppt_y-.1"/>
                                          </p:val>
                                        </p:tav>
                                        <p:tav tm="100000">
                                          <p:val>
                                            <p:strVal val="#ppt_y"/>
                                          </p:val>
                                        </p:tav>
                                      </p:tavLst>
                                    </p:anim>
                                  </p:childTnLst>
                                </p:cTn>
                              </p:par>
                              <p:par>
                                <p:cTn id="196" presetID="47" presetClass="entr" presetSubtype="0" repeatCount="indefinite" fill="hold" nodeType="withEffect">
                                  <p:stCondLst>
                                    <p:cond delay="0"/>
                                  </p:stCondLst>
                                  <p:childTnLst>
                                    <p:set>
                                      <p:cBhvr>
                                        <p:cTn id="197" dur="1" fill="hold">
                                          <p:stCondLst>
                                            <p:cond delay="0"/>
                                          </p:stCondLst>
                                        </p:cTn>
                                        <p:tgtEl>
                                          <p:spTgt spid="41"/>
                                        </p:tgtEl>
                                        <p:attrNameLst>
                                          <p:attrName>style.visibility</p:attrName>
                                        </p:attrNameLst>
                                      </p:cBhvr>
                                      <p:to>
                                        <p:strVal val="visible"/>
                                      </p:to>
                                    </p:set>
                                    <p:animEffect transition="in" filter="fade">
                                      <p:cBhvr>
                                        <p:cTn id="198" dur="1000"/>
                                        <p:tgtEl>
                                          <p:spTgt spid="41"/>
                                        </p:tgtEl>
                                      </p:cBhvr>
                                    </p:animEffect>
                                    <p:anim calcmode="lin" valueType="num">
                                      <p:cBhvr>
                                        <p:cTn id="199" dur="1000" fill="hold"/>
                                        <p:tgtEl>
                                          <p:spTgt spid="41"/>
                                        </p:tgtEl>
                                        <p:attrNameLst>
                                          <p:attrName>ppt_x</p:attrName>
                                        </p:attrNameLst>
                                      </p:cBhvr>
                                      <p:tavLst>
                                        <p:tav tm="0">
                                          <p:val>
                                            <p:strVal val="#ppt_x"/>
                                          </p:val>
                                        </p:tav>
                                        <p:tav tm="100000">
                                          <p:val>
                                            <p:strVal val="#ppt_x"/>
                                          </p:val>
                                        </p:tav>
                                      </p:tavLst>
                                    </p:anim>
                                    <p:anim calcmode="lin" valueType="num">
                                      <p:cBhvr>
                                        <p:cTn id="200" dur="1000" fill="hold"/>
                                        <p:tgtEl>
                                          <p:spTgt spid="41"/>
                                        </p:tgtEl>
                                        <p:attrNameLst>
                                          <p:attrName>ppt_y</p:attrName>
                                        </p:attrNameLst>
                                      </p:cBhvr>
                                      <p:tavLst>
                                        <p:tav tm="0">
                                          <p:val>
                                            <p:strVal val="#ppt_y-.1"/>
                                          </p:val>
                                        </p:tav>
                                        <p:tav tm="100000">
                                          <p:val>
                                            <p:strVal val="#ppt_y"/>
                                          </p:val>
                                        </p:tav>
                                      </p:tavLst>
                                    </p:anim>
                                  </p:childTnLst>
                                </p:cTn>
                              </p:par>
                              <p:par>
                                <p:cTn id="201" presetID="47" presetClass="entr" presetSubtype="0" repeatCount="indefinite" fill="hold" nodeType="withEffect">
                                  <p:stCondLst>
                                    <p:cond delay="0"/>
                                  </p:stCondLst>
                                  <p:childTnLst>
                                    <p:set>
                                      <p:cBhvr>
                                        <p:cTn id="202" dur="1" fill="hold">
                                          <p:stCondLst>
                                            <p:cond delay="0"/>
                                          </p:stCondLst>
                                        </p:cTn>
                                        <p:tgtEl>
                                          <p:spTgt spid="42"/>
                                        </p:tgtEl>
                                        <p:attrNameLst>
                                          <p:attrName>style.visibility</p:attrName>
                                        </p:attrNameLst>
                                      </p:cBhvr>
                                      <p:to>
                                        <p:strVal val="visible"/>
                                      </p:to>
                                    </p:set>
                                    <p:animEffect transition="in" filter="fade">
                                      <p:cBhvr>
                                        <p:cTn id="203" dur="1000"/>
                                        <p:tgtEl>
                                          <p:spTgt spid="42"/>
                                        </p:tgtEl>
                                      </p:cBhvr>
                                    </p:animEffect>
                                    <p:anim calcmode="lin" valueType="num">
                                      <p:cBhvr>
                                        <p:cTn id="204" dur="1000" fill="hold"/>
                                        <p:tgtEl>
                                          <p:spTgt spid="42"/>
                                        </p:tgtEl>
                                        <p:attrNameLst>
                                          <p:attrName>ppt_x</p:attrName>
                                        </p:attrNameLst>
                                      </p:cBhvr>
                                      <p:tavLst>
                                        <p:tav tm="0">
                                          <p:val>
                                            <p:strVal val="#ppt_x"/>
                                          </p:val>
                                        </p:tav>
                                        <p:tav tm="100000">
                                          <p:val>
                                            <p:strVal val="#ppt_x"/>
                                          </p:val>
                                        </p:tav>
                                      </p:tavLst>
                                    </p:anim>
                                    <p:anim calcmode="lin" valueType="num">
                                      <p:cBhvr>
                                        <p:cTn id="205" dur="1000" fill="hold"/>
                                        <p:tgtEl>
                                          <p:spTgt spid="42"/>
                                        </p:tgtEl>
                                        <p:attrNameLst>
                                          <p:attrName>ppt_y</p:attrName>
                                        </p:attrNameLst>
                                      </p:cBhvr>
                                      <p:tavLst>
                                        <p:tav tm="0">
                                          <p:val>
                                            <p:strVal val="#ppt_y-.1"/>
                                          </p:val>
                                        </p:tav>
                                        <p:tav tm="100000">
                                          <p:val>
                                            <p:strVal val="#ppt_y"/>
                                          </p:val>
                                        </p:tav>
                                      </p:tavLst>
                                    </p:anim>
                                  </p:childTnLst>
                                </p:cTn>
                              </p:par>
                              <p:par>
                                <p:cTn id="206" presetID="47" presetClass="entr" presetSubtype="0" repeatCount="indefinite" fill="hold" nodeType="withEffect">
                                  <p:stCondLst>
                                    <p:cond delay="0"/>
                                  </p:stCondLst>
                                  <p:childTnLst>
                                    <p:set>
                                      <p:cBhvr>
                                        <p:cTn id="207" dur="1" fill="hold">
                                          <p:stCondLst>
                                            <p:cond delay="0"/>
                                          </p:stCondLst>
                                        </p:cTn>
                                        <p:tgtEl>
                                          <p:spTgt spid="43"/>
                                        </p:tgtEl>
                                        <p:attrNameLst>
                                          <p:attrName>style.visibility</p:attrName>
                                        </p:attrNameLst>
                                      </p:cBhvr>
                                      <p:to>
                                        <p:strVal val="visible"/>
                                      </p:to>
                                    </p:set>
                                    <p:animEffect transition="in" filter="fade">
                                      <p:cBhvr>
                                        <p:cTn id="208" dur="1000"/>
                                        <p:tgtEl>
                                          <p:spTgt spid="43"/>
                                        </p:tgtEl>
                                      </p:cBhvr>
                                    </p:animEffect>
                                    <p:anim calcmode="lin" valueType="num">
                                      <p:cBhvr>
                                        <p:cTn id="209" dur="1000" fill="hold"/>
                                        <p:tgtEl>
                                          <p:spTgt spid="43"/>
                                        </p:tgtEl>
                                        <p:attrNameLst>
                                          <p:attrName>ppt_x</p:attrName>
                                        </p:attrNameLst>
                                      </p:cBhvr>
                                      <p:tavLst>
                                        <p:tav tm="0">
                                          <p:val>
                                            <p:strVal val="#ppt_x"/>
                                          </p:val>
                                        </p:tav>
                                        <p:tav tm="100000">
                                          <p:val>
                                            <p:strVal val="#ppt_x"/>
                                          </p:val>
                                        </p:tav>
                                      </p:tavLst>
                                    </p:anim>
                                    <p:anim calcmode="lin" valueType="num">
                                      <p:cBhvr>
                                        <p:cTn id="210" dur="1000" fill="hold"/>
                                        <p:tgtEl>
                                          <p:spTgt spid="43"/>
                                        </p:tgtEl>
                                        <p:attrNameLst>
                                          <p:attrName>ppt_y</p:attrName>
                                        </p:attrNameLst>
                                      </p:cBhvr>
                                      <p:tavLst>
                                        <p:tav tm="0">
                                          <p:val>
                                            <p:strVal val="#ppt_y-.1"/>
                                          </p:val>
                                        </p:tav>
                                        <p:tav tm="100000">
                                          <p:val>
                                            <p:strVal val="#ppt_y"/>
                                          </p:val>
                                        </p:tav>
                                      </p:tavLst>
                                    </p:anim>
                                  </p:childTnLst>
                                </p:cTn>
                              </p:par>
                              <p:par>
                                <p:cTn id="211" presetID="47" presetClass="entr" presetSubtype="0" repeatCount="indefinite" fill="hold" nodeType="withEffect">
                                  <p:stCondLst>
                                    <p:cond delay="0"/>
                                  </p:stCondLst>
                                  <p:childTnLst>
                                    <p:set>
                                      <p:cBhvr>
                                        <p:cTn id="212" dur="1" fill="hold">
                                          <p:stCondLst>
                                            <p:cond delay="0"/>
                                          </p:stCondLst>
                                        </p:cTn>
                                        <p:tgtEl>
                                          <p:spTgt spid="44"/>
                                        </p:tgtEl>
                                        <p:attrNameLst>
                                          <p:attrName>style.visibility</p:attrName>
                                        </p:attrNameLst>
                                      </p:cBhvr>
                                      <p:to>
                                        <p:strVal val="visible"/>
                                      </p:to>
                                    </p:set>
                                    <p:animEffect transition="in" filter="fade">
                                      <p:cBhvr>
                                        <p:cTn id="213" dur="1000"/>
                                        <p:tgtEl>
                                          <p:spTgt spid="44"/>
                                        </p:tgtEl>
                                      </p:cBhvr>
                                    </p:animEffect>
                                    <p:anim calcmode="lin" valueType="num">
                                      <p:cBhvr>
                                        <p:cTn id="214" dur="1000" fill="hold"/>
                                        <p:tgtEl>
                                          <p:spTgt spid="44"/>
                                        </p:tgtEl>
                                        <p:attrNameLst>
                                          <p:attrName>ppt_x</p:attrName>
                                        </p:attrNameLst>
                                      </p:cBhvr>
                                      <p:tavLst>
                                        <p:tav tm="0">
                                          <p:val>
                                            <p:strVal val="#ppt_x"/>
                                          </p:val>
                                        </p:tav>
                                        <p:tav tm="100000">
                                          <p:val>
                                            <p:strVal val="#ppt_x"/>
                                          </p:val>
                                        </p:tav>
                                      </p:tavLst>
                                    </p:anim>
                                    <p:anim calcmode="lin" valueType="num">
                                      <p:cBhvr>
                                        <p:cTn id="215" dur="1000" fill="hold"/>
                                        <p:tgtEl>
                                          <p:spTgt spid="44"/>
                                        </p:tgtEl>
                                        <p:attrNameLst>
                                          <p:attrName>ppt_y</p:attrName>
                                        </p:attrNameLst>
                                      </p:cBhvr>
                                      <p:tavLst>
                                        <p:tav tm="0">
                                          <p:val>
                                            <p:strVal val="#ppt_y-.1"/>
                                          </p:val>
                                        </p:tav>
                                        <p:tav tm="100000">
                                          <p:val>
                                            <p:strVal val="#ppt_y"/>
                                          </p:val>
                                        </p:tav>
                                      </p:tavLst>
                                    </p:anim>
                                  </p:childTnLst>
                                </p:cTn>
                              </p:par>
                              <p:par>
                                <p:cTn id="216" presetID="47" presetClass="entr" presetSubtype="0" repeatCount="indefinite" fill="hold" nodeType="withEffect">
                                  <p:stCondLst>
                                    <p:cond delay="0"/>
                                  </p:stCondLst>
                                  <p:childTnLst>
                                    <p:set>
                                      <p:cBhvr>
                                        <p:cTn id="217" dur="1" fill="hold">
                                          <p:stCondLst>
                                            <p:cond delay="0"/>
                                          </p:stCondLst>
                                        </p:cTn>
                                        <p:tgtEl>
                                          <p:spTgt spid="45"/>
                                        </p:tgtEl>
                                        <p:attrNameLst>
                                          <p:attrName>style.visibility</p:attrName>
                                        </p:attrNameLst>
                                      </p:cBhvr>
                                      <p:to>
                                        <p:strVal val="visible"/>
                                      </p:to>
                                    </p:set>
                                    <p:animEffect transition="in" filter="fade">
                                      <p:cBhvr>
                                        <p:cTn id="218" dur="1000"/>
                                        <p:tgtEl>
                                          <p:spTgt spid="45"/>
                                        </p:tgtEl>
                                      </p:cBhvr>
                                    </p:animEffect>
                                    <p:anim calcmode="lin" valueType="num">
                                      <p:cBhvr>
                                        <p:cTn id="219" dur="1000" fill="hold"/>
                                        <p:tgtEl>
                                          <p:spTgt spid="45"/>
                                        </p:tgtEl>
                                        <p:attrNameLst>
                                          <p:attrName>ppt_x</p:attrName>
                                        </p:attrNameLst>
                                      </p:cBhvr>
                                      <p:tavLst>
                                        <p:tav tm="0">
                                          <p:val>
                                            <p:strVal val="#ppt_x"/>
                                          </p:val>
                                        </p:tav>
                                        <p:tav tm="100000">
                                          <p:val>
                                            <p:strVal val="#ppt_x"/>
                                          </p:val>
                                        </p:tav>
                                      </p:tavLst>
                                    </p:anim>
                                    <p:anim calcmode="lin" valueType="num">
                                      <p:cBhvr>
                                        <p:cTn id="220" dur="1000" fill="hold"/>
                                        <p:tgtEl>
                                          <p:spTgt spid="45"/>
                                        </p:tgtEl>
                                        <p:attrNameLst>
                                          <p:attrName>ppt_y</p:attrName>
                                        </p:attrNameLst>
                                      </p:cBhvr>
                                      <p:tavLst>
                                        <p:tav tm="0">
                                          <p:val>
                                            <p:strVal val="#ppt_y-.1"/>
                                          </p:val>
                                        </p:tav>
                                        <p:tav tm="100000">
                                          <p:val>
                                            <p:strVal val="#ppt_y"/>
                                          </p:val>
                                        </p:tav>
                                      </p:tavLst>
                                    </p:anim>
                                  </p:childTnLst>
                                </p:cTn>
                              </p:par>
                              <p:par>
                                <p:cTn id="221" presetID="47" presetClass="entr" presetSubtype="0" repeatCount="indefinite" fill="hold" nodeType="withEffect">
                                  <p:stCondLst>
                                    <p:cond delay="0"/>
                                  </p:stCondLst>
                                  <p:childTnLst>
                                    <p:set>
                                      <p:cBhvr>
                                        <p:cTn id="222" dur="1" fill="hold">
                                          <p:stCondLst>
                                            <p:cond delay="0"/>
                                          </p:stCondLst>
                                        </p:cTn>
                                        <p:tgtEl>
                                          <p:spTgt spid="46"/>
                                        </p:tgtEl>
                                        <p:attrNameLst>
                                          <p:attrName>style.visibility</p:attrName>
                                        </p:attrNameLst>
                                      </p:cBhvr>
                                      <p:to>
                                        <p:strVal val="visible"/>
                                      </p:to>
                                    </p:set>
                                    <p:animEffect transition="in" filter="fade">
                                      <p:cBhvr>
                                        <p:cTn id="223" dur="1000"/>
                                        <p:tgtEl>
                                          <p:spTgt spid="46"/>
                                        </p:tgtEl>
                                      </p:cBhvr>
                                    </p:animEffect>
                                    <p:anim calcmode="lin" valueType="num">
                                      <p:cBhvr>
                                        <p:cTn id="224" dur="1000" fill="hold"/>
                                        <p:tgtEl>
                                          <p:spTgt spid="46"/>
                                        </p:tgtEl>
                                        <p:attrNameLst>
                                          <p:attrName>ppt_x</p:attrName>
                                        </p:attrNameLst>
                                      </p:cBhvr>
                                      <p:tavLst>
                                        <p:tav tm="0">
                                          <p:val>
                                            <p:strVal val="#ppt_x"/>
                                          </p:val>
                                        </p:tav>
                                        <p:tav tm="100000">
                                          <p:val>
                                            <p:strVal val="#ppt_x"/>
                                          </p:val>
                                        </p:tav>
                                      </p:tavLst>
                                    </p:anim>
                                    <p:anim calcmode="lin" valueType="num">
                                      <p:cBhvr>
                                        <p:cTn id="225" dur="1000" fill="hold"/>
                                        <p:tgtEl>
                                          <p:spTgt spid="46"/>
                                        </p:tgtEl>
                                        <p:attrNameLst>
                                          <p:attrName>ppt_y</p:attrName>
                                        </p:attrNameLst>
                                      </p:cBhvr>
                                      <p:tavLst>
                                        <p:tav tm="0">
                                          <p:val>
                                            <p:strVal val="#ppt_y-.1"/>
                                          </p:val>
                                        </p:tav>
                                        <p:tav tm="100000">
                                          <p:val>
                                            <p:strVal val="#ppt_y"/>
                                          </p:val>
                                        </p:tav>
                                      </p:tavLst>
                                    </p:anim>
                                  </p:childTnLst>
                                </p:cTn>
                              </p:par>
                              <p:par>
                                <p:cTn id="226" presetID="47" presetClass="entr" presetSubtype="0" repeatCount="indefinite" fill="hold" nodeType="withEffect">
                                  <p:stCondLst>
                                    <p:cond delay="0"/>
                                  </p:stCondLst>
                                  <p:childTnLst>
                                    <p:set>
                                      <p:cBhvr>
                                        <p:cTn id="227" dur="1" fill="hold">
                                          <p:stCondLst>
                                            <p:cond delay="0"/>
                                          </p:stCondLst>
                                        </p:cTn>
                                        <p:tgtEl>
                                          <p:spTgt spid="47"/>
                                        </p:tgtEl>
                                        <p:attrNameLst>
                                          <p:attrName>style.visibility</p:attrName>
                                        </p:attrNameLst>
                                      </p:cBhvr>
                                      <p:to>
                                        <p:strVal val="visible"/>
                                      </p:to>
                                    </p:set>
                                    <p:animEffect transition="in" filter="fade">
                                      <p:cBhvr>
                                        <p:cTn id="228" dur="1000"/>
                                        <p:tgtEl>
                                          <p:spTgt spid="47"/>
                                        </p:tgtEl>
                                      </p:cBhvr>
                                    </p:animEffect>
                                    <p:anim calcmode="lin" valueType="num">
                                      <p:cBhvr>
                                        <p:cTn id="229" dur="1000" fill="hold"/>
                                        <p:tgtEl>
                                          <p:spTgt spid="47"/>
                                        </p:tgtEl>
                                        <p:attrNameLst>
                                          <p:attrName>ppt_x</p:attrName>
                                        </p:attrNameLst>
                                      </p:cBhvr>
                                      <p:tavLst>
                                        <p:tav tm="0">
                                          <p:val>
                                            <p:strVal val="#ppt_x"/>
                                          </p:val>
                                        </p:tav>
                                        <p:tav tm="100000">
                                          <p:val>
                                            <p:strVal val="#ppt_x"/>
                                          </p:val>
                                        </p:tav>
                                      </p:tavLst>
                                    </p:anim>
                                    <p:anim calcmode="lin" valueType="num">
                                      <p:cBhvr>
                                        <p:cTn id="23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5087" y="6218238"/>
            <a:ext cx="15544800" cy="40227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lt1"/>
              </a:solidFill>
              <a:effectLst/>
              <a:uLnTx/>
              <a:uFillTx/>
              <a:latin typeface="+mn-lt"/>
              <a:ea typeface="+mn-ea"/>
              <a:cs typeface="+mn-cs"/>
            </a:endParaRPr>
          </a:p>
        </p:txBody>
      </p:sp>
      <p:sp>
        <p:nvSpPr>
          <p:cNvPr id="4098" name="Rectangle 6"/>
          <p:cNvSpPr/>
          <p:nvPr/>
        </p:nvSpPr>
        <p:spPr>
          <a:xfrm>
            <a:off x="0" y="-388937"/>
            <a:ext cx="274638" cy="952500"/>
          </a:xfrm>
          <a:prstGeom prst="rect">
            <a:avLst/>
          </a:prstGeom>
          <a:noFill/>
          <a:ln w="9525">
            <a:noFill/>
          </a:ln>
        </p:spPr>
        <p:txBody>
          <a:bodyPr wrap="none" lIns="135852" tIns="67926" rIns="135852" bIns="67926" anchor="ctr" anchorCtr="0">
            <a:spAutoFit/>
          </a:bodyPr>
          <a:lstStyle/>
          <a:p>
            <a:endParaRPr lang="vi-VN" altLang="vi-VN" sz="5300" dirty="0">
              <a:latin typeface=".VnAristote" panose="020B7200000000000000" pitchFamily="34" charset="0"/>
            </a:endParaRPr>
          </a:p>
        </p:txBody>
      </p:sp>
      <p:sp>
        <p:nvSpPr>
          <p:cNvPr id="5126" name="Rectangle 8"/>
          <p:cNvSpPr/>
          <p:nvPr/>
        </p:nvSpPr>
        <p:spPr>
          <a:xfrm>
            <a:off x="2332038" y="676275"/>
            <a:ext cx="10752137" cy="876300"/>
          </a:xfrm>
          <a:prstGeom prst="rect">
            <a:avLst/>
          </a:prstGeom>
          <a:noFill/>
          <a:ln w="9525">
            <a:noFill/>
          </a:ln>
        </p:spPr>
        <p:txBody>
          <a:bodyPr lIns="135852" tIns="67926" rIns="135852" bIns="67926" anchor="t" anchorCtr="0">
            <a:spAutoFit/>
          </a:bodyPr>
          <a:lstStyle/>
          <a:p>
            <a:r>
              <a:rPr lang="en-US" altLang="vi-VN" sz="2400" dirty="0">
                <a:solidFill>
                  <a:schemeClr val="accent2"/>
                </a:solidFill>
                <a:latin typeface="Times New Roman" panose="02020603050405020304" pitchFamily="18" charset="0"/>
              </a:rPr>
              <a:t>           </a:t>
            </a:r>
            <a:r>
              <a:rPr lang="en-US" altLang="vi-VN" sz="4800" b="1" dirty="0">
                <a:solidFill>
                  <a:srgbClr val="FF912B"/>
                </a:solidFill>
                <a:latin typeface="#9Slide05 Garris"/>
              </a:rPr>
              <a:t>MỤC TIÊU BÀI HỌC</a:t>
            </a:r>
          </a:p>
        </p:txBody>
      </p:sp>
      <p:sp>
        <p:nvSpPr>
          <p:cNvPr id="11" name="Text Box 11"/>
          <p:cNvSpPr txBox="1"/>
          <p:nvPr/>
        </p:nvSpPr>
        <p:spPr>
          <a:xfrm>
            <a:off x="571500" y="1398588"/>
            <a:ext cx="13860463" cy="1368425"/>
          </a:xfrm>
          <a:prstGeom prst="rect">
            <a:avLst/>
          </a:prstGeom>
          <a:noFill/>
          <a:ln w="9525">
            <a:noFill/>
          </a:ln>
        </p:spPr>
        <p:txBody>
          <a:bodyPr lIns="135852" tIns="67926" rIns="135852" bIns="67926" anchor="t" anchorCtr="0">
            <a:spAutoFit/>
          </a:bodyPr>
          <a:lstStyle/>
          <a:p>
            <a:pPr eaLnBrk="0" hangingPunct="0"/>
            <a:r>
              <a:rPr lang="en-US" altLang="vi-VN" sz="4000" b="1" dirty="0">
                <a:solidFill>
                  <a:srgbClr val="0000FF"/>
                </a:solidFill>
                <a:latin typeface="Times New Roman" panose="02020603050405020304" pitchFamily="18" charset="0"/>
              </a:rPr>
              <a:t>-</a:t>
            </a:r>
            <a:r>
              <a:rPr lang="en-US" altLang="x-none" sz="4000" b="1" dirty="0">
                <a:solidFill>
                  <a:srgbClr val="0000FF"/>
                </a:solidFill>
                <a:latin typeface="Times New Roman" panose="02020603050405020304" pitchFamily="18" charset="0"/>
              </a:rPr>
              <a:t> Nhận biết được các bộ phận chính của một số loại bóng đèn</a:t>
            </a:r>
          </a:p>
          <a:p>
            <a:pPr eaLnBrk="0" hangingPunct="0"/>
            <a:r>
              <a:rPr lang="en-US" altLang="x-none" sz="4000" b="1" dirty="0">
                <a:solidFill>
                  <a:srgbClr val="0000FF"/>
                </a:solidFill>
                <a:latin typeface="Times New Roman" panose="02020603050405020304" pitchFamily="18" charset="0"/>
              </a:rPr>
              <a:t> </a:t>
            </a:r>
            <a:endParaRPr lang="en-US" altLang="x-none" sz="4000" b="1" dirty="0">
              <a:solidFill>
                <a:srgbClr val="0000FF"/>
              </a:solidFill>
              <a:latin typeface="Times New Roman" panose="02020603050405020304" pitchFamily="18" charset="0"/>
              <a:ea typeface="Times New Roman" panose="02020603050405020304" pitchFamily="18" charset="0"/>
            </a:endParaRPr>
          </a:p>
        </p:txBody>
      </p:sp>
      <p:sp>
        <p:nvSpPr>
          <p:cNvPr id="7" name="Text Box 11"/>
          <p:cNvSpPr txBox="1"/>
          <p:nvPr/>
        </p:nvSpPr>
        <p:spPr>
          <a:xfrm>
            <a:off x="606425" y="2638425"/>
            <a:ext cx="13601700" cy="1368425"/>
          </a:xfrm>
          <a:prstGeom prst="rect">
            <a:avLst/>
          </a:prstGeom>
          <a:noFill/>
          <a:ln w="9525">
            <a:noFill/>
          </a:ln>
        </p:spPr>
        <p:txBody>
          <a:bodyPr lIns="135852" tIns="67926" rIns="135852" bIns="67926" anchor="t" anchorCtr="0">
            <a:spAutoFit/>
          </a:bodyPr>
          <a:lstStyle/>
          <a:p>
            <a:pPr eaLnBrk="0" hangingPunct="0"/>
            <a:r>
              <a:rPr lang="en-US" altLang="vi-VN" sz="4000" b="1" dirty="0">
                <a:solidFill>
                  <a:srgbClr val="0000FF"/>
                </a:solidFill>
                <a:latin typeface=".VnTime" panose="020B7200000000000000" pitchFamily="34" charset="0"/>
              </a:rPr>
              <a:t>-</a:t>
            </a:r>
            <a:r>
              <a:rPr lang="en-US" altLang="x-none" sz="4000" b="1" dirty="0">
                <a:solidFill>
                  <a:srgbClr val="0000FF"/>
                </a:solidFill>
                <a:latin typeface="Times New Roman" panose="02020603050405020304" pitchFamily="18" charset="0"/>
              </a:rPr>
              <a:t> Mô tả được nguyên lý l</a:t>
            </a:r>
            <a:r>
              <a:rPr lang="en-US" altLang="x-none" sz="4000" b="1" dirty="0">
                <a:solidFill>
                  <a:srgbClr val="0000FF"/>
                </a:solidFill>
                <a:latin typeface="Times New Roman" panose="02020603050405020304" pitchFamily="18" charset="0"/>
                <a:ea typeface="Times New Roman" panose="02020603050405020304" pitchFamily="18" charset="0"/>
              </a:rPr>
              <a:t>à</a:t>
            </a:r>
            <a:r>
              <a:rPr lang="en-US" altLang="x-none" sz="4000" b="1" dirty="0">
                <a:solidFill>
                  <a:srgbClr val="0000FF"/>
                </a:solidFill>
                <a:latin typeface="Times New Roman" panose="02020603050405020304" pitchFamily="18" charset="0"/>
              </a:rPr>
              <a:t>m việc của một số loại bóng đèn</a:t>
            </a:r>
          </a:p>
          <a:p>
            <a:pPr eaLnBrk="0" hangingPunct="0"/>
            <a:r>
              <a:rPr lang="en-US" altLang="x-none" sz="4000" b="1" dirty="0">
                <a:solidFill>
                  <a:srgbClr val="0000FF"/>
                </a:solidFill>
                <a:latin typeface="Times New Roman" panose="02020603050405020304" pitchFamily="18" charset="0"/>
              </a:rPr>
              <a:t>  </a:t>
            </a:r>
            <a:endParaRPr lang="en-US" altLang="x-none" sz="4000" b="1" dirty="0">
              <a:solidFill>
                <a:srgbClr val="0000FF"/>
              </a:solidFill>
              <a:latin typeface="Times New Roman" panose="02020603050405020304" pitchFamily="18" charset="0"/>
              <a:ea typeface="Times New Roman" panose="02020603050405020304" pitchFamily="18" charset="0"/>
            </a:endParaRPr>
          </a:p>
        </p:txBody>
      </p:sp>
      <p:sp>
        <p:nvSpPr>
          <p:cNvPr id="8" name="Text Box 11"/>
          <p:cNvSpPr txBox="1"/>
          <p:nvPr/>
        </p:nvSpPr>
        <p:spPr>
          <a:xfrm>
            <a:off x="476250" y="3752850"/>
            <a:ext cx="13862050" cy="1798638"/>
          </a:xfrm>
          <a:prstGeom prst="rect">
            <a:avLst/>
          </a:prstGeom>
          <a:noFill/>
          <a:ln w="9525">
            <a:noFill/>
          </a:ln>
        </p:spPr>
        <p:txBody>
          <a:bodyPr lIns="135852" tIns="67926" rIns="135852" bIns="67926" anchor="t" anchorCtr="0">
            <a:spAutoFit/>
          </a:bodyPr>
          <a:lstStyle/>
          <a:p>
            <a:pPr eaLnBrk="0" hangingPunct="0"/>
            <a:r>
              <a:rPr lang="en-US" altLang="vi-VN" sz="4000" b="1" dirty="0">
                <a:solidFill>
                  <a:srgbClr val="0000FF"/>
                </a:solidFill>
                <a:latin typeface="Times New Roman" panose="02020603050405020304" pitchFamily="18" charset="0"/>
              </a:rPr>
              <a:t>-</a:t>
            </a:r>
            <a:r>
              <a:rPr lang="en-US" altLang="x-none" sz="4000" b="1" dirty="0">
                <a:solidFill>
                  <a:srgbClr val="0000FF"/>
                </a:solidFill>
                <a:latin typeface="Times New Roman" panose="02020603050405020304" pitchFamily="18" charset="0"/>
              </a:rPr>
              <a:t> Lựa chọn v</a:t>
            </a:r>
            <a:r>
              <a:rPr lang="en-US" altLang="x-none" sz="4000" b="1" dirty="0">
                <a:solidFill>
                  <a:srgbClr val="0000FF"/>
                </a:solidFill>
                <a:latin typeface="Times New Roman" panose="02020603050405020304" pitchFamily="18" charset="0"/>
                <a:ea typeface="Times New Roman" panose="02020603050405020304" pitchFamily="18" charset="0"/>
              </a:rPr>
              <a:t>à</a:t>
            </a:r>
            <a:r>
              <a:rPr lang="en-US" altLang="x-none" sz="4000" b="1" dirty="0">
                <a:solidFill>
                  <a:srgbClr val="0000FF"/>
                </a:solidFill>
                <a:latin typeface="Times New Roman" panose="02020603050405020304" pitchFamily="18" charset="0"/>
              </a:rPr>
              <a:t> sử dụng được các loại bóng đèn đúng cách tiết kiệm v</a:t>
            </a:r>
            <a:r>
              <a:rPr lang="en-US" altLang="x-none" sz="4000" b="1" dirty="0">
                <a:solidFill>
                  <a:srgbClr val="0000FF"/>
                </a:solidFill>
                <a:latin typeface="Times New Roman" panose="02020603050405020304" pitchFamily="18" charset="0"/>
                <a:ea typeface="Times New Roman" panose="02020603050405020304" pitchFamily="18" charset="0"/>
              </a:rPr>
              <a:t>à</a:t>
            </a:r>
            <a:r>
              <a:rPr lang="en-US" altLang="x-none" sz="4000" b="1" dirty="0">
                <a:solidFill>
                  <a:srgbClr val="0000FF"/>
                </a:solidFill>
                <a:latin typeface="Times New Roman" panose="02020603050405020304" pitchFamily="18" charset="0"/>
              </a:rPr>
              <a:t> an to</a:t>
            </a:r>
            <a:r>
              <a:rPr lang="en-US" altLang="x-none" sz="4000" b="1" dirty="0">
                <a:solidFill>
                  <a:srgbClr val="0000FF"/>
                </a:solidFill>
                <a:latin typeface="Times New Roman" panose="02020603050405020304" pitchFamily="18" charset="0"/>
                <a:ea typeface="Times New Roman" panose="02020603050405020304" pitchFamily="18" charset="0"/>
              </a:rPr>
              <a:t>à</a:t>
            </a:r>
            <a:r>
              <a:rPr lang="en-US" altLang="x-none" sz="4000" b="1" dirty="0">
                <a:solidFill>
                  <a:srgbClr val="0000FF"/>
                </a:solidFill>
                <a:latin typeface="Times New Roman" panose="02020603050405020304" pitchFamily="18" charset="0"/>
              </a:rPr>
              <a:t>n</a:t>
            </a:r>
          </a:p>
          <a:p>
            <a:pPr eaLnBrk="0" hangingPunct="0"/>
            <a:endParaRPr lang="en-US" altLang="x-none" sz="24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276350" y="5964238"/>
            <a:ext cx="18078450" cy="248285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lt1"/>
              </a:solidFill>
              <a:effectLst/>
              <a:uLnTx/>
              <a:uFillTx/>
              <a:latin typeface="+mn-lt"/>
              <a:ea typeface="+mn-ea"/>
              <a:cs typeface="+mn-cs"/>
            </a:endParaRPr>
          </a:p>
        </p:txBody>
      </p:sp>
      <p:sp>
        <p:nvSpPr>
          <p:cNvPr id="6" name="Title 5"/>
          <p:cNvSpPr>
            <a:spLocks noGrp="1"/>
          </p:cNvSpPr>
          <p:nvPr>
            <p:ph type="title"/>
          </p:nvPr>
        </p:nvSpPr>
        <p:spPr>
          <a:xfrm>
            <a:off x="647700" y="3292475"/>
            <a:ext cx="13990638" cy="1371600"/>
          </a:xfrm>
        </p:spPr>
        <p:txBody>
          <a:bodyPr vert="horz" wrap="square" lIns="135852" tIns="67926" rIns="135852" bIns="67926" anchor="ctr" anchorCtr="0"/>
          <a:lstStyle/>
          <a:p>
            <a:r>
              <a:rPr lang="en-US" altLang="x-none" dirty="0"/>
              <a:t> </a:t>
            </a:r>
            <a:r>
              <a:rPr lang="en-US" altLang="x-none" sz="4800" dirty="0">
                <a:solidFill>
                  <a:srgbClr val="0070C0"/>
                </a:solidFill>
              </a:rPr>
              <a:t>Việc thay thế một số bóng đèn sợi đốt trong gia đình bằng đèn led có phải là một giải pháp tiết kiệm điện? Đèn điện và bóng đèn có loại nào Chúng có đặc điểm gì</a:t>
            </a:r>
            <a:r>
              <a:rPr lang="vi-VN" altLang="en-US" sz="4800" dirty="0">
                <a:solidFill>
                  <a:srgbClr val="0070C0"/>
                </a:solidFill>
              </a:rPr>
              <a:t>?</a:t>
            </a:r>
            <a:br>
              <a:rPr lang="vi-VN" altLang="en-US" sz="4800" dirty="0">
                <a:solidFill>
                  <a:srgbClr val="0070C0"/>
                </a:solidFill>
              </a:rPr>
            </a:br>
            <a:r>
              <a:rPr lang="vi-VN" altLang="en-US" dirty="0"/>
              <a:t/>
            </a:r>
            <a:br>
              <a:rPr lang="vi-VN" altLang="en-US" dirty="0"/>
            </a:br>
            <a:r>
              <a:rPr lang="en-US" altLang="x-none" dirty="0"/>
              <a:t/>
            </a:r>
            <a:br>
              <a:rPr lang="en-US" altLang="x-none" dirty="0"/>
            </a:br>
            <a:endParaRPr lang="en-US" altLang="x-none" sz="4800" dirty="0">
              <a:solidFill>
                <a:srgbClr val="0070C0"/>
              </a:solidFill>
            </a:endParaRPr>
          </a:p>
        </p:txBody>
      </p:sp>
      <p:pic>
        <p:nvPicPr>
          <p:cNvPr id="5123" name="Picture 7"/>
          <p:cNvPicPr>
            <a:picLocks noChangeAspect="1"/>
          </p:cNvPicPr>
          <p:nvPr/>
        </p:nvPicPr>
        <p:blipFill>
          <a:blip r:embed="rId2"/>
          <a:stretch>
            <a:fillRect/>
          </a:stretch>
        </p:blipFill>
        <p:spPr>
          <a:xfrm>
            <a:off x="612775" y="320675"/>
            <a:ext cx="1544638" cy="1289050"/>
          </a:xfrm>
          <a:prstGeom prst="rect">
            <a:avLst/>
          </a:prstGeom>
          <a:noFill/>
          <a:ln w="9525">
            <a:noFill/>
          </a:ln>
        </p:spPr>
      </p:pic>
      <p:pic>
        <p:nvPicPr>
          <p:cNvPr id="5124" name="Picture 8"/>
          <p:cNvPicPr>
            <a:picLocks noChangeAspect="1"/>
          </p:cNvPicPr>
          <p:nvPr/>
        </p:nvPicPr>
        <p:blipFill>
          <a:blip r:embed="rId3"/>
          <a:stretch>
            <a:fillRect/>
          </a:stretch>
        </p:blipFill>
        <p:spPr>
          <a:xfrm>
            <a:off x="14109065" y="82550"/>
            <a:ext cx="1423988" cy="1073150"/>
          </a:xfrm>
          <a:prstGeom prst="rect">
            <a:avLst/>
          </a:prstGeom>
          <a:noFill/>
          <a:ln w="9525">
            <a:noFill/>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276350" y="5964238"/>
            <a:ext cx="18078450" cy="248285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lt1"/>
              </a:solidFill>
              <a:effectLst/>
              <a:uLnTx/>
              <a:uFillTx/>
              <a:latin typeface="+mn-lt"/>
              <a:ea typeface="+mn-ea"/>
              <a:cs typeface="+mn-cs"/>
            </a:endParaRPr>
          </a:p>
        </p:txBody>
      </p:sp>
      <p:pic>
        <p:nvPicPr>
          <p:cNvPr id="6146" name="Picture 27" descr="bball"/>
          <p:cNvPicPr>
            <a:picLocks noChangeAspect="1"/>
          </p:cNvPicPr>
          <p:nvPr/>
        </p:nvPicPr>
        <p:blipFill>
          <a:blip r:embed="rId2"/>
          <a:stretch>
            <a:fillRect/>
          </a:stretch>
        </p:blipFill>
        <p:spPr>
          <a:xfrm>
            <a:off x="13342938" y="0"/>
            <a:ext cx="2201862" cy="1554163"/>
          </a:xfrm>
          <a:prstGeom prst="rect">
            <a:avLst/>
          </a:prstGeom>
          <a:noFill/>
          <a:ln w="9525">
            <a:noFill/>
          </a:ln>
        </p:spPr>
      </p:pic>
      <p:sp>
        <p:nvSpPr>
          <p:cNvPr id="8" name="Rectangle: Top Corners Rounded 15"/>
          <p:cNvSpPr/>
          <p:nvPr/>
        </p:nvSpPr>
        <p:spPr>
          <a:xfrm rot="5400000">
            <a:off x="-1868487" y="3824288"/>
            <a:ext cx="4318000" cy="58102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678180" lvl="1" indent="-2209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eaLnBrk="0" fontAlgn="base" hangingPunct="0"/>
            <a:endParaRPr strike="noStrike" noProof="1">
              <a:latin typeface="Arial" panose="020B0604020202020204" pitchFamily="34" charset="0"/>
            </a:endParaRPr>
          </a:p>
        </p:txBody>
      </p:sp>
      <p:sp>
        <p:nvSpPr>
          <p:cNvPr id="12293" name="Rectangle 1"/>
          <p:cNvSpPr/>
          <p:nvPr/>
        </p:nvSpPr>
        <p:spPr>
          <a:xfrm>
            <a:off x="288925" y="244475"/>
            <a:ext cx="8648700" cy="782638"/>
          </a:xfrm>
          <a:prstGeom prst="rect">
            <a:avLst/>
          </a:prstGeom>
          <a:noFill/>
          <a:ln w="9525">
            <a:noFill/>
          </a:ln>
        </p:spPr>
        <p:txBody>
          <a:bodyPr lIns="135852" tIns="67926" rIns="135852" bIns="67926" anchor="t" anchorCtr="0">
            <a:spAutoFit/>
          </a:bodyPr>
          <a:lstStyle/>
          <a:p>
            <a:pPr eaLnBrk="0" hangingPunct="0">
              <a:spcBef>
                <a:spcPct val="50000"/>
              </a:spcBef>
            </a:pPr>
            <a:r>
              <a:rPr lang="en-US" altLang="vi-VN" sz="4200" b="1" u="sng" dirty="0">
                <a:solidFill>
                  <a:srgbClr val="339966"/>
                </a:solidFill>
                <a:latin typeface="Times New Roman" panose="02020603050405020304" pitchFamily="18" charset="0"/>
              </a:rPr>
              <a:t>I. </a:t>
            </a:r>
            <a:r>
              <a:rPr lang="en-US" altLang="x-none" sz="4200" b="1" u="sng" dirty="0">
                <a:solidFill>
                  <a:srgbClr val="339966"/>
                </a:solidFill>
                <a:latin typeface="Times New Roman" panose="02020603050405020304" pitchFamily="18" charset="0"/>
              </a:rPr>
              <a:t>KHÁI QUÁT CHUNG</a:t>
            </a:r>
            <a:endParaRPr lang="en-US" altLang="vi-VN" sz="4200" b="1" u="sng" dirty="0">
              <a:solidFill>
                <a:srgbClr val="339966"/>
              </a:solidFill>
              <a:latin typeface="Times New Roman" panose="02020603050405020304" pitchFamily="18" charset="0"/>
            </a:endParaRPr>
          </a:p>
        </p:txBody>
      </p:sp>
      <p:sp>
        <p:nvSpPr>
          <p:cNvPr id="14" name="Rectangle 13"/>
          <p:cNvSpPr/>
          <p:nvPr/>
        </p:nvSpPr>
        <p:spPr>
          <a:xfrm>
            <a:off x="990600" y="1219200"/>
            <a:ext cx="13600113" cy="2722563"/>
          </a:xfrm>
          <a:prstGeom prst="rect">
            <a:avLst/>
          </a:prstGeom>
          <a:noFill/>
          <a:ln w="9525">
            <a:noFill/>
          </a:ln>
        </p:spPr>
        <p:txBody>
          <a:bodyPr lIns="135852" tIns="67926" rIns="135852" bIns="67926" anchor="t" anchorCtr="0">
            <a:spAutoFit/>
          </a:bodyPr>
          <a:lstStyle/>
          <a:p>
            <a:pPr eaLnBrk="0" hangingPunct="0"/>
            <a:r>
              <a:rPr lang="en-US" altLang="x-none" sz="4200" dirty="0">
                <a:solidFill>
                  <a:srgbClr val="0070C0"/>
                </a:solidFill>
                <a:latin typeface="Times New Roman" panose="02020603050405020304" pitchFamily="18" charset="0"/>
              </a:rPr>
              <a:t>     </a:t>
            </a:r>
            <a:r>
              <a:rPr lang="vi-VN" altLang="en-US" sz="4200" dirty="0">
                <a:solidFill>
                  <a:srgbClr val="0070C0"/>
                </a:solidFill>
                <a:latin typeface="Times New Roman" panose="02020603050405020304" pitchFamily="18" charset="0"/>
              </a:rPr>
              <a:t>Đèn điện l</a:t>
            </a:r>
            <a:r>
              <a:rPr lang="vi-VN" altLang="en-US" sz="4200" dirty="0">
                <a:solidFill>
                  <a:srgbClr val="0070C0"/>
                </a:solidFill>
                <a:latin typeface="Times New Roman" panose="02020603050405020304" pitchFamily="18" charset="0"/>
                <a:ea typeface="Times New Roman" panose="02020603050405020304" pitchFamily="18" charset="0"/>
              </a:rPr>
              <a:t>à</a:t>
            </a:r>
            <a:r>
              <a:rPr lang="vi-VN" altLang="en-US" sz="4200" dirty="0">
                <a:solidFill>
                  <a:srgbClr val="0070C0"/>
                </a:solidFill>
                <a:latin typeface="Times New Roman" panose="02020603050405020304" pitchFamily="18" charset="0"/>
              </a:rPr>
              <a:t> đồ dùng điện dùng để chiếu sáng</a:t>
            </a:r>
            <a:r>
              <a:rPr lang="en-US" altLang="x-none" sz="4200" dirty="0">
                <a:solidFill>
                  <a:srgbClr val="0070C0"/>
                </a:solidFill>
                <a:latin typeface="Times New Roman" panose="02020603050405020304" pitchFamily="18" charset="0"/>
              </a:rPr>
              <a:t>,</a:t>
            </a:r>
            <a:r>
              <a:rPr lang="vi-VN" altLang="en-US" sz="4200" dirty="0">
                <a:solidFill>
                  <a:srgbClr val="0070C0"/>
                </a:solidFill>
                <a:latin typeface="Times New Roman" panose="02020603050405020304" pitchFamily="18" charset="0"/>
              </a:rPr>
              <a:t> ngo</a:t>
            </a:r>
            <a:r>
              <a:rPr lang="vi-VN" altLang="en-US" sz="4200" dirty="0">
                <a:solidFill>
                  <a:srgbClr val="0070C0"/>
                </a:solidFill>
                <a:latin typeface="Times New Roman" panose="02020603050405020304" pitchFamily="18" charset="0"/>
                <a:ea typeface="Times New Roman" panose="02020603050405020304" pitchFamily="18" charset="0"/>
              </a:rPr>
              <a:t>à</a:t>
            </a:r>
            <a:r>
              <a:rPr lang="vi-VN" altLang="en-US" sz="4200" dirty="0">
                <a:solidFill>
                  <a:srgbClr val="0070C0"/>
                </a:solidFill>
                <a:latin typeface="Times New Roman" panose="02020603050405020304" pitchFamily="18" charset="0"/>
              </a:rPr>
              <a:t>i công dụng chiếu sáng một số loại đèn điện còn được dùng để sưởi ấm trang trí</a:t>
            </a:r>
            <a:r>
              <a:rPr lang="vi-VN" altLang="en-US" dirty="0">
                <a:latin typeface="Arial" panose="020B0604020202020204" pitchFamily="34" charset="0"/>
              </a:rPr>
              <a:t/>
            </a:r>
            <a:br>
              <a:rPr lang="vi-VN" altLang="en-US" dirty="0">
                <a:latin typeface="Arial" panose="020B0604020202020204" pitchFamily="34" charset="0"/>
              </a:rPr>
            </a:br>
            <a:endParaRPr lang="en-US" altLang="x-none" sz="4200" dirty="0">
              <a:solidFill>
                <a:srgbClr val="0070C0"/>
              </a:solidFill>
              <a:latin typeface="Times New Roman" panose="02020603050405020304" pitchFamily="18" charset="0"/>
              <a:ea typeface="Times New Roman" panose="02020603050405020304" pitchFamily="18" charset="0"/>
            </a:endParaRPr>
          </a:p>
        </p:txBody>
      </p:sp>
      <p:pic>
        <p:nvPicPr>
          <p:cNvPr id="20" name="Content Placeholder 3" descr="Screen Clipping"/>
          <p:cNvPicPr>
            <a:picLocks noChangeAspect="1"/>
          </p:cNvPicPr>
          <p:nvPr/>
        </p:nvPicPr>
        <p:blipFill>
          <a:blip r:embed="rId3"/>
          <a:srcRect l="-1752" t="43774" r="50658" b="9085"/>
          <a:stretch>
            <a:fillRect/>
          </a:stretch>
        </p:blipFill>
        <p:spPr>
          <a:xfrm>
            <a:off x="1701800" y="5607050"/>
            <a:ext cx="3776663" cy="2560638"/>
          </a:xfrm>
          <a:prstGeom prst="rect">
            <a:avLst/>
          </a:prstGeom>
          <a:noFill/>
          <a:ln w="9525">
            <a:noFill/>
          </a:ln>
        </p:spPr>
      </p:pic>
      <p:pic>
        <p:nvPicPr>
          <p:cNvPr id="21" name="Content Placeholder 3" descr="Screen Clipping"/>
          <p:cNvPicPr>
            <a:picLocks noChangeAspect="1"/>
          </p:cNvPicPr>
          <p:nvPr/>
        </p:nvPicPr>
        <p:blipFill>
          <a:blip r:embed="rId3"/>
          <a:srcRect l="50027" t="1685" r="1752" b="55066"/>
          <a:stretch>
            <a:fillRect/>
          </a:stretch>
        </p:blipFill>
        <p:spPr>
          <a:xfrm>
            <a:off x="6994525" y="2940050"/>
            <a:ext cx="3565525" cy="2349500"/>
          </a:xfrm>
          <a:prstGeom prst="rect">
            <a:avLst/>
          </a:prstGeom>
          <a:noFill/>
          <a:ln w="9525">
            <a:noFill/>
          </a:ln>
        </p:spPr>
      </p:pic>
      <p:pic>
        <p:nvPicPr>
          <p:cNvPr id="22" name="Content Placeholder 3" descr="Screen Clipping"/>
          <p:cNvPicPr>
            <a:picLocks noChangeAspect="1"/>
          </p:cNvPicPr>
          <p:nvPr/>
        </p:nvPicPr>
        <p:blipFill>
          <a:blip r:embed="rId3"/>
          <a:srcRect l="-555" t="2174" r="50943" b="54543"/>
          <a:stretch>
            <a:fillRect/>
          </a:stretch>
        </p:blipFill>
        <p:spPr>
          <a:xfrm>
            <a:off x="1449388" y="3265488"/>
            <a:ext cx="3667125" cy="2351087"/>
          </a:xfrm>
          <a:prstGeom prst="rect">
            <a:avLst/>
          </a:prstGeom>
          <a:noFill/>
          <a:ln w="9525">
            <a:noFill/>
          </a:ln>
        </p:spPr>
      </p:pic>
      <p:pic>
        <p:nvPicPr>
          <p:cNvPr id="23" name="Content Placeholder 3" descr="Screen Clipping"/>
          <p:cNvPicPr>
            <a:picLocks noChangeAspect="1"/>
          </p:cNvPicPr>
          <p:nvPr/>
        </p:nvPicPr>
        <p:blipFill>
          <a:blip r:embed="rId3"/>
          <a:srcRect l="51860" t="44823" r="1752" b="9085"/>
          <a:stretch>
            <a:fillRect/>
          </a:stretch>
        </p:blipFill>
        <p:spPr>
          <a:xfrm>
            <a:off x="7483475" y="5372100"/>
            <a:ext cx="3429000" cy="2503488"/>
          </a:xfrm>
          <a:prstGeom prst="rect">
            <a:avLst/>
          </a:prstGeom>
          <a:noFill/>
          <a:ln w="9525">
            <a:noFill/>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p:cNvSpPr/>
          <p:nvPr/>
        </p:nvSpPr>
        <p:spPr>
          <a:xfrm rot="5400000">
            <a:off x="-1868487" y="3824288"/>
            <a:ext cx="4318000" cy="581025"/>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678180" lvl="1" indent="-2209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eaLnBrk="0" fontAlgn="base" hangingPunct="0"/>
            <a:endParaRPr strike="noStrike" noProof="1">
              <a:latin typeface="Arial" panose="020B0604020202020204" pitchFamily="34" charset="0"/>
            </a:endParaRPr>
          </a:p>
        </p:txBody>
      </p:sp>
      <p:sp>
        <p:nvSpPr>
          <p:cNvPr id="7170" name="Oval 2"/>
          <p:cNvSpPr/>
          <p:nvPr/>
        </p:nvSpPr>
        <p:spPr>
          <a:xfrm>
            <a:off x="1128713" y="317500"/>
            <a:ext cx="1554162" cy="1062038"/>
          </a:xfrm>
          <a:prstGeom prst="ellipse">
            <a:avLst/>
          </a:prstGeom>
          <a:solidFill>
            <a:srgbClr val="0000F1"/>
          </a:solidFill>
          <a:ln w="9525">
            <a:noFill/>
          </a:ln>
        </p:spPr>
        <p:txBody>
          <a:bodyPr lIns="135852" tIns="67926" rIns="135852" bIns="67926" anchor="t" anchorCtr="0"/>
          <a:lstStyle/>
          <a:p>
            <a:pPr eaLnBrk="0" hangingPunct="0"/>
            <a:endParaRPr lang="en-US" altLang="x-none" sz="21100" dirty="0">
              <a:solidFill>
                <a:schemeClr val="bg1"/>
              </a:solidFill>
              <a:latin typeface="UVN Ke Chuyen1"/>
            </a:endParaRPr>
          </a:p>
        </p:txBody>
      </p:sp>
      <p:sp>
        <p:nvSpPr>
          <p:cNvPr id="7171" name="Freeform 15"/>
          <p:cNvSpPr/>
          <p:nvPr/>
        </p:nvSpPr>
        <p:spPr>
          <a:xfrm>
            <a:off x="1784350" y="450850"/>
            <a:ext cx="644525" cy="962025"/>
          </a:xfrm>
          <a:custGeom>
            <a:avLst/>
            <a:gdLst/>
            <a:ahLst/>
            <a:cxnLst>
              <a:cxn ang="0">
                <a:pos x="0" y="0"/>
              </a:cxn>
              <a:cxn ang="0">
                <a:pos x="534462" y="0"/>
              </a:cxn>
              <a:cxn ang="0">
                <a:pos x="534462" y="892278"/>
              </a:cxn>
              <a:cxn ang="0">
                <a:pos x="611921" y="892278"/>
              </a:cxn>
              <a:cxn ang="0">
                <a:pos x="736941" y="1114279"/>
              </a:cxn>
              <a:cxn ang="0">
                <a:pos x="1223637" y="963169"/>
              </a:cxn>
              <a:cxn ang="0">
                <a:pos x="1217770" y="803979"/>
              </a:cxn>
              <a:cxn ang="0">
                <a:pos x="1729152" y="650817"/>
              </a:cxn>
              <a:cxn ang="0">
                <a:pos x="1768144" y="1091545"/>
              </a:cxn>
              <a:cxn ang="0">
                <a:pos x="544031" y="1344512"/>
              </a:cxn>
              <a:cxn ang="0">
                <a:pos x="147850" y="1161526"/>
              </a:cxn>
              <a:cxn ang="0">
                <a:pos x="102836" y="1109053"/>
              </a:cxn>
              <a:cxn ang="0">
                <a:pos x="0" y="1109053"/>
              </a:cxn>
              <a:cxn ang="0">
                <a:pos x="0" y="892278"/>
              </a:cxn>
            </a:cxnLst>
            <a:rect l="0" t="0" r="0" b="0"/>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w="9525">
            <a:noFill/>
          </a:ln>
        </p:spPr>
        <p:txBody>
          <a:bodyPr/>
          <a:lstStyle/>
          <a:p>
            <a:endParaRPr lang="en-US"/>
          </a:p>
        </p:txBody>
      </p:sp>
      <p:sp>
        <p:nvSpPr>
          <p:cNvPr id="7172" name="Oval 5"/>
          <p:cNvSpPr/>
          <p:nvPr/>
        </p:nvSpPr>
        <p:spPr>
          <a:xfrm flipH="1">
            <a:off x="1731963" y="212725"/>
            <a:ext cx="346075" cy="288925"/>
          </a:xfrm>
          <a:prstGeom prst="ellipse">
            <a:avLst/>
          </a:prstGeom>
          <a:solidFill>
            <a:srgbClr val="0000F1"/>
          </a:solidFill>
          <a:ln w="9525">
            <a:noFill/>
          </a:ln>
        </p:spPr>
        <p:txBody>
          <a:bodyPr lIns="135852" tIns="67926" rIns="135852" bIns="67926" anchor="t" anchorCtr="0"/>
          <a:lstStyle/>
          <a:p>
            <a:pPr eaLnBrk="0" hangingPunct="0"/>
            <a:endParaRPr lang="en-US" altLang="x-none" dirty="0">
              <a:latin typeface="Arial" panose="020B0604020202020204" pitchFamily="34" charset="0"/>
            </a:endParaRPr>
          </a:p>
        </p:txBody>
      </p:sp>
      <p:sp>
        <p:nvSpPr>
          <p:cNvPr id="7173" name="Freeform 19"/>
          <p:cNvSpPr/>
          <p:nvPr/>
        </p:nvSpPr>
        <p:spPr>
          <a:xfrm>
            <a:off x="2266950" y="26988"/>
            <a:ext cx="647700" cy="457200"/>
          </a:xfrm>
          <a:custGeom>
            <a:avLst/>
            <a:gdLst/>
            <a:ahLst/>
            <a:cxnLst>
              <a:cxn ang="0">
                <a:pos x="935975" y="0"/>
              </a:cxn>
              <a:cxn ang="0">
                <a:pos x="1160610" y="0"/>
              </a:cxn>
              <a:cxn ang="0">
                <a:pos x="1160610" y="250193"/>
              </a:cxn>
              <a:cxn ang="0">
                <a:pos x="1871951" y="250193"/>
              </a:cxn>
              <a:cxn ang="0">
                <a:pos x="1871951" y="329201"/>
              </a:cxn>
              <a:cxn ang="0">
                <a:pos x="1160610" y="329201"/>
              </a:cxn>
              <a:cxn ang="0">
                <a:pos x="1160610" y="658399"/>
              </a:cxn>
              <a:cxn ang="0">
                <a:pos x="935975" y="658399"/>
              </a:cxn>
              <a:cxn ang="0">
                <a:pos x="935975" y="329201"/>
              </a:cxn>
              <a:cxn ang="0">
                <a:pos x="0" y="329201"/>
              </a:cxn>
              <a:cxn ang="0">
                <a:pos x="0" y="250193"/>
              </a:cxn>
              <a:cxn ang="0">
                <a:pos x="935975" y="250193"/>
              </a:cxn>
            </a:cxnLst>
            <a:rect l="0" t="0" r="0" b="0"/>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w="9525">
            <a:noFill/>
          </a:ln>
        </p:spPr>
        <p:txBody>
          <a:bodyPr/>
          <a:lstStyle/>
          <a:p>
            <a:endParaRPr lang="en-US"/>
          </a:p>
        </p:txBody>
      </p:sp>
      <p:sp>
        <p:nvSpPr>
          <p:cNvPr id="8" name="Freeform 7"/>
          <p:cNvSpPr/>
          <p:nvPr/>
        </p:nvSpPr>
        <p:spPr>
          <a:xfrm>
            <a:off x="-1322387" y="5940425"/>
            <a:ext cx="18078450" cy="248285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lt1"/>
              </a:solidFill>
              <a:effectLst/>
              <a:uLnTx/>
              <a:uFillTx/>
              <a:latin typeface="+mn-lt"/>
              <a:ea typeface="+mn-ea"/>
              <a:cs typeface="+mn-cs"/>
            </a:endParaRPr>
          </a:p>
        </p:txBody>
      </p:sp>
      <p:sp>
        <p:nvSpPr>
          <p:cNvPr id="7" name="Rectangle 6"/>
          <p:cNvSpPr/>
          <p:nvPr/>
        </p:nvSpPr>
        <p:spPr>
          <a:xfrm>
            <a:off x="2614613" y="357188"/>
            <a:ext cx="12601575" cy="3046412"/>
          </a:xfrm>
          <a:prstGeom prst="rect">
            <a:avLst/>
          </a:prstGeom>
          <a:noFill/>
          <a:ln w="9525">
            <a:noFill/>
          </a:ln>
        </p:spPr>
        <p:txBody>
          <a:bodyPr lIns="135852" tIns="67926" rIns="135852" bIns="67926" anchor="t" anchorCtr="0">
            <a:spAutoFit/>
          </a:bodyPr>
          <a:lstStyle/>
          <a:p>
            <a:pPr eaLnBrk="0" hangingPunct="0">
              <a:spcBef>
                <a:spcPct val="50000"/>
              </a:spcBef>
            </a:pPr>
            <a:r>
              <a:rPr lang="vi-VN" altLang="en-US" sz="4200" dirty="0">
                <a:solidFill>
                  <a:srgbClr val="8DC7B0"/>
                </a:solidFill>
                <a:latin typeface="Times New Roman" panose="02020603050405020304" pitchFamily="18" charset="0"/>
              </a:rPr>
              <a:t> </a:t>
            </a:r>
            <a:r>
              <a:rPr lang="en-US" altLang="x-none" sz="4200" dirty="0">
                <a:solidFill>
                  <a:srgbClr val="00B050"/>
                </a:solidFill>
                <a:latin typeface="Times New Roman" panose="02020603050405020304" pitchFamily="18" charset="0"/>
              </a:rPr>
              <a:t>Thomas Edison( 1847 – 1931)</a:t>
            </a:r>
          </a:p>
          <a:p>
            <a:pPr eaLnBrk="0" hangingPunct="0">
              <a:spcBef>
                <a:spcPct val="50000"/>
              </a:spcBef>
            </a:pPr>
            <a:r>
              <a:rPr lang="en-US" altLang="x-none" sz="4200" dirty="0">
                <a:solidFill>
                  <a:srgbClr val="00B050"/>
                </a:solidFill>
                <a:latin typeface="Times New Roman" panose="02020603050405020304" pitchFamily="18" charset="0"/>
              </a:rPr>
              <a:t> Tháng 1 năm 1879 tại phòng thí nghiệm ở New Jersey Hoa Kỳ nhà phát minh nổi tiếng Thomas Edison đã chế tạo thành công bóng đèn sợi đốt đầu tiên.</a:t>
            </a:r>
          </a:p>
        </p:txBody>
      </p:sp>
      <p:pic>
        <p:nvPicPr>
          <p:cNvPr id="7176" name="Picture 9"/>
          <p:cNvPicPr>
            <a:picLocks noChangeAspect="1"/>
          </p:cNvPicPr>
          <p:nvPr/>
        </p:nvPicPr>
        <p:blipFill>
          <a:blip r:embed="rId2"/>
          <a:stretch>
            <a:fillRect/>
          </a:stretch>
        </p:blipFill>
        <p:spPr>
          <a:xfrm>
            <a:off x="3030855" y="3898900"/>
            <a:ext cx="10104120" cy="4077970"/>
          </a:xfrm>
          <a:prstGeom prst="rect">
            <a:avLst/>
          </a:prstGeom>
          <a:noFill/>
          <a:ln w="9525">
            <a:noFill/>
          </a:ln>
        </p:spPr>
      </p:pic>
    </p:spTree>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p:cNvSpPr/>
          <p:nvPr/>
        </p:nvSpPr>
        <p:spPr>
          <a:xfrm rot="5400000">
            <a:off x="-1868487" y="3824288"/>
            <a:ext cx="4318000" cy="58102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678180" lvl="1" indent="-2209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eaLnBrk="0" fontAlgn="base" hangingPunct="0"/>
            <a:endParaRPr strike="noStrike" noProof="1">
              <a:latin typeface="Arial" panose="020B0604020202020204" pitchFamily="34" charset="0"/>
            </a:endParaRPr>
          </a:p>
        </p:txBody>
      </p:sp>
      <p:sp>
        <p:nvSpPr>
          <p:cNvPr id="8194" name="Freeform 19"/>
          <p:cNvSpPr/>
          <p:nvPr/>
        </p:nvSpPr>
        <p:spPr>
          <a:xfrm rot="5400000">
            <a:off x="3529013" y="-4056062"/>
            <a:ext cx="8464550" cy="16581437"/>
          </a:xfrm>
          <a:custGeom>
            <a:avLst/>
            <a:gdLst/>
            <a:ahLst/>
            <a:cxnLst>
              <a:cxn ang="0">
                <a:pos x="0" y="0"/>
              </a:cxn>
              <a:cxn ang="0">
                <a:pos x="2147483647" y="2147483647"/>
              </a:cxn>
              <a:cxn ang="0">
                <a:pos x="0" y="2147483647"/>
              </a:cxn>
            </a:cxnLst>
            <a:rect l="0" t="0" r="0" b="0"/>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lstStyle/>
          <a:p>
            <a:endParaRPr lang="en-US"/>
          </a:p>
        </p:txBody>
      </p:sp>
      <p:sp>
        <p:nvSpPr>
          <p:cNvPr id="10" name="Rectangle 9"/>
          <p:cNvSpPr/>
          <p:nvPr/>
        </p:nvSpPr>
        <p:spPr>
          <a:xfrm>
            <a:off x="1271588" y="1073150"/>
            <a:ext cx="13825537" cy="2630488"/>
          </a:xfrm>
          <a:prstGeom prst="rect">
            <a:avLst/>
          </a:prstGeom>
          <a:noFill/>
          <a:ln w="9525">
            <a:noFill/>
          </a:ln>
        </p:spPr>
        <p:txBody>
          <a:bodyPr lIns="135852" tIns="67926" rIns="135852" bIns="67926" anchor="t" anchorCtr="0">
            <a:spAutoFit/>
          </a:bodyPr>
          <a:lstStyle/>
          <a:p>
            <a:pPr eaLnBrk="0" hangingPunct="0"/>
            <a:r>
              <a:rPr lang="en-US" altLang="x-none" sz="4800" dirty="0">
                <a:solidFill>
                  <a:srgbClr val="0070C0"/>
                </a:solidFill>
                <a:latin typeface="Times New Roman" panose="02020603050405020304" pitchFamily="18" charset="0"/>
              </a:rPr>
              <a:t>Kể tên một số bộ phận phát sáng của bóng đèn sợi đốt bóng đèn huỳnh quang bóng đèn compact v</a:t>
            </a:r>
            <a:r>
              <a:rPr lang="en-US" altLang="x-none" sz="4800" dirty="0">
                <a:solidFill>
                  <a:srgbClr val="0070C0"/>
                </a:solidFill>
                <a:latin typeface="Times New Roman" panose="02020603050405020304" pitchFamily="18" charset="0"/>
                <a:ea typeface="Times New Roman" panose="02020603050405020304" pitchFamily="18" charset="0"/>
              </a:rPr>
              <a:t>à</a:t>
            </a:r>
            <a:r>
              <a:rPr lang="en-US" altLang="x-none" sz="4800" dirty="0">
                <a:solidFill>
                  <a:srgbClr val="0070C0"/>
                </a:solidFill>
                <a:latin typeface="Times New Roman" panose="02020603050405020304" pitchFamily="18" charset="0"/>
              </a:rPr>
              <a:t> bóng đèn led</a:t>
            </a:r>
            <a:r>
              <a:rPr lang="en-US" altLang="x-none" sz="4800" dirty="0">
                <a:latin typeface="Arial" panose="020B0604020202020204" pitchFamily="34" charset="0"/>
              </a:rPr>
              <a:t/>
            </a:r>
            <a:br>
              <a:rPr lang="en-US" altLang="x-none" sz="4800" dirty="0">
                <a:latin typeface="Arial" panose="020B0604020202020204" pitchFamily="34" charset="0"/>
              </a:rPr>
            </a:br>
            <a:r>
              <a:rPr lang="en-US" altLang="x-none" dirty="0">
                <a:latin typeface="Arial" panose="020B0604020202020204" pitchFamily="34" charset="0"/>
              </a:rPr>
              <a:t> </a:t>
            </a:r>
          </a:p>
        </p:txBody>
      </p:sp>
      <p:sp>
        <p:nvSpPr>
          <p:cNvPr id="7" name="Freeform 6"/>
          <p:cNvSpPr/>
          <p:nvPr/>
        </p:nvSpPr>
        <p:spPr>
          <a:xfrm>
            <a:off x="-1276350" y="5964238"/>
            <a:ext cx="18078450" cy="248285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lt1"/>
              </a:solidFill>
              <a:effectLst/>
              <a:uLnTx/>
              <a:uFillTx/>
              <a:latin typeface="+mn-lt"/>
              <a:ea typeface="+mn-ea"/>
              <a:cs typeface="+mn-cs"/>
            </a:endParaRPr>
          </a:p>
        </p:txBody>
      </p:sp>
      <p:pic>
        <p:nvPicPr>
          <p:cNvPr id="8197" name="Picture 2"/>
          <p:cNvPicPr>
            <a:picLocks noChangeAspect="1"/>
          </p:cNvPicPr>
          <p:nvPr/>
        </p:nvPicPr>
        <p:blipFill>
          <a:blip r:embed="rId2"/>
          <a:stretch>
            <a:fillRect/>
          </a:stretch>
        </p:blipFill>
        <p:spPr>
          <a:xfrm>
            <a:off x="1165225" y="330200"/>
            <a:ext cx="1430338" cy="520700"/>
          </a:xfrm>
          <a:prstGeom prst="rect">
            <a:avLst/>
          </a:prstGeom>
          <a:noFill/>
          <a:ln w="9525">
            <a:noFill/>
          </a:ln>
        </p:spPr>
      </p:pic>
      <p:sp>
        <p:nvSpPr>
          <p:cNvPr id="11" name="Title 13"/>
          <p:cNvSpPr txBox="1"/>
          <p:nvPr/>
        </p:nvSpPr>
        <p:spPr>
          <a:xfrm>
            <a:off x="3046730" y="186055"/>
            <a:ext cx="4191635" cy="873125"/>
          </a:xfrm>
          <a:prstGeom prst="rect">
            <a:avLst/>
          </a:prstGeom>
        </p:spPr>
        <p:txBody>
          <a:bodyPr wrap="square" lIns="135852" tIns="67926" rIns="135852" bIns="67926">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4800" b="1" i="0" u="none" strike="noStrike" kern="0" cap="none" spc="0" normalizeH="0" baseline="0" noProof="0" dirty="0" err="1" smtClean="0">
                <a:ln>
                  <a:noFill/>
                </a:ln>
                <a:solidFill>
                  <a:srgbClr val="FDC308"/>
                </a:solidFill>
                <a:effectLst/>
                <a:uLnTx/>
                <a:uFillTx/>
                <a:latin typeface="#9Slide05 Habano" pitchFamily="18" charset="0"/>
                <a:ea typeface="+mj-ea"/>
                <a:cs typeface="+mj-cs"/>
              </a:rPr>
              <a:t>Khám</a:t>
            </a:r>
            <a:r>
              <a:rPr kumimoji="0" lang="en-US" sz="4800" b="1" i="0" u="none" strike="noStrike" kern="0" cap="none" spc="0" normalizeH="0" baseline="0" noProof="0" dirty="0" smtClean="0">
                <a:ln>
                  <a:noFill/>
                </a:ln>
                <a:solidFill>
                  <a:srgbClr val="FDC308"/>
                </a:solidFill>
                <a:effectLst/>
                <a:uLnTx/>
                <a:uFillTx/>
                <a:latin typeface="#9Slide05 Habano" pitchFamily="18" charset="0"/>
                <a:ea typeface="+mj-ea"/>
                <a:cs typeface="+mj-cs"/>
              </a:rPr>
              <a:t> </a:t>
            </a:r>
            <a:r>
              <a:rPr kumimoji="0" lang="en-US" sz="4800" b="1" i="0" u="none" strike="noStrike" kern="0" cap="none" spc="0" normalizeH="0" baseline="0" noProof="0" dirty="0" err="1" smtClean="0">
                <a:ln>
                  <a:noFill/>
                </a:ln>
                <a:solidFill>
                  <a:srgbClr val="FDC308"/>
                </a:solidFill>
                <a:effectLst/>
                <a:uLnTx/>
                <a:uFillTx/>
                <a:latin typeface="#9Slide05 Habano" pitchFamily="18" charset="0"/>
                <a:ea typeface="+mj-ea"/>
                <a:cs typeface="+mj-cs"/>
              </a:rPr>
              <a:t>phá</a:t>
            </a:r>
            <a:endParaRPr kumimoji="0" lang="en-US" sz="4800" b="1" i="0" u="none" strike="noStrike" kern="0" cap="none" spc="0" normalizeH="0" baseline="0" noProof="0" dirty="0">
              <a:ln>
                <a:noFill/>
              </a:ln>
              <a:solidFill>
                <a:srgbClr val="FDC308"/>
              </a:solidFill>
              <a:effectLst/>
              <a:uLnTx/>
              <a:uFillTx/>
              <a:latin typeface="#9Slide05 Habano" pitchFamily="18" charset="0"/>
              <a:ea typeface="+mj-ea"/>
              <a:cs typeface="+mj-cs"/>
            </a:endParaRPr>
          </a:p>
        </p:txBody>
      </p:sp>
      <p:pic>
        <p:nvPicPr>
          <p:cNvPr id="3" name="Picture 2"/>
          <p:cNvPicPr>
            <a:picLocks noChangeAspect="1"/>
          </p:cNvPicPr>
          <p:nvPr/>
        </p:nvPicPr>
        <p:blipFill>
          <a:blip r:embed="rId3"/>
          <a:stretch>
            <a:fillRect/>
          </a:stretch>
        </p:blipFill>
        <p:spPr>
          <a:xfrm>
            <a:off x="1247775" y="3630613"/>
            <a:ext cx="3060700" cy="3052762"/>
          </a:xfrm>
          <a:prstGeom prst="rect">
            <a:avLst/>
          </a:prstGeom>
          <a:noFill/>
          <a:ln w="9525">
            <a:noFill/>
          </a:ln>
        </p:spPr>
      </p:pic>
      <p:pic>
        <p:nvPicPr>
          <p:cNvPr id="4" name="Picture 3"/>
          <p:cNvPicPr>
            <a:picLocks noChangeAspect="1"/>
          </p:cNvPicPr>
          <p:nvPr/>
        </p:nvPicPr>
        <p:blipFill>
          <a:blip r:embed="rId4"/>
          <a:stretch>
            <a:fillRect/>
          </a:stretch>
        </p:blipFill>
        <p:spPr>
          <a:xfrm>
            <a:off x="4778375" y="3786188"/>
            <a:ext cx="4194175" cy="2217737"/>
          </a:xfrm>
          <a:prstGeom prst="rect">
            <a:avLst/>
          </a:prstGeom>
          <a:noFill/>
          <a:ln w="9525">
            <a:noFill/>
          </a:ln>
        </p:spPr>
      </p:pic>
      <p:pic>
        <p:nvPicPr>
          <p:cNvPr id="6" name="Picture 5"/>
          <p:cNvPicPr>
            <a:picLocks noChangeAspect="1"/>
          </p:cNvPicPr>
          <p:nvPr/>
        </p:nvPicPr>
        <p:blipFill>
          <a:blip r:embed="rId5"/>
          <a:stretch>
            <a:fillRect/>
          </a:stretch>
        </p:blipFill>
        <p:spPr>
          <a:xfrm>
            <a:off x="9715500" y="5622925"/>
            <a:ext cx="3643313" cy="2559050"/>
          </a:xfrm>
          <a:prstGeom prst="rect">
            <a:avLst/>
          </a:prstGeom>
          <a:noFill/>
          <a:ln w="9525">
            <a:noFill/>
          </a:ln>
        </p:spPr>
      </p:pic>
      <p:pic>
        <p:nvPicPr>
          <p:cNvPr id="13" name="Picture 12"/>
          <p:cNvPicPr>
            <a:picLocks noChangeAspect="1"/>
          </p:cNvPicPr>
          <p:nvPr/>
        </p:nvPicPr>
        <p:blipFill>
          <a:blip r:embed="rId6"/>
          <a:stretch>
            <a:fillRect/>
          </a:stretch>
        </p:blipFill>
        <p:spPr>
          <a:xfrm>
            <a:off x="9715500" y="2714625"/>
            <a:ext cx="3643313" cy="2571750"/>
          </a:xfrm>
          <a:prstGeom prst="rect">
            <a:avLst/>
          </a:prstGeom>
          <a:noFill/>
          <a:ln w="9525">
            <a:noFill/>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276350" y="5964238"/>
            <a:ext cx="18078450" cy="248285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lt1"/>
              </a:solidFill>
              <a:effectLst/>
              <a:uLnTx/>
              <a:uFillTx/>
              <a:latin typeface="+mn-lt"/>
              <a:ea typeface="+mn-ea"/>
              <a:cs typeface="+mn-cs"/>
            </a:endParaRPr>
          </a:p>
        </p:txBody>
      </p:sp>
      <p:pic>
        <p:nvPicPr>
          <p:cNvPr id="9218" name="Picture 27" descr="bball"/>
          <p:cNvPicPr>
            <a:picLocks noChangeAspect="1"/>
          </p:cNvPicPr>
          <p:nvPr/>
        </p:nvPicPr>
        <p:blipFill>
          <a:blip r:embed="rId2"/>
          <a:stretch>
            <a:fillRect/>
          </a:stretch>
        </p:blipFill>
        <p:spPr>
          <a:xfrm>
            <a:off x="13342938" y="0"/>
            <a:ext cx="2201862" cy="1554163"/>
          </a:xfrm>
          <a:prstGeom prst="rect">
            <a:avLst/>
          </a:prstGeom>
          <a:noFill/>
          <a:ln w="9525">
            <a:noFill/>
          </a:ln>
        </p:spPr>
      </p:pic>
      <p:sp>
        <p:nvSpPr>
          <p:cNvPr id="8" name="Rectangle: Top Corners Rounded 15"/>
          <p:cNvSpPr/>
          <p:nvPr/>
        </p:nvSpPr>
        <p:spPr>
          <a:xfrm rot="5400000">
            <a:off x="-1868487" y="3824288"/>
            <a:ext cx="4318000" cy="58102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678180" lvl="1" indent="-2209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eaLnBrk="0" fontAlgn="base" hangingPunct="0"/>
            <a:endParaRPr strike="noStrike" noProof="1">
              <a:latin typeface="Arial" panose="020B0604020202020204" pitchFamily="34" charset="0"/>
            </a:endParaRPr>
          </a:p>
        </p:txBody>
      </p:sp>
      <p:sp>
        <p:nvSpPr>
          <p:cNvPr id="12293" name="Rectangle 1"/>
          <p:cNvSpPr/>
          <p:nvPr/>
        </p:nvSpPr>
        <p:spPr>
          <a:xfrm>
            <a:off x="288925" y="244475"/>
            <a:ext cx="11582400" cy="784225"/>
          </a:xfrm>
          <a:prstGeom prst="rect">
            <a:avLst/>
          </a:prstGeom>
          <a:noFill/>
          <a:ln w="9525">
            <a:noFill/>
          </a:ln>
        </p:spPr>
        <p:txBody>
          <a:bodyPr wrap="none" lIns="135852" tIns="67926" rIns="135852" bIns="67926" anchor="t" anchorCtr="0">
            <a:spAutoFit/>
          </a:bodyPr>
          <a:lstStyle/>
          <a:p>
            <a:pPr eaLnBrk="0" hangingPunct="0">
              <a:spcBef>
                <a:spcPct val="50000"/>
              </a:spcBef>
            </a:pPr>
            <a:r>
              <a:rPr lang="en-US" altLang="vi-VN" sz="4200" b="1" u="sng" dirty="0">
                <a:solidFill>
                  <a:srgbClr val="339966"/>
                </a:solidFill>
                <a:latin typeface="Times New Roman" panose="02020603050405020304" pitchFamily="18" charset="0"/>
              </a:rPr>
              <a:t>II . </a:t>
            </a:r>
            <a:r>
              <a:rPr lang="en-US" altLang="x-none" sz="4200" b="1" u="sng" dirty="0">
                <a:solidFill>
                  <a:srgbClr val="339966"/>
                </a:solidFill>
                <a:latin typeface="Times New Roman" panose="02020603050405020304" pitchFamily="18" charset="0"/>
              </a:rPr>
              <a:t>MỘT SỐ LOẠI BÓNG ĐÈN THÔNG DỤNG</a:t>
            </a:r>
            <a:endParaRPr lang="en-US" altLang="vi-VN" sz="4200" b="1" u="sng" dirty="0">
              <a:solidFill>
                <a:srgbClr val="339966"/>
              </a:solidFill>
              <a:latin typeface="Times New Roman" panose="02020603050405020304" pitchFamily="18" charset="0"/>
            </a:endParaRPr>
          </a:p>
        </p:txBody>
      </p:sp>
      <p:sp>
        <p:nvSpPr>
          <p:cNvPr id="14" name="Rectangle 13"/>
          <p:cNvSpPr/>
          <p:nvPr/>
        </p:nvSpPr>
        <p:spPr>
          <a:xfrm>
            <a:off x="1425575" y="1717675"/>
            <a:ext cx="13908088" cy="2476500"/>
          </a:xfrm>
          <a:prstGeom prst="rect">
            <a:avLst/>
          </a:prstGeom>
          <a:noFill/>
          <a:ln w="9525">
            <a:noFill/>
          </a:ln>
        </p:spPr>
        <p:txBody>
          <a:bodyPr lIns="135852" tIns="67926" rIns="135852" bIns="67926" anchor="t" anchorCtr="0">
            <a:spAutoFit/>
          </a:bodyPr>
          <a:lstStyle/>
          <a:p>
            <a:pPr eaLnBrk="0" hangingPunct="0"/>
            <a:r>
              <a:rPr lang="en-US" altLang="x-none" sz="6000" b="1" dirty="0">
                <a:solidFill>
                  <a:srgbClr val="0070C0"/>
                </a:solidFill>
                <a:latin typeface="Times New Roman" panose="02020603050405020304" pitchFamily="18" charset="0"/>
              </a:rPr>
              <a:t>   </a:t>
            </a:r>
            <a:r>
              <a:rPr lang="en-US" altLang="x-none" sz="3200" b="1" dirty="0">
                <a:latin typeface="Arial" panose="020B0604020202020204" pitchFamily="34" charset="0"/>
              </a:rPr>
              <a:t>Khi hoạt động dòng điện điện chạy trong sợi đốt của bóng đèn làm cho sợi đốt nóng lên đến nhiệt độ rất cao và phát sáng</a:t>
            </a:r>
            <a:r>
              <a:rPr lang="vi-VN" altLang="en-US" sz="3200" b="1" dirty="0">
                <a:latin typeface="Arial" panose="020B0604020202020204" pitchFamily="34" charset="0"/>
              </a:rPr>
              <a:t/>
            </a:r>
            <a:br>
              <a:rPr lang="vi-VN" altLang="en-US" sz="3200" b="1" dirty="0">
                <a:latin typeface="Arial" panose="020B0604020202020204" pitchFamily="34" charset="0"/>
              </a:rPr>
            </a:br>
            <a:endParaRPr lang="en-US" altLang="x-none" sz="6000" b="1" dirty="0">
              <a:solidFill>
                <a:srgbClr val="0070C0"/>
              </a:solidFill>
              <a:latin typeface="Times New Roman" panose="02020603050405020304" pitchFamily="18" charset="0"/>
              <a:ea typeface="Times New Roman" panose="02020603050405020304" pitchFamily="18" charset="0"/>
            </a:endParaRPr>
          </a:p>
        </p:txBody>
      </p:sp>
      <p:sp>
        <p:nvSpPr>
          <p:cNvPr id="11" name="Rectangle 10"/>
          <p:cNvSpPr/>
          <p:nvPr/>
        </p:nvSpPr>
        <p:spPr>
          <a:xfrm>
            <a:off x="479425" y="947738"/>
            <a:ext cx="4744720" cy="780415"/>
          </a:xfrm>
          <a:prstGeom prst="rect">
            <a:avLst/>
          </a:prstGeom>
          <a:noFill/>
          <a:ln w="9525">
            <a:noFill/>
          </a:ln>
        </p:spPr>
        <p:txBody>
          <a:bodyPr wrap="none" lIns="135852" tIns="67926" rIns="135852" bIns="67926" anchor="t" anchorCtr="0">
            <a:spAutoFit/>
          </a:bodyPr>
          <a:lstStyle/>
          <a:p>
            <a:pPr eaLnBrk="0" hangingPunct="0">
              <a:spcBef>
                <a:spcPct val="50000"/>
              </a:spcBef>
            </a:pPr>
            <a:r>
              <a:rPr lang="en-US" altLang="vi-VN" sz="4200" b="1" dirty="0">
                <a:latin typeface="Times New Roman" panose="02020603050405020304" pitchFamily="18" charset="0"/>
              </a:rPr>
              <a:t>1.</a:t>
            </a:r>
            <a:r>
              <a:rPr lang="en-US" altLang="x-none" sz="4200" b="1" dirty="0">
                <a:latin typeface="Times New Roman" panose="02020603050405020304" pitchFamily="18" charset="0"/>
              </a:rPr>
              <a:t> Bóng đèn sợi đốt </a:t>
            </a:r>
            <a:endParaRPr lang="en-US" altLang="vi-VN" sz="4200" b="1" dirty="0">
              <a:latin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414463" y="3424238"/>
            <a:ext cx="12715875" cy="4491037"/>
          </a:xfrm>
          <a:prstGeom prst="rect">
            <a:avLst/>
          </a:prstGeom>
          <a:noFill/>
          <a:ln w="9525">
            <a:noFill/>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276350" y="5964238"/>
            <a:ext cx="18078450" cy="248285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lt1"/>
              </a:solidFill>
              <a:effectLst/>
              <a:uLnTx/>
              <a:uFillTx/>
              <a:latin typeface="+mn-lt"/>
              <a:ea typeface="+mn-ea"/>
              <a:cs typeface="+mn-cs"/>
            </a:endParaRPr>
          </a:p>
        </p:txBody>
      </p:sp>
      <p:pic>
        <p:nvPicPr>
          <p:cNvPr id="10242" name="Picture 27" descr="bball"/>
          <p:cNvPicPr>
            <a:picLocks noChangeAspect="1"/>
          </p:cNvPicPr>
          <p:nvPr/>
        </p:nvPicPr>
        <p:blipFill>
          <a:blip r:embed="rId2"/>
          <a:stretch>
            <a:fillRect/>
          </a:stretch>
        </p:blipFill>
        <p:spPr>
          <a:xfrm>
            <a:off x="13342938" y="0"/>
            <a:ext cx="2201862" cy="1554163"/>
          </a:xfrm>
          <a:prstGeom prst="rect">
            <a:avLst/>
          </a:prstGeom>
          <a:noFill/>
          <a:ln w="9525">
            <a:noFill/>
          </a:ln>
        </p:spPr>
      </p:pic>
      <p:sp>
        <p:nvSpPr>
          <p:cNvPr id="8" name="Rectangle: Top Corners Rounded 15"/>
          <p:cNvSpPr/>
          <p:nvPr/>
        </p:nvSpPr>
        <p:spPr>
          <a:xfrm rot="5400000">
            <a:off x="-1868487" y="3824288"/>
            <a:ext cx="4318000" cy="58102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678180" lvl="1" indent="-2209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eaLnBrk="0" fontAlgn="base" hangingPunct="0"/>
            <a:endParaRPr strike="noStrike" noProof="1">
              <a:latin typeface="Arial" panose="020B0604020202020204" pitchFamily="34" charset="0"/>
            </a:endParaRPr>
          </a:p>
        </p:txBody>
      </p:sp>
      <p:sp>
        <p:nvSpPr>
          <p:cNvPr id="14" name="Rectangle 13"/>
          <p:cNvSpPr/>
          <p:nvPr/>
        </p:nvSpPr>
        <p:spPr>
          <a:xfrm>
            <a:off x="1425575" y="1717675"/>
            <a:ext cx="12306300" cy="2720975"/>
          </a:xfrm>
          <a:prstGeom prst="rect">
            <a:avLst/>
          </a:prstGeom>
          <a:noFill/>
          <a:ln w="9525">
            <a:noFill/>
          </a:ln>
        </p:spPr>
        <p:txBody>
          <a:bodyPr lIns="135852" tIns="67926" rIns="135852" bIns="67926" anchor="t" anchorCtr="0">
            <a:spAutoFit/>
          </a:bodyPr>
          <a:lstStyle/>
          <a:p>
            <a:pPr eaLnBrk="0" hangingPunct="0"/>
            <a:r>
              <a:rPr lang="en-US" altLang="x-none" sz="4200" dirty="0">
                <a:solidFill>
                  <a:srgbClr val="0070C0"/>
                </a:solidFill>
                <a:latin typeface="Times New Roman" panose="02020603050405020304" pitchFamily="18" charset="0"/>
              </a:rPr>
              <a:t>Khi hoạt động sự phóng điện giữa hai điện cực của đèn tác dụng lên lớp bột huỳnh quang phủ bên trong ống l</a:t>
            </a:r>
            <a:r>
              <a:rPr lang="en-US" altLang="x-none" sz="4200" dirty="0">
                <a:solidFill>
                  <a:srgbClr val="0070C0"/>
                </a:solidFill>
                <a:latin typeface="Times New Roman" panose="02020603050405020304" pitchFamily="18" charset="0"/>
                <a:ea typeface="Times New Roman" panose="02020603050405020304" pitchFamily="18" charset="0"/>
              </a:rPr>
              <a:t>à</a:t>
            </a:r>
            <a:r>
              <a:rPr lang="en-US" altLang="x-none" sz="4200" dirty="0">
                <a:solidFill>
                  <a:srgbClr val="0070C0"/>
                </a:solidFill>
                <a:latin typeface="Times New Roman" panose="02020603050405020304" pitchFamily="18" charset="0"/>
              </a:rPr>
              <a:t>m phát ra ánh sáng</a:t>
            </a:r>
            <a:r>
              <a:rPr lang="vi-VN" altLang="en-US" dirty="0">
                <a:latin typeface="Arial" panose="020B0604020202020204" pitchFamily="34" charset="0"/>
              </a:rPr>
              <a:t/>
            </a:r>
            <a:br>
              <a:rPr lang="vi-VN" altLang="en-US" dirty="0">
                <a:latin typeface="Arial" panose="020B0604020202020204" pitchFamily="34" charset="0"/>
              </a:rPr>
            </a:br>
            <a:endParaRPr lang="en-US" altLang="x-none" sz="4200" dirty="0">
              <a:solidFill>
                <a:srgbClr val="0070C0"/>
              </a:solidFill>
              <a:latin typeface="Times New Roman" panose="02020603050405020304" pitchFamily="18" charset="0"/>
              <a:ea typeface="Times New Roman" panose="02020603050405020304" pitchFamily="18" charset="0"/>
            </a:endParaRPr>
          </a:p>
        </p:txBody>
      </p:sp>
      <p:sp>
        <p:nvSpPr>
          <p:cNvPr id="11" name="Rectangle 10"/>
          <p:cNvSpPr/>
          <p:nvPr/>
        </p:nvSpPr>
        <p:spPr>
          <a:xfrm>
            <a:off x="479425" y="947738"/>
            <a:ext cx="5837238" cy="784225"/>
          </a:xfrm>
          <a:prstGeom prst="rect">
            <a:avLst/>
          </a:prstGeom>
          <a:noFill/>
          <a:ln w="9525">
            <a:noFill/>
          </a:ln>
        </p:spPr>
        <p:txBody>
          <a:bodyPr wrap="none" lIns="135852" tIns="67926" rIns="135852" bIns="67926" anchor="t" anchorCtr="0">
            <a:spAutoFit/>
          </a:bodyPr>
          <a:lstStyle/>
          <a:p>
            <a:pPr eaLnBrk="0" hangingPunct="0">
              <a:spcBef>
                <a:spcPct val="50000"/>
              </a:spcBef>
            </a:pPr>
            <a:r>
              <a:rPr lang="en-US" altLang="vi-VN" sz="4200" dirty="0">
                <a:latin typeface="Times New Roman" panose="02020603050405020304" pitchFamily="18" charset="0"/>
              </a:rPr>
              <a:t>2.</a:t>
            </a:r>
            <a:r>
              <a:rPr lang="en-US" altLang="x-none" dirty="0">
                <a:latin typeface="Times New Roman" panose="02020603050405020304" pitchFamily="18" charset="0"/>
              </a:rPr>
              <a:t> </a:t>
            </a:r>
            <a:r>
              <a:rPr lang="en-US" altLang="x-none" sz="4200" dirty="0">
                <a:latin typeface="Times New Roman" panose="02020603050405020304" pitchFamily="18" charset="0"/>
              </a:rPr>
              <a:t>Bóng đèn huỳnh quang </a:t>
            </a:r>
            <a:endParaRPr lang="en-US" altLang="vi-VN" sz="4200" dirty="0">
              <a:latin typeface="Times New Roman" panose="02020603050405020304" pitchFamily="18" charset="0"/>
            </a:endParaRPr>
          </a:p>
        </p:txBody>
      </p:sp>
      <p:pic>
        <p:nvPicPr>
          <p:cNvPr id="10" name="Picture 9" descr="Screen Clipping"/>
          <p:cNvPicPr>
            <a:picLocks noChangeAspect="1"/>
          </p:cNvPicPr>
          <p:nvPr/>
        </p:nvPicPr>
        <p:blipFill>
          <a:blip r:embed="rId3"/>
          <a:stretch>
            <a:fillRect/>
          </a:stretch>
        </p:blipFill>
        <p:spPr>
          <a:xfrm>
            <a:off x="479425" y="3667125"/>
            <a:ext cx="14106525" cy="3384550"/>
          </a:xfrm>
          <a:prstGeom prst="rect">
            <a:avLst/>
          </a:prstGeom>
          <a:noFill/>
          <a:ln w="9525">
            <a:noFill/>
          </a:ln>
        </p:spPr>
      </p:pic>
      <p:sp>
        <p:nvSpPr>
          <p:cNvPr id="12" name="Rectangle 1"/>
          <p:cNvSpPr/>
          <p:nvPr/>
        </p:nvSpPr>
        <p:spPr>
          <a:xfrm>
            <a:off x="288925" y="244475"/>
            <a:ext cx="11582400" cy="784225"/>
          </a:xfrm>
          <a:prstGeom prst="rect">
            <a:avLst/>
          </a:prstGeom>
          <a:noFill/>
          <a:ln w="9525">
            <a:noFill/>
          </a:ln>
        </p:spPr>
        <p:txBody>
          <a:bodyPr wrap="none" lIns="135852" tIns="67926" rIns="135852" bIns="67926" anchor="t" anchorCtr="0">
            <a:spAutoFit/>
          </a:bodyPr>
          <a:lstStyle/>
          <a:p>
            <a:pPr eaLnBrk="0" hangingPunct="0">
              <a:spcBef>
                <a:spcPct val="50000"/>
              </a:spcBef>
            </a:pPr>
            <a:r>
              <a:rPr lang="en-US" altLang="vi-VN" sz="4200" b="1" u="sng" dirty="0">
                <a:solidFill>
                  <a:srgbClr val="339966"/>
                </a:solidFill>
                <a:latin typeface="Times New Roman" panose="02020603050405020304" pitchFamily="18" charset="0"/>
              </a:rPr>
              <a:t>II . </a:t>
            </a:r>
            <a:r>
              <a:rPr lang="en-US" altLang="x-none" sz="4200" b="1" u="sng" dirty="0">
                <a:solidFill>
                  <a:srgbClr val="339966"/>
                </a:solidFill>
                <a:latin typeface="Times New Roman" panose="02020603050405020304" pitchFamily="18" charset="0"/>
              </a:rPr>
              <a:t>MỘT SỐ LOẠI BÓNG ĐÈN THÔNG DỤNG</a:t>
            </a:r>
            <a:endParaRPr lang="en-US" altLang="vi-VN" sz="4200" b="1" u="sng" dirty="0">
              <a:solidFill>
                <a:srgbClr val="339966"/>
              </a:solidFill>
              <a:latin typeface="Times New Roman" panose="020206030504050203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276350" y="5964238"/>
            <a:ext cx="18078450" cy="248285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lt1"/>
              </a:solidFill>
              <a:effectLst/>
              <a:uLnTx/>
              <a:uFillTx/>
              <a:latin typeface="+mn-lt"/>
              <a:ea typeface="+mn-ea"/>
              <a:cs typeface="+mn-cs"/>
            </a:endParaRPr>
          </a:p>
        </p:txBody>
      </p:sp>
      <p:pic>
        <p:nvPicPr>
          <p:cNvPr id="11266" name="Picture 27" descr="bball"/>
          <p:cNvPicPr>
            <a:picLocks noChangeAspect="1"/>
          </p:cNvPicPr>
          <p:nvPr/>
        </p:nvPicPr>
        <p:blipFill>
          <a:blip r:embed="rId2"/>
          <a:stretch>
            <a:fillRect/>
          </a:stretch>
        </p:blipFill>
        <p:spPr>
          <a:xfrm>
            <a:off x="13342938" y="0"/>
            <a:ext cx="2201862" cy="1554163"/>
          </a:xfrm>
          <a:prstGeom prst="rect">
            <a:avLst/>
          </a:prstGeom>
          <a:noFill/>
          <a:ln w="9525">
            <a:noFill/>
          </a:ln>
        </p:spPr>
      </p:pic>
      <p:sp>
        <p:nvSpPr>
          <p:cNvPr id="8" name="Rectangle: Top Corners Rounded 15"/>
          <p:cNvSpPr/>
          <p:nvPr/>
        </p:nvSpPr>
        <p:spPr>
          <a:xfrm rot="5400000">
            <a:off x="-1868487" y="3824288"/>
            <a:ext cx="4318000" cy="58102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678180" lvl="1" indent="-2209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eaLnBrk="0" fontAlgn="base" hangingPunct="0"/>
            <a:endParaRPr strike="noStrike" noProof="1">
              <a:latin typeface="Arial" panose="020B0604020202020204" pitchFamily="34" charset="0"/>
            </a:endParaRPr>
          </a:p>
        </p:txBody>
      </p:sp>
      <p:sp>
        <p:nvSpPr>
          <p:cNvPr id="14" name="Rectangle 13"/>
          <p:cNvSpPr/>
          <p:nvPr/>
        </p:nvSpPr>
        <p:spPr>
          <a:xfrm>
            <a:off x="1435735" y="1732280"/>
            <a:ext cx="12478385" cy="2073275"/>
          </a:xfrm>
          <a:prstGeom prst="rect">
            <a:avLst/>
          </a:prstGeom>
          <a:noFill/>
          <a:ln w="9525">
            <a:noFill/>
          </a:ln>
        </p:spPr>
        <p:txBody>
          <a:bodyPr wrap="square" lIns="135852" tIns="67926" rIns="135852" bIns="67926" anchor="t" anchorCtr="0">
            <a:spAutoFit/>
          </a:bodyPr>
          <a:lstStyle/>
          <a:p>
            <a:pPr eaLnBrk="0" hangingPunct="0"/>
            <a:r>
              <a:rPr lang="en-US" altLang="x-none" sz="4200" dirty="0">
                <a:solidFill>
                  <a:srgbClr val="0070C0"/>
                </a:solidFill>
                <a:latin typeface="Times New Roman" panose="02020603050405020304" pitchFamily="18" charset="0"/>
              </a:rPr>
              <a:t>Bóng đèn compact l</a:t>
            </a:r>
            <a:r>
              <a:rPr lang="en-US" altLang="x-none" sz="4200" dirty="0">
                <a:solidFill>
                  <a:srgbClr val="0070C0"/>
                </a:solidFill>
                <a:latin typeface="Times New Roman" panose="02020603050405020304" pitchFamily="18" charset="0"/>
                <a:ea typeface="Times New Roman" panose="02020603050405020304" pitchFamily="18" charset="0"/>
              </a:rPr>
              <a:t>à</a:t>
            </a:r>
            <a:r>
              <a:rPr lang="en-US" altLang="x-none" sz="4200" dirty="0">
                <a:solidFill>
                  <a:srgbClr val="0070C0"/>
                </a:solidFill>
                <a:latin typeface="Times New Roman" panose="02020603050405020304" pitchFamily="18" charset="0"/>
              </a:rPr>
              <a:t> bóng đèn huỳnh quang có công suất nhỏ có hình chữ U hoặc có dạng ống xoắn</a:t>
            </a:r>
            <a:r>
              <a:rPr lang="vi-VN" altLang="en-US" dirty="0">
                <a:latin typeface="Arial" panose="020B0604020202020204" pitchFamily="34" charset="0"/>
              </a:rPr>
              <a:t/>
            </a:r>
            <a:br>
              <a:rPr lang="vi-VN" altLang="en-US" dirty="0">
                <a:latin typeface="Arial" panose="020B0604020202020204" pitchFamily="34" charset="0"/>
              </a:rPr>
            </a:br>
            <a:endParaRPr lang="en-US" altLang="x-none" sz="4200" dirty="0">
              <a:solidFill>
                <a:srgbClr val="0070C0"/>
              </a:solidFill>
              <a:latin typeface="Times New Roman" panose="02020603050405020304" pitchFamily="18" charset="0"/>
              <a:ea typeface="Times New Roman" panose="02020603050405020304" pitchFamily="18" charset="0"/>
            </a:endParaRPr>
          </a:p>
        </p:txBody>
      </p:sp>
      <p:sp>
        <p:nvSpPr>
          <p:cNvPr id="11" name="Rectangle 10"/>
          <p:cNvSpPr/>
          <p:nvPr/>
        </p:nvSpPr>
        <p:spPr>
          <a:xfrm>
            <a:off x="479425" y="947738"/>
            <a:ext cx="4984750" cy="784225"/>
          </a:xfrm>
          <a:prstGeom prst="rect">
            <a:avLst/>
          </a:prstGeom>
          <a:noFill/>
          <a:ln w="9525">
            <a:noFill/>
          </a:ln>
        </p:spPr>
        <p:txBody>
          <a:bodyPr wrap="none" lIns="135852" tIns="67926" rIns="135852" bIns="67926" anchor="t" anchorCtr="0">
            <a:spAutoFit/>
          </a:bodyPr>
          <a:lstStyle/>
          <a:p>
            <a:pPr eaLnBrk="0" hangingPunct="0">
              <a:spcBef>
                <a:spcPct val="50000"/>
              </a:spcBef>
            </a:pPr>
            <a:r>
              <a:rPr lang="en-US" altLang="vi-VN" sz="4200" dirty="0">
                <a:gradFill>
                  <a:gsLst>
                    <a:gs pos="0">
                      <a:srgbClr val="012D86"/>
                    </a:gs>
                    <a:gs pos="100000">
                      <a:srgbClr val="0E2557"/>
                    </a:gs>
                  </a:gsLst>
                  <a:lin scaled="0"/>
                </a:gradFill>
                <a:latin typeface="Times New Roman" panose="02020603050405020304" pitchFamily="18" charset="0"/>
              </a:rPr>
              <a:t>3.</a:t>
            </a:r>
            <a:r>
              <a:rPr lang="en-US" altLang="x-none" sz="4200" dirty="0">
                <a:gradFill>
                  <a:gsLst>
                    <a:gs pos="0">
                      <a:srgbClr val="012D86"/>
                    </a:gs>
                    <a:gs pos="100000">
                      <a:srgbClr val="0E2557"/>
                    </a:gs>
                  </a:gsLst>
                  <a:lin scaled="0"/>
                </a:gradFill>
                <a:latin typeface="Times New Roman" panose="02020603050405020304" pitchFamily="18" charset="0"/>
              </a:rPr>
              <a:t> Bóng đèn compact </a:t>
            </a:r>
          </a:p>
        </p:txBody>
      </p:sp>
      <p:pic>
        <p:nvPicPr>
          <p:cNvPr id="2" name="Picture 1"/>
          <p:cNvPicPr>
            <a:picLocks noChangeAspect="1"/>
          </p:cNvPicPr>
          <p:nvPr/>
        </p:nvPicPr>
        <p:blipFill>
          <a:blip r:embed="rId3"/>
          <a:srcRect b="19485"/>
          <a:stretch>
            <a:fillRect/>
          </a:stretch>
        </p:blipFill>
        <p:spPr>
          <a:xfrm>
            <a:off x="2299970" y="3754755"/>
            <a:ext cx="10838815" cy="4313555"/>
          </a:xfrm>
          <a:prstGeom prst="rect">
            <a:avLst/>
          </a:prstGeom>
          <a:noFill/>
          <a:ln w="9525">
            <a:noFill/>
          </a:ln>
        </p:spPr>
      </p:pic>
      <p:sp>
        <p:nvSpPr>
          <p:cNvPr id="10" name="Rectangle 1"/>
          <p:cNvSpPr/>
          <p:nvPr/>
        </p:nvSpPr>
        <p:spPr>
          <a:xfrm>
            <a:off x="288925" y="244475"/>
            <a:ext cx="11582400" cy="784225"/>
          </a:xfrm>
          <a:prstGeom prst="rect">
            <a:avLst/>
          </a:prstGeom>
          <a:noFill/>
          <a:ln w="9525">
            <a:noFill/>
          </a:ln>
        </p:spPr>
        <p:txBody>
          <a:bodyPr wrap="none" lIns="135852" tIns="67926" rIns="135852" bIns="67926" anchor="t" anchorCtr="0">
            <a:spAutoFit/>
          </a:bodyPr>
          <a:lstStyle/>
          <a:p>
            <a:pPr eaLnBrk="0" hangingPunct="0">
              <a:spcBef>
                <a:spcPct val="50000"/>
              </a:spcBef>
            </a:pPr>
            <a:r>
              <a:rPr lang="en-US" altLang="vi-VN" sz="4200" b="1" u="sng" dirty="0">
                <a:solidFill>
                  <a:srgbClr val="339966"/>
                </a:solidFill>
                <a:latin typeface="Times New Roman" panose="02020603050405020304" pitchFamily="18" charset="0"/>
              </a:rPr>
              <a:t>II . </a:t>
            </a:r>
            <a:r>
              <a:rPr lang="en-US" altLang="x-none" sz="4200" b="1" u="sng" dirty="0">
                <a:solidFill>
                  <a:srgbClr val="339966"/>
                </a:solidFill>
                <a:latin typeface="Times New Roman" panose="02020603050405020304" pitchFamily="18" charset="0"/>
              </a:rPr>
              <a:t>MỘT SỐ LOẠI BÓNG ĐÈN THÔNG DỤNG</a:t>
            </a:r>
            <a:endParaRPr lang="en-US" altLang="vi-VN" sz="4200" b="1" u="sng" dirty="0">
              <a:solidFill>
                <a:srgbClr val="339966"/>
              </a:solidFill>
              <a:latin typeface="Times New Roman" panose="020206030504050203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468</Words>
  <Application>Microsoft Office PowerPoint</Application>
  <PresentationFormat>Custom</PresentationFormat>
  <Paragraphs>65</Paragraphs>
  <Slides>18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#9Slide04 HLT Aquus</vt:lpstr>
      <vt:lpstr>#9Slide05 Garris</vt:lpstr>
      <vt:lpstr>#9Slide05 Habano</vt:lpstr>
      <vt:lpstr>.VnAristote</vt:lpstr>
      <vt:lpstr>.VnTime</vt:lpstr>
      <vt:lpstr>Arial</vt:lpstr>
      <vt:lpstr>Calibri</vt:lpstr>
      <vt:lpstr>Tahoma</vt:lpstr>
      <vt:lpstr>Times New Roman</vt:lpstr>
      <vt:lpstr>UVN Ke Chuyen1</vt:lpstr>
      <vt:lpstr>Default Design</vt:lpstr>
      <vt:lpstr>PowerPoint Presentation</vt:lpstr>
      <vt:lpstr>PowerPoint Presentation</vt:lpstr>
      <vt:lpstr> Việc thay thế một số bóng đèn sợi đốt trong gia đình bằng đèn led có phải là một giải pháp tiết kiệm điện? Đèn điện và bóng đèn có loại nào Chúng có đặc điểm gì?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TAN THANH</dc:creator>
  <cp:lastModifiedBy>Admin</cp:lastModifiedBy>
  <cp:revision>440</cp:revision>
  <dcterms:created xsi:type="dcterms:W3CDTF">2008-09-14T08:39:00Z</dcterms:created>
  <dcterms:modified xsi:type="dcterms:W3CDTF">2025-03-11T03:26:07Z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7513B8D3B73440F1872265F05DA6A4E1</vt:lpwstr>
  </property>
  <property fmtid="{D5CDD505-2E9C-101B-9397-08002B2CF9AE}" pid="3" name="KSOProductBuildVer">
    <vt:lpwstr>1033-11.2.0.11537</vt:lpwstr>
  </property>
</Properties>
</file>