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33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34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F593-1EE5-4EA4-9485-DD5058DB1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0B7B1-5C6F-C6EB-2B2C-A79DD1C22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750BD-C111-6E0E-67E9-8B789410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7061-97A2-D31B-5BD2-857158F0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29E56-ABA5-0701-A2C7-7BA84326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F0E1-5316-3AFF-F42E-CC4D4939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B8D92-1E55-D446-F1CF-53F8B4B42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3813C-B04A-BB37-AD58-4FA3AE26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1AE3-9AA1-4D17-C84C-464E93C4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7AD7-8BF1-173C-6775-F483DA6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19C0F-F027-B002-7D6C-0F796EE56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93B-7A13-73D3-DEA5-7884F92EE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0C36A-6519-FBDB-1D8A-FE869168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C466E-5749-D8E1-93ED-35CE9B29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2579-4F3E-78C9-BE95-EBF36AB3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6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3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49EE-D058-8665-9A1F-1A852087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1301-33C7-530A-DA1E-791D08D3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07D3-0412-2F87-FC4C-D82D4CC5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F96D-DDC6-480A-9683-2273311D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B183-6EC2-C1FB-F028-5BB3EEC9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3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CD1F-D87E-B90D-D56F-D3F02C8F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B9BC-F73B-33B3-9923-D7B31F9A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5FB5-A38D-66B8-66A5-FC72E502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F536-EFD8-B895-41C7-7DCB622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8805C-80B8-BC4D-3357-C9A55A1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BA4A-B481-8542-FADE-ADB731DE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915E-FC3F-2DCE-8546-6B39E00F4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C8D3A-E658-E612-6FE3-4465F0E97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82FE8-906E-7078-9E03-3729E370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3A10D-6B2A-F831-43CD-E6D6CC95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BC0A9-E484-6DBC-2DAD-B8A0EFE8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69AA-B74E-02D8-7296-1C2FAE4D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80927-F647-606D-A11D-77067434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6793A-AD2E-64F0-E019-50F0D1C6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A5035-9C45-27EB-26EE-62A2CDBFF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5E366-BF30-2660-E216-75D2B6F31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38CBF-86DE-A009-5BF4-1E2CD10D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4509A-8F90-8A9C-6E77-DA76601A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428A7-9430-3E0A-82C3-0DA808B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0C47-23CF-7F35-6D06-624111C6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B49F7-5247-AF30-1C7E-DCDD48A2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5DAD7-2574-56E2-B52D-28CB10BE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71D42-E3C4-60F4-CBD0-7DFFBA21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EBFE3-9D37-CF5F-514D-384B9D2A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8B403-9207-B9FF-9FA6-E89D4BA2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CF4E2-F454-C71F-9C83-D3F440E0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3A71-6481-0FCC-3989-2F1D2A97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E635-435B-570D-BF74-DB66634B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66DC0-28CD-12F1-4EBD-C5F72EFE9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3ACA7-058F-3B2D-1C5D-7143F9BC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07738-4F56-398E-19BA-F57D21C9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FB2D-964E-20CF-E096-0F92C8F9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CE09-1235-00D3-40EA-8F73A671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94F81-1C9B-8323-4C59-9E4B91ADA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4156E-4C8F-898B-B100-ECFB58D4A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90CB8-6F99-EA62-964E-579FB61D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D885-1BA4-73B1-4CAE-224317F1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27E8-0AFE-D5D5-D46D-7F599DCD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49CFF-E486-AF35-DAAD-45C51F3C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FE71-59F9-D301-6C88-5EBF585D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578FB-88B3-5396-59D5-6F1D0B1C3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4DAEAC-832B-4841-AC59-084B9B3E0D9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2D94-6EF4-CA8D-11E9-0BF78D8AC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D6CEA-BCEC-B3A6-ABBE-FB5788602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2E2A9-0853-48D5-BFF4-007B0C58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ailieugiaovien.edu.vn/subject_lesson/cong-nghe-7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8B103F9-4160-3F02-1D92-248A5FB9D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90BA6-EBC3-096D-E110-68EC48AE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822" y="4683566"/>
            <a:ext cx="165215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46A0417-D033-7C21-5B92-7ECDFBA5C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88CCED4-6747-951D-1424-CD9E9675D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7CC8AE0-8994-77C7-C8AB-556BB3851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7A80FA5-2B61-5212-CF3E-428B36259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0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7F6A865-B5AE-92FD-BDC3-CD686B75A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5A1C46A-1037-4603-D562-AFE1ADC937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7962333-563B-DB8D-1900-151864ADA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2B7A5A2-A9FB-E189-A0E3-B365D4049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0E1486C-4978-7EA8-DC3A-1D7A49B39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37EE4F6-8F1C-FC06-020E-35364FAE9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3A06C1E-07B3-B567-1637-5A2BCFF02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CFF918D-6B78-36AA-6CC8-15C9A38B6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95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94C37EA-DA66-C2E3-D73C-A58127320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53F6B16-6FF3-31A1-60F0-674E78517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6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B73489B-3CAD-E2DE-929F-88E9B71F1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4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29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DF262E8-7084-EDF7-ADB1-4ED4EBAB0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9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B56F670-D598-8EEC-EE40-C853A33D8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2B3FF4F-9721-3A57-4DB9-F6D2F0733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6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7BF4965-9EE2-EA5C-F94E-FD695B8EA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EB6A53C-8745-2106-894F-C3D449FD5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8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3C90639-48F0-2EB8-7331-E1A5A493C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E26BD6E-8021-5C9B-A226-63630F087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1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A47C187-494A-579A-242C-F7393F35F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7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5A7E4F8-9D75-9DF3-CA91-E5BD5FD88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7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48A79DE-9A4C-5D00-662D-88D858B93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1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3C94A00-5493-69EF-5231-17BBE11B4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7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B093D15-9229-DB83-3DEC-4C196C349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7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A5A3E75-9B2D-3BE3-5948-8D12070BB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2CF6574-55BE-7365-7747-300417578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39165AF-45E0-AFC7-D0F2-C6727C12F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8A02-3F5F-D565-F2C7-7B7BD187EE5B}"/>
              </a:ext>
            </a:extLst>
          </p:cNvPr>
          <p:cNvSpPr txBox="1"/>
          <p:nvPr/>
        </p:nvSpPr>
        <p:spPr>
          <a:xfrm>
            <a:off x="2393061" y="2805977"/>
            <a:ext cx="9355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https://tailieugiaovien.edu.vn/subject_lesson/cong-nghe-7/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F6FC68C-CC7D-B453-A0F2-76219DDDB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E208CF2-1CF1-6BD8-382B-BF0C6D9CC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F19694D-01B5-76D8-4967-0954814C6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</Words>
  <Application>Microsoft Office PowerPoint</Application>
  <PresentationFormat>Widescreen</PresentationFormat>
  <Paragraphs>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2026-01-23T14:41:12Z</dcterms:created>
  <dcterms:modified xsi:type="dcterms:W3CDTF">2026-01-23T14:43:53Z</dcterms:modified>
</cp:coreProperties>
</file>