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1"/>
  </p:notesMasterIdLst>
  <p:sldIdLst>
    <p:sldId id="257" r:id="rId3"/>
    <p:sldId id="256" r:id="rId4"/>
    <p:sldId id="263" r:id="rId5"/>
    <p:sldId id="261" r:id="rId6"/>
    <p:sldId id="354" r:id="rId7"/>
    <p:sldId id="355" r:id="rId8"/>
    <p:sldId id="356" r:id="rId9"/>
    <p:sldId id="374" r:id="rId10"/>
    <p:sldId id="265" r:id="rId11"/>
    <p:sldId id="260" r:id="rId12"/>
    <p:sldId id="365" r:id="rId13"/>
    <p:sldId id="366" r:id="rId14"/>
    <p:sldId id="367" r:id="rId15"/>
    <p:sldId id="369" r:id="rId16"/>
    <p:sldId id="370" r:id="rId17"/>
    <p:sldId id="371" r:id="rId18"/>
    <p:sldId id="373" r:id="rId19"/>
    <p:sldId id="372" r:id="rId20"/>
  </p:sldIdLst>
  <p:sldSz cx="18288000" cy="10287000"/>
  <p:notesSz cx="6858000" cy="9144000"/>
  <p:embeddedFontLst>
    <p:embeddedFont>
      <p:font typeface="#9Slide05 SVNCookie" panose="020B0606040200020203" charset="0"/>
      <p:regular r:id="rId22"/>
    </p:embeddedFont>
    <p:embeddedFont>
      <p:font typeface="#9Slide07 IcielNabila" panose="020B0604020202020204" charset="0"/>
      <p:regular r:id="rId23"/>
    </p:embeddedFont>
    <p:embeddedFont>
      <p:font typeface="#9Slide07 SVNDessert Menu Scrip" panose="020B0604020202020204" charset="0"/>
      <p:regular r:id="rId24"/>
    </p:embeddedFont>
    <p:embeddedFont>
      <p:font typeface="#9Slide07 SVNErika Ormig" panose="020B06090503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FCDF87"/>
    <a:srgbClr val="CA7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00" y="3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F5470-B6A1-47D7-B4D5-3FF2335EC12B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A45D4-B1C2-4BF0-90EB-31D037F2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8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12892-12D7-4E7B-BE08-05AC827573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6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12892-12D7-4E7B-BE08-05AC827573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8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BC8D5-65D3-4405-9C39-D227FE200F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1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0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0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09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71097-B175-426A-B030-B4FF260C3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2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luọt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71097-B175-426A-B030-B4FF260C3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1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9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94" indent="0" algn="ctr">
              <a:buNone/>
              <a:defRPr sz="2999"/>
            </a:lvl2pPr>
            <a:lvl3pPr marL="1371189" indent="0" algn="ctr">
              <a:buNone/>
              <a:defRPr sz="2699"/>
            </a:lvl3pPr>
            <a:lvl4pPr marL="2056783" indent="0" algn="ctr">
              <a:buNone/>
              <a:defRPr sz="2399"/>
            </a:lvl4pPr>
            <a:lvl5pPr marL="2742377" indent="0" algn="ctr">
              <a:buNone/>
              <a:defRPr sz="2399"/>
            </a:lvl5pPr>
            <a:lvl6pPr marL="3427971" indent="0" algn="ctr">
              <a:buNone/>
              <a:defRPr sz="2399"/>
            </a:lvl6pPr>
            <a:lvl7pPr marL="4113566" indent="0" algn="ctr">
              <a:buNone/>
              <a:defRPr sz="2399"/>
            </a:lvl7pPr>
            <a:lvl8pPr marL="4799160" indent="0" algn="ctr">
              <a:buNone/>
              <a:defRPr sz="2399"/>
            </a:lvl8pPr>
            <a:lvl9pPr marL="5484754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5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94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89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8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7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97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56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16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75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94" indent="0">
              <a:buNone/>
              <a:defRPr sz="2999" b="1"/>
            </a:lvl2pPr>
            <a:lvl3pPr marL="1371189" indent="0">
              <a:buNone/>
              <a:defRPr sz="2699" b="1"/>
            </a:lvl3pPr>
            <a:lvl4pPr marL="2056783" indent="0">
              <a:buNone/>
              <a:defRPr sz="2399" b="1"/>
            </a:lvl4pPr>
            <a:lvl5pPr marL="2742377" indent="0">
              <a:buNone/>
              <a:defRPr sz="2399" b="1"/>
            </a:lvl5pPr>
            <a:lvl6pPr marL="3427971" indent="0">
              <a:buNone/>
              <a:defRPr sz="2399" b="1"/>
            </a:lvl6pPr>
            <a:lvl7pPr marL="4113566" indent="0">
              <a:buNone/>
              <a:defRPr sz="2399" b="1"/>
            </a:lvl7pPr>
            <a:lvl8pPr marL="4799160" indent="0">
              <a:buNone/>
              <a:defRPr sz="2399" b="1"/>
            </a:lvl8pPr>
            <a:lvl9pPr marL="5484754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2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94" indent="0">
              <a:buNone/>
              <a:defRPr sz="2999" b="1"/>
            </a:lvl2pPr>
            <a:lvl3pPr marL="1371189" indent="0">
              <a:buNone/>
              <a:defRPr sz="2699" b="1"/>
            </a:lvl3pPr>
            <a:lvl4pPr marL="2056783" indent="0">
              <a:buNone/>
              <a:defRPr sz="2399" b="1"/>
            </a:lvl4pPr>
            <a:lvl5pPr marL="2742377" indent="0">
              <a:buNone/>
              <a:defRPr sz="2399" b="1"/>
            </a:lvl5pPr>
            <a:lvl6pPr marL="3427971" indent="0">
              <a:buNone/>
              <a:defRPr sz="2399" b="1"/>
            </a:lvl6pPr>
            <a:lvl7pPr marL="4113566" indent="0">
              <a:buNone/>
              <a:defRPr sz="2399" b="1"/>
            </a:lvl7pPr>
            <a:lvl8pPr marL="4799160" indent="0">
              <a:buNone/>
              <a:defRPr sz="2399" b="1"/>
            </a:lvl8pPr>
            <a:lvl9pPr marL="5484754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2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1"/>
            <a:ext cx="5898356" cy="2400301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099"/>
            <a:ext cx="5898356" cy="5717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94" indent="0">
              <a:buNone/>
              <a:defRPr sz="2099"/>
            </a:lvl2pPr>
            <a:lvl3pPr marL="1371189" indent="0">
              <a:buNone/>
              <a:defRPr sz="1799"/>
            </a:lvl3pPr>
            <a:lvl4pPr marL="2056783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1"/>
            <a:ext cx="5898356" cy="2400301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94" indent="0">
              <a:buNone/>
              <a:defRPr sz="4199"/>
            </a:lvl2pPr>
            <a:lvl3pPr marL="1371189" indent="0">
              <a:buNone/>
              <a:defRPr sz="3599"/>
            </a:lvl3pPr>
            <a:lvl4pPr marL="2056783" indent="0">
              <a:buNone/>
              <a:defRPr sz="2999"/>
            </a:lvl4pPr>
            <a:lvl5pPr marL="2742377" indent="0">
              <a:buNone/>
              <a:defRPr sz="2999"/>
            </a:lvl5pPr>
            <a:lvl6pPr marL="3427971" indent="0">
              <a:buNone/>
              <a:defRPr sz="2999"/>
            </a:lvl6pPr>
            <a:lvl7pPr marL="4113566" indent="0">
              <a:buNone/>
              <a:defRPr sz="2999"/>
            </a:lvl7pPr>
            <a:lvl8pPr marL="4799160" indent="0">
              <a:buNone/>
              <a:defRPr sz="2999"/>
            </a:lvl8pPr>
            <a:lvl9pPr marL="5484754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099"/>
            <a:ext cx="5898356" cy="5717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94" indent="0">
              <a:buNone/>
              <a:defRPr sz="2099"/>
            </a:lvl2pPr>
            <a:lvl3pPr marL="1371189" indent="0">
              <a:buNone/>
              <a:defRPr sz="1799"/>
            </a:lvl3pPr>
            <a:lvl4pPr marL="2056783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7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7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89"/>
              <a:t>2026/1/25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7"/>
          </a:xfrm>
          <a:prstGeom prst="rect">
            <a:avLst/>
          </a:prstGeom>
        </p:spPr>
        <p:txBody>
          <a:bodyPr/>
          <a:lstStyle/>
          <a:p>
            <a:pPr defTabSz="1371189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7"/>
          </a:xfrm>
          <a:prstGeom prst="rect">
            <a:avLst/>
          </a:prstGeom>
        </p:spPr>
        <p:txBody>
          <a:bodyPr/>
          <a:lstStyle/>
          <a:p>
            <a:pPr defTabSz="1371189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89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55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0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3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sz="6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36.sv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0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0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74889AF-C744-1F1F-439B-9365073B0C35}"/>
              </a:ext>
            </a:extLst>
          </p:cNvPr>
          <p:cNvGrpSpPr/>
          <p:nvPr/>
        </p:nvGrpSpPr>
        <p:grpSpPr>
          <a:xfrm>
            <a:off x="770652" y="295088"/>
            <a:ext cx="16668768" cy="5555402"/>
            <a:chOff x="770652" y="295088"/>
            <a:chExt cx="16668768" cy="5555402"/>
          </a:xfrm>
        </p:grpSpPr>
        <p:sp>
          <p:nvSpPr>
            <p:cNvPr id="4" name="Google Shape;715;p42">
              <a:extLst>
                <a:ext uri="{FF2B5EF4-FFF2-40B4-BE49-F238E27FC236}">
                  <a16:creationId xmlns:a16="http://schemas.microsoft.com/office/drawing/2014/main" id="{E165CB07-4AAF-3F68-0E8C-418961E4DE34}"/>
                </a:ext>
              </a:extLst>
            </p:cNvPr>
            <p:cNvSpPr txBox="1">
              <a:spLocks/>
            </p:cNvSpPr>
            <p:nvPr/>
          </p:nvSpPr>
          <p:spPr>
            <a:xfrm>
              <a:off x="770652" y="295088"/>
              <a:ext cx="16668768" cy="55034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spcFirstLastPara="1" wrap="square" lIns="182850" tIns="182850" rIns="182850" bIns="182850" anchor="t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 pitchFamily="34" charset="0"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 2"/>
            <p:cNvSpPr/>
            <p:nvPr/>
          </p:nvSpPr>
          <p:spPr>
            <a:xfrm>
              <a:off x="1600200" y="571499"/>
              <a:ext cx="4953000" cy="5278991"/>
            </a:xfrm>
            <a:custGeom>
              <a:avLst/>
              <a:gdLst/>
              <a:ahLst/>
              <a:cxnLst/>
              <a:rect l="l" t="t" r="r" b="b"/>
              <a:pathLst>
                <a:path w="6277554" h="6860714">
                  <a:moveTo>
                    <a:pt x="0" y="0"/>
                  </a:moveTo>
                  <a:lnTo>
                    <a:pt x="6277554" y="0"/>
                  </a:lnTo>
                  <a:lnTo>
                    <a:pt x="6277554" y="6860714"/>
                  </a:lnTo>
                  <a:lnTo>
                    <a:pt x="0" y="686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0210800" y="347040"/>
              <a:ext cx="5821017" cy="5503449"/>
            </a:xfrm>
            <a:custGeom>
              <a:avLst/>
              <a:gdLst/>
              <a:ahLst/>
              <a:cxnLst/>
              <a:rect l="l" t="t" r="r" b="b"/>
              <a:pathLst>
                <a:path w="7622667" h="8229600">
                  <a:moveTo>
                    <a:pt x="0" y="0"/>
                  </a:moveTo>
                  <a:lnTo>
                    <a:pt x="7622667" y="0"/>
                  </a:lnTo>
                  <a:lnTo>
                    <a:pt x="7622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BCE43534-DA14-B2DC-07F5-1794B3727C58}"/>
              </a:ext>
            </a:extLst>
          </p:cNvPr>
          <p:cNvSpPr txBox="1"/>
          <p:nvPr/>
        </p:nvSpPr>
        <p:spPr>
          <a:xfrm>
            <a:off x="845503" y="6816957"/>
            <a:ext cx="95176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(1)………....!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2B6ED6-564F-8324-8C8F-C374B039A536}"/>
              </a:ext>
            </a:extLst>
          </p:cNvPr>
          <p:cNvSpPr txBox="1"/>
          <p:nvPr/>
        </p:nvSpPr>
        <p:spPr>
          <a:xfrm>
            <a:off x="4912220" y="8137489"/>
            <a:ext cx="1962568" cy="1015663"/>
          </a:xfrm>
          <a:custGeom>
            <a:avLst/>
            <a:gdLst>
              <a:gd name="csX0" fmla="*/ 0 w 1962568"/>
              <a:gd name="csY0" fmla="*/ 0 h 1015663"/>
              <a:gd name="csX1" fmla="*/ 510268 w 1962568"/>
              <a:gd name="csY1" fmla="*/ 0 h 1015663"/>
              <a:gd name="csX2" fmla="*/ 1020535 w 1962568"/>
              <a:gd name="csY2" fmla="*/ 0 h 1015663"/>
              <a:gd name="csX3" fmla="*/ 1962568 w 1962568"/>
              <a:gd name="csY3" fmla="*/ 0 h 1015663"/>
              <a:gd name="csX4" fmla="*/ 1962568 w 1962568"/>
              <a:gd name="csY4" fmla="*/ 517988 h 1015663"/>
              <a:gd name="csX5" fmla="*/ 1962568 w 1962568"/>
              <a:gd name="csY5" fmla="*/ 1015663 h 1015663"/>
              <a:gd name="csX6" fmla="*/ 1452300 w 1962568"/>
              <a:gd name="csY6" fmla="*/ 1015663 h 1015663"/>
              <a:gd name="csX7" fmla="*/ 981284 w 1962568"/>
              <a:gd name="csY7" fmla="*/ 1015663 h 1015663"/>
              <a:gd name="csX8" fmla="*/ 490642 w 1962568"/>
              <a:gd name="csY8" fmla="*/ 1015663 h 1015663"/>
              <a:gd name="csX9" fmla="*/ 0 w 1962568"/>
              <a:gd name="csY9" fmla="*/ 1015663 h 1015663"/>
              <a:gd name="csX10" fmla="*/ 0 w 1962568"/>
              <a:gd name="csY10" fmla="*/ 538301 h 1015663"/>
              <a:gd name="csX11" fmla="*/ 0 w 1962568"/>
              <a:gd name="csY11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962568" h="1015663" fill="none" extrusionOk="0">
                <a:moveTo>
                  <a:pt x="0" y="0"/>
                </a:moveTo>
                <a:cubicBezTo>
                  <a:pt x="112464" y="-32644"/>
                  <a:pt x="389644" y="38422"/>
                  <a:pt x="510268" y="0"/>
                </a:cubicBezTo>
                <a:cubicBezTo>
                  <a:pt x="630892" y="-38422"/>
                  <a:pt x="889533" y="483"/>
                  <a:pt x="1020535" y="0"/>
                </a:cubicBezTo>
                <a:cubicBezTo>
                  <a:pt x="1151537" y="-483"/>
                  <a:pt x="1662198" y="54415"/>
                  <a:pt x="1962568" y="0"/>
                </a:cubicBezTo>
                <a:cubicBezTo>
                  <a:pt x="2022469" y="116246"/>
                  <a:pt x="1906319" y="354175"/>
                  <a:pt x="1962568" y="517988"/>
                </a:cubicBezTo>
                <a:cubicBezTo>
                  <a:pt x="2018817" y="681801"/>
                  <a:pt x="1915744" y="785061"/>
                  <a:pt x="1962568" y="1015663"/>
                </a:cubicBezTo>
                <a:cubicBezTo>
                  <a:pt x="1817711" y="1069806"/>
                  <a:pt x="1681245" y="1001792"/>
                  <a:pt x="1452300" y="1015663"/>
                </a:cubicBezTo>
                <a:cubicBezTo>
                  <a:pt x="1223355" y="1029534"/>
                  <a:pt x="1076630" y="976266"/>
                  <a:pt x="981284" y="1015663"/>
                </a:cubicBezTo>
                <a:cubicBezTo>
                  <a:pt x="885938" y="1055060"/>
                  <a:pt x="641799" y="967379"/>
                  <a:pt x="490642" y="1015663"/>
                </a:cubicBezTo>
                <a:cubicBezTo>
                  <a:pt x="339485" y="1063947"/>
                  <a:pt x="167142" y="961279"/>
                  <a:pt x="0" y="1015663"/>
                </a:cubicBezTo>
                <a:cubicBezTo>
                  <a:pt x="-54306" y="915609"/>
                  <a:pt x="41539" y="722434"/>
                  <a:pt x="0" y="538301"/>
                </a:cubicBezTo>
                <a:cubicBezTo>
                  <a:pt x="-41539" y="354168"/>
                  <a:pt x="62082" y="141547"/>
                  <a:pt x="0" y="0"/>
                </a:cubicBezTo>
                <a:close/>
              </a:path>
              <a:path w="1962568" h="1015663" stroke="0" extrusionOk="0">
                <a:moveTo>
                  <a:pt x="0" y="0"/>
                </a:moveTo>
                <a:cubicBezTo>
                  <a:pt x="130019" y="-54229"/>
                  <a:pt x="312877" y="37575"/>
                  <a:pt x="490642" y="0"/>
                </a:cubicBezTo>
                <a:cubicBezTo>
                  <a:pt x="668407" y="-37575"/>
                  <a:pt x="768526" y="8179"/>
                  <a:pt x="1020535" y="0"/>
                </a:cubicBezTo>
                <a:cubicBezTo>
                  <a:pt x="1272544" y="-8179"/>
                  <a:pt x="1271317" y="21494"/>
                  <a:pt x="1471926" y="0"/>
                </a:cubicBezTo>
                <a:cubicBezTo>
                  <a:pt x="1672535" y="-21494"/>
                  <a:pt x="1755589" y="48090"/>
                  <a:pt x="1962568" y="0"/>
                </a:cubicBezTo>
                <a:cubicBezTo>
                  <a:pt x="1976843" y="177543"/>
                  <a:pt x="1928808" y="381151"/>
                  <a:pt x="1962568" y="517988"/>
                </a:cubicBezTo>
                <a:cubicBezTo>
                  <a:pt x="1996328" y="654825"/>
                  <a:pt x="1918985" y="838026"/>
                  <a:pt x="1962568" y="1015663"/>
                </a:cubicBezTo>
                <a:cubicBezTo>
                  <a:pt x="1844494" y="1066634"/>
                  <a:pt x="1683533" y="1011635"/>
                  <a:pt x="1491552" y="1015663"/>
                </a:cubicBezTo>
                <a:cubicBezTo>
                  <a:pt x="1299571" y="1019691"/>
                  <a:pt x="1106338" y="958037"/>
                  <a:pt x="1000910" y="1015663"/>
                </a:cubicBezTo>
                <a:cubicBezTo>
                  <a:pt x="895482" y="1073289"/>
                  <a:pt x="762718" y="1007512"/>
                  <a:pt x="569145" y="1015663"/>
                </a:cubicBezTo>
                <a:cubicBezTo>
                  <a:pt x="375573" y="1023814"/>
                  <a:pt x="130165" y="1007720"/>
                  <a:pt x="0" y="1015663"/>
                </a:cubicBezTo>
                <a:cubicBezTo>
                  <a:pt x="-29277" y="758106"/>
                  <a:pt x="27065" y="713568"/>
                  <a:pt x="0" y="487518"/>
                </a:cubicBezTo>
                <a:cubicBezTo>
                  <a:pt x="-27065" y="261469"/>
                  <a:pt x="33187" y="21501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59838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A!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16EB1-69B3-7A6B-2379-803EE15A9D5D}"/>
              </a:ext>
            </a:extLst>
          </p:cNvPr>
          <p:cNvSpPr txBox="1"/>
          <p:nvPr/>
        </p:nvSpPr>
        <p:spPr>
          <a:xfrm>
            <a:off x="7331988" y="8137489"/>
            <a:ext cx="3581400" cy="982448"/>
          </a:xfrm>
          <a:custGeom>
            <a:avLst/>
            <a:gdLst>
              <a:gd name="csX0" fmla="*/ 0 w 3581400"/>
              <a:gd name="csY0" fmla="*/ 0 h 982448"/>
              <a:gd name="csX1" fmla="*/ 668528 w 3581400"/>
              <a:gd name="csY1" fmla="*/ 0 h 982448"/>
              <a:gd name="csX2" fmla="*/ 1301242 w 3581400"/>
              <a:gd name="csY2" fmla="*/ 0 h 982448"/>
              <a:gd name="csX3" fmla="*/ 1790700 w 3581400"/>
              <a:gd name="csY3" fmla="*/ 0 h 982448"/>
              <a:gd name="csX4" fmla="*/ 2351786 w 3581400"/>
              <a:gd name="csY4" fmla="*/ 0 h 982448"/>
              <a:gd name="csX5" fmla="*/ 2984500 w 3581400"/>
              <a:gd name="csY5" fmla="*/ 0 h 982448"/>
              <a:gd name="csX6" fmla="*/ 3581400 w 3581400"/>
              <a:gd name="csY6" fmla="*/ 0 h 982448"/>
              <a:gd name="csX7" fmla="*/ 3581400 w 3581400"/>
              <a:gd name="csY7" fmla="*/ 461751 h 982448"/>
              <a:gd name="csX8" fmla="*/ 3581400 w 3581400"/>
              <a:gd name="csY8" fmla="*/ 982448 h 982448"/>
              <a:gd name="csX9" fmla="*/ 2948686 w 3581400"/>
              <a:gd name="csY9" fmla="*/ 982448 h 982448"/>
              <a:gd name="csX10" fmla="*/ 2387600 w 3581400"/>
              <a:gd name="csY10" fmla="*/ 982448 h 982448"/>
              <a:gd name="csX11" fmla="*/ 1754886 w 3581400"/>
              <a:gd name="csY11" fmla="*/ 982448 h 982448"/>
              <a:gd name="csX12" fmla="*/ 1122172 w 3581400"/>
              <a:gd name="csY12" fmla="*/ 982448 h 982448"/>
              <a:gd name="csX13" fmla="*/ 0 w 3581400"/>
              <a:gd name="csY13" fmla="*/ 982448 h 982448"/>
              <a:gd name="csX14" fmla="*/ 0 w 3581400"/>
              <a:gd name="csY14" fmla="*/ 481400 h 982448"/>
              <a:gd name="csX15" fmla="*/ 0 w 3581400"/>
              <a:gd name="csY15" fmla="*/ 0 h 9824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3581400" h="982448" fill="none" extrusionOk="0">
                <a:moveTo>
                  <a:pt x="0" y="0"/>
                </a:moveTo>
                <a:cubicBezTo>
                  <a:pt x="312233" y="-64374"/>
                  <a:pt x="454315" y="8508"/>
                  <a:pt x="668528" y="0"/>
                </a:cubicBezTo>
                <a:cubicBezTo>
                  <a:pt x="882741" y="-8508"/>
                  <a:pt x="1170671" y="75923"/>
                  <a:pt x="1301242" y="0"/>
                </a:cubicBezTo>
                <a:cubicBezTo>
                  <a:pt x="1431813" y="-75923"/>
                  <a:pt x="1617200" y="48846"/>
                  <a:pt x="1790700" y="0"/>
                </a:cubicBezTo>
                <a:cubicBezTo>
                  <a:pt x="1964200" y="-48846"/>
                  <a:pt x="2217452" y="32522"/>
                  <a:pt x="2351786" y="0"/>
                </a:cubicBezTo>
                <a:cubicBezTo>
                  <a:pt x="2486120" y="-32522"/>
                  <a:pt x="2671460" y="9199"/>
                  <a:pt x="2984500" y="0"/>
                </a:cubicBezTo>
                <a:cubicBezTo>
                  <a:pt x="3297540" y="-9199"/>
                  <a:pt x="3332912" y="62006"/>
                  <a:pt x="3581400" y="0"/>
                </a:cubicBezTo>
                <a:cubicBezTo>
                  <a:pt x="3611802" y="94878"/>
                  <a:pt x="3559435" y="269816"/>
                  <a:pt x="3581400" y="461751"/>
                </a:cubicBezTo>
                <a:cubicBezTo>
                  <a:pt x="3603365" y="653686"/>
                  <a:pt x="3526151" y="869110"/>
                  <a:pt x="3581400" y="982448"/>
                </a:cubicBezTo>
                <a:cubicBezTo>
                  <a:pt x="3429502" y="1000129"/>
                  <a:pt x="3143635" y="962906"/>
                  <a:pt x="2948686" y="982448"/>
                </a:cubicBezTo>
                <a:cubicBezTo>
                  <a:pt x="2753737" y="1001990"/>
                  <a:pt x="2534155" y="967002"/>
                  <a:pt x="2387600" y="982448"/>
                </a:cubicBezTo>
                <a:cubicBezTo>
                  <a:pt x="2241045" y="997894"/>
                  <a:pt x="1893168" y="913942"/>
                  <a:pt x="1754886" y="982448"/>
                </a:cubicBezTo>
                <a:cubicBezTo>
                  <a:pt x="1616604" y="1050954"/>
                  <a:pt x="1384849" y="911596"/>
                  <a:pt x="1122172" y="982448"/>
                </a:cubicBezTo>
                <a:cubicBezTo>
                  <a:pt x="859495" y="1053300"/>
                  <a:pt x="376555" y="927793"/>
                  <a:pt x="0" y="982448"/>
                </a:cubicBezTo>
                <a:cubicBezTo>
                  <a:pt x="-29270" y="824550"/>
                  <a:pt x="20598" y="693341"/>
                  <a:pt x="0" y="481400"/>
                </a:cubicBezTo>
                <a:cubicBezTo>
                  <a:pt x="-20598" y="269459"/>
                  <a:pt x="35258" y="178774"/>
                  <a:pt x="0" y="0"/>
                </a:cubicBezTo>
                <a:close/>
              </a:path>
              <a:path w="3581400" h="982448" stroke="0" extrusionOk="0">
                <a:moveTo>
                  <a:pt x="0" y="0"/>
                </a:moveTo>
                <a:cubicBezTo>
                  <a:pt x="210521" y="-15590"/>
                  <a:pt x="474600" y="5053"/>
                  <a:pt x="668528" y="0"/>
                </a:cubicBezTo>
                <a:cubicBezTo>
                  <a:pt x="862456" y="-5053"/>
                  <a:pt x="1041664" y="26719"/>
                  <a:pt x="1337056" y="0"/>
                </a:cubicBezTo>
                <a:cubicBezTo>
                  <a:pt x="1632448" y="-26719"/>
                  <a:pt x="1669120" y="25250"/>
                  <a:pt x="1933956" y="0"/>
                </a:cubicBezTo>
                <a:cubicBezTo>
                  <a:pt x="2198792" y="-25250"/>
                  <a:pt x="2298853" y="18235"/>
                  <a:pt x="2423414" y="0"/>
                </a:cubicBezTo>
                <a:cubicBezTo>
                  <a:pt x="2547975" y="-18235"/>
                  <a:pt x="2810946" y="14903"/>
                  <a:pt x="3056128" y="0"/>
                </a:cubicBezTo>
                <a:cubicBezTo>
                  <a:pt x="3301310" y="-14903"/>
                  <a:pt x="3385587" y="8936"/>
                  <a:pt x="3581400" y="0"/>
                </a:cubicBezTo>
                <a:cubicBezTo>
                  <a:pt x="3603500" y="122709"/>
                  <a:pt x="3552737" y="372375"/>
                  <a:pt x="3581400" y="471575"/>
                </a:cubicBezTo>
                <a:cubicBezTo>
                  <a:pt x="3610063" y="570775"/>
                  <a:pt x="3526208" y="785947"/>
                  <a:pt x="3581400" y="982448"/>
                </a:cubicBezTo>
                <a:cubicBezTo>
                  <a:pt x="3327656" y="1016346"/>
                  <a:pt x="3237892" y="963038"/>
                  <a:pt x="3020314" y="982448"/>
                </a:cubicBezTo>
                <a:cubicBezTo>
                  <a:pt x="2802736" y="1001858"/>
                  <a:pt x="2772615" y="926024"/>
                  <a:pt x="2530856" y="982448"/>
                </a:cubicBezTo>
                <a:cubicBezTo>
                  <a:pt x="2289097" y="1038872"/>
                  <a:pt x="2130483" y="981300"/>
                  <a:pt x="1862328" y="982448"/>
                </a:cubicBezTo>
                <a:cubicBezTo>
                  <a:pt x="1594173" y="983596"/>
                  <a:pt x="1512461" y="938688"/>
                  <a:pt x="1372870" y="982448"/>
                </a:cubicBezTo>
                <a:cubicBezTo>
                  <a:pt x="1233279" y="1026208"/>
                  <a:pt x="958934" y="923597"/>
                  <a:pt x="775970" y="982448"/>
                </a:cubicBezTo>
                <a:cubicBezTo>
                  <a:pt x="593006" y="1041299"/>
                  <a:pt x="371361" y="912318"/>
                  <a:pt x="0" y="982448"/>
                </a:cubicBezTo>
                <a:cubicBezTo>
                  <a:pt x="-28750" y="764699"/>
                  <a:pt x="57402" y="688125"/>
                  <a:pt x="0" y="471575"/>
                </a:cubicBezTo>
                <a:cubicBezTo>
                  <a:pt x="-57402" y="255025"/>
                  <a:pt x="21373" y="11315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262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Trời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AC6302-B7DF-045B-F218-E05413DCD6CD}"/>
              </a:ext>
            </a:extLst>
          </p:cNvPr>
          <p:cNvSpPr txBox="1"/>
          <p:nvPr/>
        </p:nvSpPr>
        <p:spPr>
          <a:xfrm>
            <a:off x="2492452" y="8120881"/>
            <a:ext cx="1962568" cy="1015663"/>
          </a:xfrm>
          <a:custGeom>
            <a:avLst/>
            <a:gdLst>
              <a:gd name="csX0" fmla="*/ 0 w 1962568"/>
              <a:gd name="csY0" fmla="*/ 0 h 1015663"/>
              <a:gd name="csX1" fmla="*/ 529893 w 1962568"/>
              <a:gd name="csY1" fmla="*/ 0 h 1015663"/>
              <a:gd name="csX2" fmla="*/ 1059787 w 1962568"/>
              <a:gd name="csY2" fmla="*/ 0 h 1015663"/>
              <a:gd name="csX3" fmla="*/ 1530803 w 1962568"/>
              <a:gd name="csY3" fmla="*/ 0 h 1015663"/>
              <a:gd name="csX4" fmla="*/ 1962568 w 1962568"/>
              <a:gd name="csY4" fmla="*/ 0 h 1015663"/>
              <a:gd name="csX5" fmla="*/ 1962568 w 1962568"/>
              <a:gd name="csY5" fmla="*/ 487518 h 1015663"/>
              <a:gd name="csX6" fmla="*/ 1962568 w 1962568"/>
              <a:gd name="csY6" fmla="*/ 1015663 h 1015663"/>
              <a:gd name="csX7" fmla="*/ 1471926 w 1962568"/>
              <a:gd name="csY7" fmla="*/ 1015663 h 1015663"/>
              <a:gd name="csX8" fmla="*/ 1020535 w 1962568"/>
              <a:gd name="csY8" fmla="*/ 1015663 h 1015663"/>
              <a:gd name="csX9" fmla="*/ 588770 w 1962568"/>
              <a:gd name="csY9" fmla="*/ 1015663 h 1015663"/>
              <a:gd name="csX10" fmla="*/ 0 w 1962568"/>
              <a:gd name="csY10" fmla="*/ 1015663 h 1015663"/>
              <a:gd name="csX11" fmla="*/ 0 w 1962568"/>
              <a:gd name="csY11" fmla="*/ 538301 h 1015663"/>
              <a:gd name="csX12" fmla="*/ 0 w 1962568"/>
              <a:gd name="csY12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962568" h="1015663" fill="none" extrusionOk="0">
                <a:moveTo>
                  <a:pt x="0" y="0"/>
                </a:moveTo>
                <a:cubicBezTo>
                  <a:pt x="215736" y="-47089"/>
                  <a:pt x="390380" y="58942"/>
                  <a:pt x="529893" y="0"/>
                </a:cubicBezTo>
                <a:cubicBezTo>
                  <a:pt x="669406" y="-58942"/>
                  <a:pt x="940416" y="56251"/>
                  <a:pt x="1059787" y="0"/>
                </a:cubicBezTo>
                <a:cubicBezTo>
                  <a:pt x="1179158" y="-56251"/>
                  <a:pt x="1382351" y="36307"/>
                  <a:pt x="1530803" y="0"/>
                </a:cubicBezTo>
                <a:cubicBezTo>
                  <a:pt x="1679255" y="-36307"/>
                  <a:pt x="1855500" y="41625"/>
                  <a:pt x="1962568" y="0"/>
                </a:cubicBezTo>
                <a:cubicBezTo>
                  <a:pt x="2014594" y="196647"/>
                  <a:pt x="1914532" y="347851"/>
                  <a:pt x="1962568" y="487518"/>
                </a:cubicBezTo>
                <a:cubicBezTo>
                  <a:pt x="2010604" y="627185"/>
                  <a:pt x="1952268" y="793661"/>
                  <a:pt x="1962568" y="1015663"/>
                </a:cubicBezTo>
                <a:cubicBezTo>
                  <a:pt x="1747611" y="1050892"/>
                  <a:pt x="1601172" y="983361"/>
                  <a:pt x="1471926" y="1015663"/>
                </a:cubicBezTo>
                <a:cubicBezTo>
                  <a:pt x="1342680" y="1047965"/>
                  <a:pt x="1197223" y="985860"/>
                  <a:pt x="1020535" y="1015663"/>
                </a:cubicBezTo>
                <a:cubicBezTo>
                  <a:pt x="843847" y="1045466"/>
                  <a:pt x="726933" y="1012435"/>
                  <a:pt x="588770" y="1015663"/>
                </a:cubicBezTo>
                <a:cubicBezTo>
                  <a:pt x="450608" y="1018891"/>
                  <a:pt x="143343" y="987881"/>
                  <a:pt x="0" y="1015663"/>
                </a:cubicBezTo>
                <a:cubicBezTo>
                  <a:pt x="-14803" y="865098"/>
                  <a:pt x="15581" y="728607"/>
                  <a:pt x="0" y="538301"/>
                </a:cubicBezTo>
                <a:cubicBezTo>
                  <a:pt x="-15581" y="347995"/>
                  <a:pt x="43662" y="166683"/>
                  <a:pt x="0" y="0"/>
                </a:cubicBezTo>
                <a:close/>
              </a:path>
              <a:path w="1962568" h="1015663" stroke="0" extrusionOk="0">
                <a:moveTo>
                  <a:pt x="0" y="0"/>
                </a:moveTo>
                <a:cubicBezTo>
                  <a:pt x="201539" y="-14091"/>
                  <a:pt x="252063" y="29635"/>
                  <a:pt x="490642" y="0"/>
                </a:cubicBezTo>
                <a:cubicBezTo>
                  <a:pt x="729221" y="-29635"/>
                  <a:pt x="796775" y="29164"/>
                  <a:pt x="922407" y="0"/>
                </a:cubicBezTo>
                <a:cubicBezTo>
                  <a:pt x="1048040" y="-29164"/>
                  <a:pt x="1209146" y="39146"/>
                  <a:pt x="1354172" y="0"/>
                </a:cubicBezTo>
                <a:cubicBezTo>
                  <a:pt x="1499199" y="-39146"/>
                  <a:pt x="1727691" y="60930"/>
                  <a:pt x="1962568" y="0"/>
                </a:cubicBezTo>
                <a:cubicBezTo>
                  <a:pt x="1994221" y="224629"/>
                  <a:pt x="1941186" y="392483"/>
                  <a:pt x="1962568" y="497675"/>
                </a:cubicBezTo>
                <a:cubicBezTo>
                  <a:pt x="1983950" y="602868"/>
                  <a:pt x="1922641" y="774764"/>
                  <a:pt x="1962568" y="1015663"/>
                </a:cubicBezTo>
                <a:cubicBezTo>
                  <a:pt x="1788132" y="1057419"/>
                  <a:pt x="1629409" y="971565"/>
                  <a:pt x="1511177" y="1015663"/>
                </a:cubicBezTo>
                <a:cubicBezTo>
                  <a:pt x="1392945" y="1059761"/>
                  <a:pt x="1267083" y="994843"/>
                  <a:pt x="1079412" y="1015663"/>
                </a:cubicBezTo>
                <a:cubicBezTo>
                  <a:pt x="891742" y="1036483"/>
                  <a:pt x="829548" y="975793"/>
                  <a:pt x="628022" y="1015663"/>
                </a:cubicBezTo>
                <a:cubicBezTo>
                  <a:pt x="426496" y="1055533"/>
                  <a:pt x="234486" y="941014"/>
                  <a:pt x="0" y="1015663"/>
                </a:cubicBezTo>
                <a:cubicBezTo>
                  <a:pt x="-27045" y="772904"/>
                  <a:pt x="30205" y="706588"/>
                  <a:pt x="0" y="497675"/>
                </a:cubicBezTo>
                <a:cubicBezTo>
                  <a:pt x="-30205" y="288762"/>
                  <a:pt x="3367" y="19902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92411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E105A1C-E514-1E9B-2486-FA5066E27470}"/>
              </a:ext>
            </a:extLst>
          </p:cNvPr>
          <p:cNvSpPr txBox="1"/>
          <p:nvPr/>
        </p:nvSpPr>
        <p:spPr>
          <a:xfrm>
            <a:off x="10903903" y="6816957"/>
            <a:ext cx="72316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(2)………....!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94ED4B5-A23A-4D11-FEDC-80307A5EBBB4}"/>
              </a:ext>
            </a:extLst>
          </p:cNvPr>
          <p:cNvSpPr txBox="1"/>
          <p:nvPr/>
        </p:nvSpPr>
        <p:spPr>
          <a:xfrm>
            <a:off x="11370588" y="8121492"/>
            <a:ext cx="2113280" cy="982448"/>
          </a:xfrm>
          <a:custGeom>
            <a:avLst/>
            <a:gdLst>
              <a:gd name="csX0" fmla="*/ 0 w 2113280"/>
              <a:gd name="csY0" fmla="*/ 0 h 982448"/>
              <a:gd name="csX1" fmla="*/ 507187 w 2113280"/>
              <a:gd name="csY1" fmla="*/ 0 h 982448"/>
              <a:gd name="csX2" fmla="*/ 972109 w 2113280"/>
              <a:gd name="csY2" fmla="*/ 0 h 982448"/>
              <a:gd name="csX3" fmla="*/ 1458163 w 2113280"/>
              <a:gd name="csY3" fmla="*/ 0 h 982448"/>
              <a:gd name="csX4" fmla="*/ 2113280 w 2113280"/>
              <a:gd name="csY4" fmla="*/ 0 h 982448"/>
              <a:gd name="csX5" fmla="*/ 2113280 w 2113280"/>
              <a:gd name="csY5" fmla="*/ 481400 h 982448"/>
              <a:gd name="csX6" fmla="*/ 2113280 w 2113280"/>
              <a:gd name="csY6" fmla="*/ 982448 h 982448"/>
              <a:gd name="csX7" fmla="*/ 1648358 w 2113280"/>
              <a:gd name="csY7" fmla="*/ 982448 h 982448"/>
              <a:gd name="csX8" fmla="*/ 1141171 w 2113280"/>
              <a:gd name="csY8" fmla="*/ 982448 h 982448"/>
              <a:gd name="csX9" fmla="*/ 633984 w 2113280"/>
              <a:gd name="csY9" fmla="*/ 982448 h 982448"/>
              <a:gd name="csX10" fmla="*/ 0 w 2113280"/>
              <a:gd name="csY10" fmla="*/ 982448 h 982448"/>
              <a:gd name="csX11" fmla="*/ 0 w 2113280"/>
              <a:gd name="csY11" fmla="*/ 520697 h 982448"/>
              <a:gd name="csX12" fmla="*/ 0 w 2113280"/>
              <a:gd name="csY12" fmla="*/ 0 h 9824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113280" h="982448" fill="none" extrusionOk="0">
                <a:moveTo>
                  <a:pt x="0" y="0"/>
                </a:moveTo>
                <a:cubicBezTo>
                  <a:pt x="178550" y="-21487"/>
                  <a:pt x="313332" y="59213"/>
                  <a:pt x="507187" y="0"/>
                </a:cubicBezTo>
                <a:cubicBezTo>
                  <a:pt x="701042" y="-59213"/>
                  <a:pt x="774541" y="42157"/>
                  <a:pt x="972109" y="0"/>
                </a:cubicBezTo>
                <a:cubicBezTo>
                  <a:pt x="1169677" y="-42157"/>
                  <a:pt x="1235403" y="51298"/>
                  <a:pt x="1458163" y="0"/>
                </a:cubicBezTo>
                <a:cubicBezTo>
                  <a:pt x="1680923" y="-51298"/>
                  <a:pt x="1819549" y="9223"/>
                  <a:pt x="2113280" y="0"/>
                </a:cubicBezTo>
                <a:cubicBezTo>
                  <a:pt x="2126214" y="104004"/>
                  <a:pt x="2096538" y="261351"/>
                  <a:pt x="2113280" y="481400"/>
                </a:cubicBezTo>
                <a:cubicBezTo>
                  <a:pt x="2130022" y="701449"/>
                  <a:pt x="2093438" y="830217"/>
                  <a:pt x="2113280" y="982448"/>
                </a:cubicBezTo>
                <a:cubicBezTo>
                  <a:pt x="1973885" y="1009123"/>
                  <a:pt x="1828000" y="979142"/>
                  <a:pt x="1648358" y="982448"/>
                </a:cubicBezTo>
                <a:cubicBezTo>
                  <a:pt x="1468716" y="985754"/>
                  <a:pt x="1364212" y="933325"/>
                  <a:pt x="1141171" y="982448"/>
                </a:cubicBezTo>
                <a:cubicBezTo>
                  <a:pt x="918130" y="1031571"/>
                  <a:pt x="790733" y="928006"/>
                  <a:pt x="633984" y="982448"/>
                </a:cubicBezTo>
                <a:cubicBezTo>
                  <a:pt x="477235" y="1036890"/>
                  <a:pt x="267440" y="909862"/>
                  <a:pt x="0" y="982448"/>
                </a:cubicBezTo>
                <a:cubicBezTo>
                  <a:pt x="-21079" y="763047"/>
                  <a:pt x="42448" y="674327"/>
                  <a:pt x="0" y="520697"/>
                </a:cubicBezTo>
                <a:cubicBezTo>
                  <a:pt x="-42448" y="367067"/>
                  <a:pt x="38168" y="164217"/>
                  <a:pt x="0" y="0"/>
                </a:cubicBezTo>
                <a:close/>
              </a:path>
              <a:path w="2113280" h="982448" stroke="0" extrusionOk="0">
                <a:moveTo>
                  <a:pt x="0" y="0"/>
                </a:moveTo>
                <a:cubicBezTo>
                  <a:pt x="168955" y="-28526"/>
                  <a:pt x="324994" y="27737"/>
                  <a:pt x="486054" y="0"/>
                </a:cubicBezTo>
                <a:cubicBezTo>
                  <a:pt x="647114" y="-27737"/>
                  <a:pt x="747231" y="472"/>
                  <a:pt x="972109" y="0"/>
                </a:cubicBezTo>
                <a:cubicBezTo>
                  <a:pt x="1196988" y="-472"/>
                  <a:pt x="1283702" y="15494"/>
                  <a:pt x="1458163" y="0"/>
                </a:cubicBezTo>
                <a:cubicBezTo>
                  <a:pt x="1632624" y="-15494"/>
                  <a:pt x="1835113" y="44038"/>
                  <a:pt x="2113280" y="0"/>
                </a:cubicBezTo>
                <a:cubicBezTo>
                  <a:pt x="2113287" y="125488"/>
                  <a:pt x="2065334" y="358938"/>
                  <a:pt x="2113280" y="471575"/>
                </a:cubicBezTo>
                <a:cubicBezTo>
                  <a:pt x="2161226" y="584213"/>
                  <a:pt x="2078333" y="772209"/>
                  <a:pt x="2113280" y="982448"/>
                </a:cubicBezTo>
                <a:cubicBezTo>
                  <a:pt x="1951999" y="1031709"/>
                  <a:pt x="1775912" y="937594"/>
                  <a:pt x="1584960" y="982448"/>
                </a:cubicBezTo>
                <a:cubicBezTo>
                  <a:pt x="1394008" y="1027302"/>
                  <a:pt x="1235697" y="969673"/>
                  <a:pt x="1120038" y="982448"/>
                </a:cubicBezTo>
                <a:cubicBezTo>
                  <a:pt x="1004379" y="995223"/>
                  <a:pt x="759072" y="971424"/>
                  <a:pt x="655117" y="982448"/>
                </a:cubicBezTo>
                <a:cubicBezTo>
                  <a:pt x="551162" y="993472"/>
                  <a:pt x="318965" y="941627"/>
                  <a:pt x="0" y="982448"/>
                </a:cubicBezTo>
                <a:cubicBezTo>
                  <a:pt x="-21281" y="768804"/>
                  <a:pt x="43351" y="647907"/>
                  <a:pt x="0" y="501048"/>
                </a:cubicBezTo>
                <a:cubicBezTo>
                  <a:pt x="-43351" y="354189"/>
                  <a:pt x="12948" y="19608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116448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Vâng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E7E7C1B-7904-C5A5-74B9-159F85965516}"/>
              </a:ext>
            </a:extLst>
          </p:cNvPr>
          <p:cNvSpPr txBox="1"/>
          <p:nvPr/>
        </p:nvSpPr>
        <p:spPr>
          <a:xfrm>
            <a:off x="13790356" y="8120881"/>
            <a:ext cx="1728184" cy="982448"/>
          </a:xfrm>
          <a:custGeom>
            <a:avLst/>
            <a:gdLst>
              <a:gd name="csX0" fmla="*/ 0 w 1728184"/>
              <a:gd name="csY0" fmla="*/ 0 h 982448"/>
              <a:gd name="csX1" fmla="*/ 524216 w 1728184"/>
              <a:gd name="csY1" fmla="*/ 0 h 982448"/>
              <a:gd name="csX2" fmla="*/ 1134841 w 1728184"/>
              <a:gd name="csY2" fmla="*/ 0 h 982448"/>
              <a:gd name="csX3" fmla="*/ 1728184 w 1728184"/>
              <a:gd name="csY3" fmla="*/ 0 h 982448"/>
              <a:gd name="csX4" fmla="*/ 1728184 w 1728184"/>
              <a:gd name="csY4" fmla="*/ 471575 h 982448"/>
              <a:gd name="csX5" fmla="*/ 1728184 w 1728184"/>
              <a:gd name="csY5" fmla="*/ 982448 h 982448"/>
              <a:gd name="csX6" fmla="*/ 1186686 w 1728184"/>
              <a:gd name="csY6" fmla="*/ 982448 h 982448"/>
              <a:gd name="csX7" fmla="*/ 576061 w 1728184"/>
              <a:gd name="csY7" fmla="*/ 982448 h 982448"/>
              <a:gd name="csX8" fmla="*/ 0 w 1728184"/>
              <a:gd name="csY8" fmla="*/ 982448 h 982448"/>
              <a:gd name="csX9" fmla="*/ 0 w 1728184"/>
              <a:gd name="csY9" fmla="*/ 471575 h 982448"/>
              <a:gd name="csX10" fmla="*/ 0 w 1728184"/>
              <a:gd name="csY10" fmla="*/ 0 h 9824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728184" h="982448" fill="none" extrusionOk="0">
                <a:moveTo>
                  <a:pt x="0" y="0"/>
                </a:moveTo>
                <a:cubicBezTo>
                  <a:pt x="250397" y="-11775"/>
                  <a:pt x="313504" y="39702"/>
                  <a:pt x="524216" y="0"/>
                </a:cubicBezTo>
                <a:cubicBezTo>
                  <a:pt x="734928" y="-39702"/>
                  <a:pt x="895960" y="24908"/>
                  <a:pt x="1134841" y="0"/>
                </a:cubicBezTo>
                <a:cubicBezTo>
                  <a:pt x="1373722" y="-24908"/>
                  <a:pt x="1587923" y="24695"/>
                  <a:pt x="1728184" y="0"/>
                </a:cubicBezTo>
                <a:cubicBezTo>
                  <a:pt x="1730156" y="101946"/>
                  <a:pt x="1678543" y="245809"/>
                  <a:pt x="1728184" y="471575"/>
                </a:cubicBezTo>
                <a:cubicBezTo>
                  <a:pt x="1777825" y="697341"/>
                  <a:pt x="1711485" y="744468"/>
                  <a:pt x="1728184" y="982448"/>
                </a:cubicBezTo>
                <a:cubicBezTo>
                  <a:pt x="1581259" y="1027801"/>
                  <a:pt x="1329327" y="927557"/>
                  <a:pt x="1186686" y="982448"/>
                </a:cubicBezTo>
                <a:cubicBezTo>
                  <a:pt x="1044045" y="1037339"/>
                  <a:pt x="879398" y="941866"/>
                  <a:pt x="576061" y="982448"/>
                </a:cubicBezTo>
                <a:cubicBezTo>
                  <a:pt x="272725" y="1023030"/>
                  <a:pt x="269634" y="934812"/>
                  <a:pt x="0" y="982448"/>
                </a:cubicBezTo>
                <a:cubicBezTo>
                  <a:pt x="-14078" y="850794"/>
                  <a:pt x="33168" y="585305"/>
                  <a:pt x="0" y="471575"/>
                </a:cubicBezTo>
                <a:cubicBezTo>
                  <a:pt x="-33168" y="357845"/>
                  <a:pt x="8990" y="133455"/>
                  <a:pt x="0" y="0"/>
                </a:cubicBezTo>
                <a:close/>
              </a:path>
              <a:path w="1728184" h="982448" stroke="0" extrusionOk="0">
                <a:moveTo>
                  <a:pt x="0" y="0"/>
                </a:moveTo>
                <a:cubicBezTo>
                  <a:pt x="157167" y="-32125"/>
                  <a:pt x="412669" y="22258"/>
                  <a:pt x="541498" y="0"/>
                </a:cubicBezTo>
                <a:cubicBezTo>
                  <a:pt x="670327" y="-22258"/>
                  <a:pt x="847228" y="39928"/>
                  <a:pt x="1117559" y="0"/>
                </a:cubicBezTo>
                <a:cubicBezTo>
                  <a:pt x="1387890" y="-39928"/>
                  <a:pt x="1494451" y="44181"/>
                  <a:pt x="1728184" y="0"/>
                </a:cubicBezTo>
                <a:cubicBezTo>
                  <a:pt x="1769530" y="162639"/>
                  <a:pt x="1679889" y="251741"/>
                  <a:pt x="1728184" y="501048"/>
                </a:cubicBezTo>
                <a:cubicBezTo>
                  <a:pt x="1776479" y="750355"/>
                  <a:pt x="1697699" y="791194"/>
                  <a:pt x="1728184" y="982448"/>
                </a:cubicBezTo>
                <a:cubicBezTo>
                  <a:pt x="1532977" y="1008230"/>
                  <a:pt x="1340829" y="912097"/>
                  <a:pt x="1117559" y="982448"/>
                </a:cubicBezTo>
                <a:cubicBezTo>
                  <a:pt x="894290" y="1052799"/>
                  <a:pt x="742423" y="954947"/>
                  <a:pt x="524216" y="982448"/>
                </a:cubicBezTo>
                <a:cubicBezTo>
                  <a:pt x="306009" y="1009949"/>
                  <a:pt x="248910" y="979332"/>
                  <a:pt x="0" y="982448"/>
                </a:cubicBezTo>
                <a:cubicBezTo>
                  <a:pt x="-16777" y="741049"/>
                  <a:pt x="28549" y="575677"/>
                  <a:pt x="0" y="471575"/>
                </a:cubicBezTo>
                <a:cubicBezTo>
                  <a:pt x="-28549" y="367473"/>
                  <a:pt x="36071" y="17990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2801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Dạ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Erika Ormig" panose="020B0609050302020204" pitchFamily="49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E58350B-6BF1-C2DB-37BB-B2FD82DF28FC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E25442E-3280-BC9E-29C7-6275DC1AA95F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4495800" y="1535270"/>
            <a:ext cx="12403374" cy="2139582"/>
          </a:xfrm>
          <a:custGeom>
            <a:avLst/>
            <a:gdLst>
              <a:gd name="csX0" fmla="*/ 0 w 12403374"/>
              <a:gd name="csY0" fmla="*/ 2139582 h 2139582"/>
              <a:gd name="csX1" fmla="*/ 12403374 w 12403374"/>
              <a:gd name="csY1" fmla="*/ 2139582 h 2139582"/>
              <a:gd name="csX2" fmla="*/ 12403374 w 12403374"/>
              <a:gd name="csY2" fmla="*/ 0 h 2139582"/>
              <a:gd name="csX3" fmla="*/ 0 w 12403374"/>
              <a:gd name="csY3" fmla="*/ 0 h 2139582"/>
              <a:gd name="csX4" fmla="*/ 0 w 12403374"/>
              <a:gd name="csY4" fmla="*/ 2139582 h 21395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403374" h="2139582" fill="none" extrusionOk="0">
                <a:moveTo>
                  <a:pt x="0" y="2139582"/>
                </a:moveTo>
                <a:cubicBezTo>
                  <a:pt x="2638898" y="2105807"/>
                  <a:pt x="10526971" y="2278455"/>
                  <a:pt x="12403374" y="2139582"/>
                </a:cubicBezTo>
                <a:cubicBezTo>
                  <a:pt x="12477145" y="1243872"/>
                  <a:pt x="12559257" y="889040"/>
                  <a:pt x="12403374" y="0"/>
                </a:cubicBezTo>
                <a:cubicBezTo>
                  <a:pt x="10177520" y="-137330"/>
                  <a:pt x="5474552" y="-137856"/>
                  <a:pt x="0" y="0"/>
                </a:cubicBezTo>
                <a:cubicBezTo>
                  <a:pt x="-152408" y="252064"/>
                  <a:pt x="-73868" y="1107587"/>
                  <a:pt x="0" y="2139582"/>
                </a:cubicBezTo>
                <a:close/>
              </a:path>
              <a:path w="12403374" h="2139582" stroke="0" extrusionOk="0">
                <a:moveTo>
                  <a:pt x="0" y="2139582"/>
                </a:moveTo>
                <a:cubicBezTo>
                  <a:pt x="2391924" y="2038095"/>
                  <a:pt x="10645077" y="1977420"/>
                  <a:pt x="12403374" y="2139582"/>
                </a:cubicBezTo>
                <a:cubicBezTo>
                  <a:pt x="12342661" y="1538559"/>
                  <a:pt x="12464446" y="611652"/>
                  <a:pt x="12403374" y="0"/>
                </a:cubicBezTo>
                <a:cubicBezTo>
                  <a:pt x="9319999" y="50065"/>
                  <a:pt x="5563438" y="-158449"/>
                  <a:pt x="0" y="0"/>
                </a:cubicBezTo>
                <a:cubicBezTo>
                  <a:pt x="24452" y="938783"/>
                  <a:pt x="67663" y="1748099"/>
                  <a:pt x="0" y="2139582"/>
                </a:cubicBezTo>
                <a:close/>
              </a:path>
            </a:pathLst>
          </a:custGeom>
          <a:solidFill>
            <a:srgbClr val="FDEAD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3374" h="2139582">
                        <a:moveTo>
                          <a:pt x="0" y="2139582"/>
                        </a:moveTo>
                        <a:lnTo>
                          <a:pt x="12403374" y="2139582"/>
                        </a:lnTo>
                        <a:lnTo>
                          <a:pt x="12403374" y="0"/>
                        </a:lnTo>
                        <a:lnTo>
                          <a:pt x="0" y="0"/>
                        </a:lnTo>
                        <a:lnTo>
                          <a:pt x="0" y="213958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23218" y="4513659"/>
            <a:ext cx="4534668" cy="4688096"/>
          </a:xfrm>
          <a:custGeom>
            <a:avLst/>
            <a:gdLst/>
            <a:ahLst/>
            <a:cxnLst/>
            <a:rect l="l" t="t" r="r" b="b"/>
            <a:pathLst>
              <a:path w="4534668" h="4688096">
                <a:moveTo>
                  <a:pt x="0" y="0"/>
                </a:moveTo>
                <a:lnTo>
                  <a:pt x="4534668" y="0"/>
                </a:lnTo>
                <a:lnTo>
                  <a:pt x="4534668" y="4688096"/>
                </a:lnTo>
                <a:lnTo>
                  <a:pt x="0" y="4688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81505" y="1895356"/>
            <a:ext cx="2427683" cy="3859034"/>
          </a:xfrm>
          <a:custGeom>
            <a:avLst/>
            <a:gdLst/>
            <a:ahLst/>
            <a:cxnLst/>
            <a:rect l="l" t="t" r="r" b="b"/>
            <a:pathLst>
              <a:path w="2427683" h="3859034">
                <a:moveTo>
                  <a:pt x="0" y="0"/>
                </a:moveTo>
                <a:lnTo>
                  <a:pt x="2427684" y="0"/>
                </a:lnTo>
                <a:lnTo>
                  <a:pt x="2427684" y="3859035"/>
                </a:lnTo>
                <a:lnTo>
                  <a:pt x="0" y="3859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641077" y="588634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992529" y="4870747"/>
            <a:ext cx="378879" cy="545506"/>
          </a:xfrm>
          <a:custGeom>
            <a:avLst/>
            <a:gdLst/>
            <a:ahLst/>
            <a:cxnLst/>
            <a:rect l="l" t="t" r="r" b="b"/>
            <a:pathLst>
              <a:path w="378879" h="545506">
                <a:moveTo>
                  <a:pt x="0" y="0"/>
                </a:moveTo>
                <a:lnTo>
                  <a:pt x="378878" y="0"/>
                </a:lnTo>
                <a:lnTo>
                  <a:pt x="378878" y="545506"/>
                </a:lnTo>
                <a:lnTo>
                  <a:pt x="0" y="545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5144" y="6958330"/>
            <a:ext cx="514066" cy="740148"/>
          </a:xfrm>
          <a:custGeom>
            <a:avLst/>
            <a:gdLst/>
            <a:ahLst/>
            <a:cxnLst/>
            <a:rect l="l" t="t" r="r" b="b"/>
            <a:pathLst>
              <a:path w="514066" h="740148">
                <a:moveTo>
                  <a:pt x="0" y="0"/>
                </a:moveTo>
                <a:lnTo>
                  <a:pt x="514067" y="0"/>
                </a:lnTo>
                <a:lnTo>
                  <a:pt x="514067" y="740148"/>
                </a:lnTo>
                <a:lnTo>
                  <a:pt x="0" y="740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30002" y="2374077"/>
            <a:ext cx="11171998" cy="1003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Trắc</a:t>
            </a:r>
            <a:r>
              <a:rPr lang="en-US" sz="9600" dirty="0">
                <a:solidFill>
                  <a:srgbClr val="F9B14A"/>
                </a:solidFill>
                <a:latin typeface="#9Slide07 IcielNabila" pitchFamily="2" charset="0"/>
              </a:rPr>
              <a:t> </a:t>
            </a: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nghiệm</a:t>
            </a:r>
            <a:r>
              <a:rPr lang="en-US" sz="9600" dirty="0">
                <a:solidFill>
                  <a:srgbClr val="F9B14A"/>
                </a:solidFill>
                <a:latin typeface="#9Slide07 IcielNabila" pitchFamily="2" charset="0"/>
              </a:rPr>
              <a:t> </a:t>
            </a:r>
            <a:r>
              <a:rPr lang="en-US" sz="9600" dirty="0" err="1">
                <a:solidFill>
                  <a:srgbClr val="F9B14A"/>
                </a:solidFill>
                <a:latin typeface="#9Slide07 IcielNabila" pitchFamily="2" charset="0"/>
              </a:rPr>
              <a:t>nhanh</a:t>
            </a:r>
            <a:endParaRPr lang="en-US" sz="9600" dirty="0">
              <a:solidFill>
                <a:srgbClr val="F9B14A"/>
              </a:solidFill>
              <a:latin typeface="#9Slide07 IcielNabil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050ED31-6396-A0F9-8235-04416695DB2F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E0BADBA-89B0-EECF-34A1-02125160E381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624672" y="1129131"/>
            <a:ext cx="15038752" cy="228671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667685" y="3861677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9195953" y="3867957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667685" y="6269110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9195953" y="6275392"/>
            <a:ext cx="7357927" cy="177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8315" y="4081740"/>
            <a:ext cx="1327296" cy="10617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9133" y="6628124"/>
            <a:ext cx="1206432" cy="10558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38" y="6623465"/>
            <a:ext cx="1206742" cy="1060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38" y="4317837"/>
            <a:ext cx="1206742" cy="10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D168F3E-4582-CB9B-B0F5-4CFDCC85CC1E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D6A4B73-3F49-91A3-28D2-FDBA7E281EDB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1251390" y="778636"/>
            <a:ext cx="15785220" cy="3037233"/>
          </a:xfrm>
          <a:prstGeom prst="snip2DiagRect">
            <a:avLst/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828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Ô!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1667685" y="4592968"/>
            <a:ext cx="7357927" cy="1757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9195953" y="4530695"/>
            <a:ext cx="7357927" cy="1757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SG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1667685" y="6771877"/>
            <a:ext cx="7357927" cy="206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endParaRPr kumimoji="0" lang="vi-VN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9195953" y="6778155"/>
            <a:ext cx="7357927" cy="206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57" rIns="137052" bIns="68557" rtlCol="0" anchor="ctr"/>
          <a:lstStyle/>
          <a:p>
            <a:pPr marL="0" marR="0" lvl="0" indent="0" algn="l" defTabSz="13704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Ô</a:t>
            </a:r>
            <a:endParaRPr kumimoji="0" lang="vi-VN" sz="4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56" y="4951112"/>
            <a:ext cx="1208211" cy="1061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01" y="7255743"/>
            <a:ext cx="1098267" cy="965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33" y="7255537"/>
            <a:ext cx="1206742" cy="965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982" y="5092931"/>
            <a:ext cx="1098549" cy="9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F1556005-0E0E-D4DE-FEA8-847243BA7F91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DB8206B-C8E7-5A8B-9703-FE67EDF3D1A3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1251390" y="557885"/>
            <a:ext cx="15785220" cy="3056311"/>
          </a:xfrm>
          <a:prstGeom prst="snip2DiagRect">
            <a:avLst/>
          </a:prstGeom>
          <a:solidFill>
            <a:srgbClr val="FDEAD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l" defTabSz="1828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667665" y="4341585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9195933" y="4347871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667665" y="6614596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Nơi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đây</a:t>
            </a:r>
            <a:endParaRPr kumimoji="0" lang="en-SG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9195933" y="6620876"/>
            <a:ext cx="7357927" cy="1753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82" tIns="68557" rIns="137082" bIns="68557" rtlCol="0" anchor="ctr"/>
          <a:lstStyle/>
          <a:p>
            <a:pPr marL="0" marR="0" lvl="0" indent="0" algn="just" defTabSz="1370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D.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Đó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endParaRPr kumimoji="0" lang="en-US" sz="47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56" y="4585464"/>
            <a:ext cx="1208211" cy="1061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9133" y="6890465"/>
            <a:ext cx="1206432" cy="10558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18" y="6907855"/>
            <a:ext cx="1206742" cy="10604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118" y="4662975"/>
            <a:ext cx="1206742" cy="9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BD805AD9-E0E8-3DBB-0F41-7EC80B37F1D4}"/>
              </a:ext>
            </a:extLst>
          </p:cNvPr>
          <p:cNvSpPr/>
          <p:nvPr/>
        </p:nvSpPr>
        <p:spPr>
          <a:xfrm rot="-1229082">
            <a:off x="14480922" y="6659109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5"/>
                </a:lnTo>
                <a:lnTo>
                  <a:pt x="0" y="6574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9F7667-6229-E035-4CB9-49E700C5A9B7}"/>
              </a:ext>
            </a:extLst>
          </p:cNvPr>
          <p:cNvSpPr/>
          <p:nvPr/>
        </p:nvSpPr>
        <p:spPr>
          <a:xfrm>
            <a:off x="-967545" y="-2326124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0" y="0"/>
                </a:moveTo>
                <a:lnTo>
                  <a:pt x="5116356" y="0"/>
                </a:lnTo>
                <a:lnTo>
                  <a:pt x="5116356" y="7805376"/>
                </a:lnTo>
                <a:lnTo>
                  <a:pt x="0" y="780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62746-F2C0-0064-2FE6-45AB5940F8AA}"/>
              </a:ext>
            </a:extLst>
          </p:cNvPr>
          <p:cNvSpPr txBox="1"/>
          <p:nvPr/>
        </p:nvSpPr>
        <p:spPr>
          <a:xfrm>
            <a:off x="3429000" y="148666"/>
            <a:ext cx="3352800" cy="143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EF73F-5D04-A92E-3A19-A6B530574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343" y="419100"/>
            <a:ext cx="11030057" cy="9719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A53EF-BC85-FABE-FA1D-DA96F4540715}"/>
              </a:ext>
            </a:extLst>
          </p:cNvPr>
          <p:cNvSpPr txBox="1"/>
          <p:nvPr/>
        </p:nvSpPr>
        <p:spPr>
          <a:xfrm>
            <a:off x="76200" y="3619500"/>
            <a:ext cx="3352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 chia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Nabila" pitchFamily="2" charset="0"/>
                <a:cs typeface="Times New Roman" panose="02020603050405020304" pitchFamily="18" charset="0"/>
              </a:rPr>
              <a:t>sẻ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Nabil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4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48383"/>
              </p:ext>
            </p:extLst>
          </p:nvPr>
        </p:nvGraphicFramePr>
        <p:xfrm>
          <a:off x="228600" y="266700"/>
          <a:ext cx="17907000" cy="957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0">
                  <a:extLst>
                    <a:ext uri="{9D8B030D-6E8A-4147-A177-3AD203B41FA5}">
                      <a16:colId xmlns:a16="http://schemas.microsoft.com/office/drawing/2014/main" val="60429440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542737484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997452686"/>
                    </a:ext>
                  </a:extLst>
                </a:gridCol>
              </a:tblGrid>
              <a:tr h="3839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829832"/>
                  </a:ext>
                </a:extLst>
              </a:tr>
              <a:tr h="134386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5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điểu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ngờ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385816"/>
                  </a:ext>
                </a:extLst>
              </a:tr>
              <a:tr h="787123">
                <a:tc>
                  <a:txBody>
                    <a:bodyPr/>
                    <a:lstStyle/>
                    <a:p>
                      <a:pPr algn="just" defTabSz="1371600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37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algn="just" defTabSz="1371600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860816"/>
                  </a:ext>
                </a:extLst>
              </a:tr>
              <a:tr h="47355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Ơ,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ư?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7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7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240862"/>
                  </a:ext>
                </a:extLst>
              </a:tr>
              <a:tr h="1126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Chao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5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</a:t>
                      </a:r>
                      <a:r>
                        <a:rPr lang="en-US" sz="37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endParaRPr lang="en-US" sz="37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5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7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45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75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F049A7-A969-4ADF-7628-BBE1450D3732}"/>
              </a:ext>
            </a:extLst>
          </p:cNvPr>
          <p:cNvGrpSpPr/>
          <p:nvPr/>
        </p:nvGrpSpPr>
        <p:grpSpPr>
          <a:xfrm>
            <a:off x="345870" y="1037667"/>
            <a:ext cx="17678400" cy="2277033"/>
            <a:chOff x="345870" y="1037667"/>
            <a:chExt cx="17678400" cy="2277033"/>
          </a:xfrm>
        </p:grpSpPr>
        <p:grpSp>
          <p:nvGrpSpPr>
            <p:cNvPr id="4" name="Group 2"/>
            <p:cNvGrpSpPr/>
            <p:nvPr/>
          </p:nvGrpSpPr>
          <p:grpSpPr>
            <a:xfrm>
              <a:off x="345870" y="1037667"/>
              <a:ext cx="17678400" cy="2277033"/>
              <a:chOff x="0" y="0"/>
              <a:chExt cx="4836557" cy="537017"/>
            </a:xfrm>
            <a:solidFill>
              <a:srgbClr val="FDEADA"/>
            </a:solidFill>
          </p:grpSpPr>
          <p:sp>
            <p:nvSpPr>
              <p:cNvPr id="5" name="Freeform 3"/>
              <p:cNvSpPr/>
              <p:nvPr/>
            </p:nvSpPr>
            <p:spPr>
              <a:xfrm>
                <a:off x="0" y="0"/>
                <a:ext cx="4836557" cy="537017"/>
              </a:xfrm>
              <a:custGeom>
                <a:avLst/>
                <a:gdLst>
                  <a:gd name="csX0" fmla="*/ 0 w 4836557"/>
                  <a:gd name="csY0" fmla="*/ 0 h 537017"/>
                  <a:gd name="csX1" fmla="*/ 4836557 w 4836557"/>
                  <a:gd name="csY1" fmla="*/ 0 h 537017"/>
                  <a:gd name="csX2" fmla="*/ 4836557 w 4836557"/>
                  <a:gd name="csY2" fmla="*/ 537017 h 537017"/>
                  <a:gd name="csX3" fmla="*/ 0 w 4836557"/>
                  <a:gd name="csY3" fmla="*/ 537017 h 537017"/>
                  <a:gd name="csX4" fmla="*/ 0 w 4836557"/>
                  <a:gd name="csY4" fmla="*/ 0 h 5370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836557" h="537017" fill="none" extrusionOk="0">
                    <a:moveTo>
                      <a:pt x="0" y="0"/>
                    </a:moveTo>
                    <a:cubicBezTo>
                      <a:pt x="2206922" y="42830"/>
                      <a:pt x="2821413" y="-94344"/>
                      <a:pt x="4836557" y="0"/>
                    </a:cubicBezTo>
                    <a:cubicBezTo>
                      <a:pt x="4841237" y="258093"/>
                      <a:pt x="4874864" y="309027"/>
                      <a:pt x="4836557" y="537017"/>
                    </a:cubicBezTo>
                    <a:cubicBezTo>
                      <a:pt x="3529242" y="667236"/>
                      <a:pt x="2359121" y="423410"/>
                      <a:pt x="0" y="537017"/>
                    </a:cubicBezTo>
                    <a:cubicBezTo>
                      <a:pt x="-676" y="371718"/>
                      <a:pt x="-8500" y="104726"/>
                      <a:pt x="0" y="0"/>
                    </a:cubicBezTo>
                    <a:close/>
                  </a:path>
                  <a:path w="4836557" h="537017" stroke="0" extrusionOk="0">
                    <a:moveTo>
                      <a:pt x="0" y="0"/>
                    </a:moveTo>
                    <a:cubicBezTo>
                      <a:pt x="1299791" y="-69664"/>
                      <a:pt x="2536296" y="-119259"/>
                      <a:pt x="4836557" y="0"/>
                    </a:cubicBezTo>
                    <a:cubicBezTo>
                      <a:pt x="4868939" y="222313"/>
                      <a:pt x="4857671" y="444248"/>
                      <a:pt x="4836557" y="537017"/>
                    </a:cubicBezTo>
                    <a:cubicBezTo>
                      <a:pt x="4144213" y="393233"/>
                      <a:pt x="1187665" y="686505"/>
                      <a:pt x="0" y="537017"/>
                    </a:cubicBezTo>
                    <a:cubicBezTo>
                      <a:pt x="37995" y="395660"/>
                      <a:pt x="-13977" y="167910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173887112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36557" h="537017">
                            <a:moveTo>
                              <a:pt x="0" y="0"/>
                            </a:moveTo>
                            <a:lnTo>
                              <a:pt x="4836557" y="0"/>
                            </a:lnTo>
                            <a:lnTo>
                              <a:pt x="4836557" y="537017"/>
                            </a:lnTo>
                            <a:lnTo>
                              <a:pt x="0" y="537017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4"/>
              <p:cNvSpPr txBox="1"/>
              <p:nvPr/>
            </p:nvSpPr>
            <p:spPr>
              <a:xfrm>
                <a:off x="0" y="-38100"/>
                <a:ext cx="4836557" cy="575117"/>
              </a:xfrm>
              <a:custGeom>
                <a:avLst/>
                <a:gdLst>
                  <a:gd name="csX0" fmla="*/ 0 w 4836557"/>
                  <a:gd name="csY0" fmla="*/ 0 h 575117"/>
                  <a:gd name="csX1" fmla="*/ 4836557 w 4836557"/>
                  <a:gd name="csY1" fmla="*/ 0 h 575117"/>
                  <a:gd name="csX2" fmla="*/ 4836557 w 4836557"/>
                  <a:gd name="csY2" fmla="*/ 575117 h 575117"/>
                  <a:gd name="csX3" fmla="*/ 0 w 4836557"/>
                  <a:gd name="csY3" fmla="*/ 575117 h 575117"/>
                  <a:gd name="csX4" fmla="*/ 0 w 4836557"/>
                  <a:gd name="csY4" fmla="*/ 0 h 5751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836557" h="575117" fill="none" extrusionOk="0">
                    <a:moveTo>
                      <a:pt x="0" y="0"/>
                    </a:moveTo>
                    <a:cubicBezTo>
                      <a:pt x="755498" y="-127444"/>
                      <a:pt x="3871543" y="-5324"/>
                      <a:pt x="4836557" y="0"/>
                    </a:cubicBezTo>
                    <a:cubicBezTo>
                      <a:pt x="4786189" y="252612"/>
                      <a:pt x="4815003" y="478446"/>
                      <a:pt x="4836557" y="575117"/>
                    </a:cubicBezTo>
                    <a:cubicBezTo>
                      <a:pt x="2831626" y="507307"/>
                      <a:pt x="609169" y="421758"/>
                      <a:pt x="0" y="575117"/>
                    </a:cubicBezTo>
                    <a:cubicBezTo>
                      <a:pt x="44739" y="302108"/>
                      <a:pt x="8296" y="201461"/>
                      <a:pt x="0" y="0"/>
                    </a:cubicBezTo>
                    <a:close/>
                  </a:path>
                  <a:path w="4836557" h="575117" stroke="0" extrusionOk="0">
                    <a:moveTo>
                      <a:pt x="0" y="0"/>
                    </a:moveTo>
                    <a:cubicBezTo>
                      <a:pt x="1839158" y="-122574"/>
                      <a:pt x="3436870" y="-132072"/>
                      <a:pt x="4836557" y="0"/>
                    </a:cubicBezTo>
                    <a:cubicBezTo>
                      <a:pt x="4818591" y="147783"/>
                      <a:pt x="4836507" y="408547"/>
                      <a:pt x="4836557" y="575117"/>
                    </a:cubicBezTo>
                    <a:cubicBezTo>
                      <a:pt x="3699876" y="580099"/>
                      <a:pt x="2166426" y="585398"/>
                      <a:pt x="0" y="575117"/>
                    </a:cubicBezTo>
                    <a:cubicBezTo>
                      <a:pt x="-44218" y="371114"/>
                      <a:pt x="-13525" y="188146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21674489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73578" y="1037667"/>
              <a:ext cx="17526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marR="0" lvl="0" indent="-51435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quá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rung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ngón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nhìn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che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thỉnh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thoảng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nhô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cà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352800" y="3467100"/>
            <a:ext cx="1454677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</a:t>
            </a:r>
            <a:r>
              <a:rPr lang="en-US" sz="40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rung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rung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thỉnh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thoảng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587;p40">
            <a:extLst>
              <a:ext uri="{FF2B5EF4-FFF2-40B4-BE49-F238E27FC236}">
                <a16:creationId xmlns:a16="http://schemas.microsoft.com/office/drawing/2014/main" id="{D5E34171-8853-5C67-878C-2584F2AFBE49}"/>
              </a:ext>
            </a:extLst>
          </p:cNvPr>
          <p:cNvSpPr txBox="1">
            <a:spLocks/>
          </p:cNvSpPr>
          <p:nvPr/>
        </p:nvSpPr>
        <p:spPr>
          <a:xfrm>
            <a:off x="7439891" y="-126071"/>
            <a:ext cx="7495309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ài tập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F520B4D-67C7-759A-ECA6-7B34E6027556}"/>
              </a:ext>
            </a:extLst>
          </p:cNvPr>
          <p:cNvSpPr/>
          <p:nvPr/>
        </p:nvSpPr>
        <p:spPr>
          <a:xfrm>
            <a:off x="-685800" y="3796346"/>
            <a:ext cx="4124521" cy="6351909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0" y="0"/>
                </a:moveTo>
                <a:lnTo>
                  <a:pt x="5668137" y="0"/>
                </a:lnTo>
                <a:lnTo>
                  <a:pt x="5668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F2F4CA6-C7FB-A16A-B3B3-1D9932EDC090}"/>
              </a:ext>
            </a:extLst>
          </p:cNvPr>
          <p:cNvGrpSpPr/>
          <p:nvPr/>
        </p:nvGrpSpPr>
        <p:grpSpPr>
          <a:xfrm>
            <a:off x="457200" y="1333500"/>
            <a:ext cx="17221200" cy="1676400"/>
            <a:chOff x="457200" y="1333500"/>
            <a:chExt cx="17221200" cy="1676400"/>
          </a:xfrm>
        </p:grpSpPr>
        <p:grpSp>
          <p:nvGrpSpPr>
            <p:cNvPr id="4" name="Group 2"/>
            <p:cNvGrpSpPr/>
            <p:nvPr/>
          </p:nvGrpSpPr>
          <p:grpSpPr>
            <a:xfrm>
              <a:off x="457200" y="1333500"/>
              <a:ext cx="17221200" cy="1676400"/>
              <a:chOff x="0" y="0"/>
              <a:chExt cx="4836557" cy="537017"/>
            </a:xfrm>
            <a:solidFill>
              <a:srgbClr val="FDEADA"/>
            </a:solidFill>
          </p:grpSpPr>
          <p:sp>
            <p:nvSpPr>
              <p:cNvPr id="5" name="Freeform 3"/>
              <p:cNvSpPr/>
              <p:nvPr/>
            </p:nvSpPr>
            <p:spPr>
              <a:xfrm>
                <a:off x="0" y="0"/>
                <a:ext cx="4836557" cy="537017"/>
              </a:xfrm>
              <a:custGeom>
                <a:avLst/>
                <a:gdLst>
                  <a:gd name="csX0" fmla="*/ 0 w 4836557"/>
                  <a:gd name="csY0" fmla="*/ 0 h 537017"/>
                  <a:gd name="csX1" fmla="*/ 4836557 w 4836557"/>
                  <a:gd name="csY1" fmla="*/ 0 h 537017"/>
                  <a:gd name="csX2" fmla="*/ 4836557 w 4836557"/>
                  <a:gd name="csY2" fmla="*/ 537017 h 537017"/>
                  <a:gd name="csX3" fmla="*/ 0 w 4836557"/>
                  <a:gd name="csY3" fmla="*/ 537017 h 537017"/>
                  <a:gd name="csX4" fmla="*/ 0 w 4836557"/>
                  <a:gd name="csY4" fmla="*/ 0 h 5370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836557" h="537017" fill="none" extrusionOk="0">
                    <a:moveTo>
                      <a:pt x="0" y="0"/>
                    </a:moveTo>
                    <a:cubicBezTo>
                      <a:pt x="2248019" y="105905"/>
                      <a:pt x="3446062" y="-127052"/>
                      <a:pt x="4836557" y="0"/>
                    </a:cubicBezTo>
                    <a:cubicBezTo>
                      <a:pt x="4876499" y="140979"/>
                      <a:pt x="4830991" y="278223"/>
                      <a:pt x="4836557" y="537017"/>
                    </a:cubicBezTo>
                    <a:cubicBezTo>
                      <a:pt x="4309840" y="374620"/>
                      <a:pt x="1179530" y="391524"/>
                      <a:pt x="0" y="537017"/>
                    </a:cubicBezTo>
                    <a:cubicBezTo>
                      <a:pt x="-18960" y="349468"/>
                      <a:pt x="6039" y="261064"/>
                      <a:pt x="0" y="0"/>
                    </a:cubicBezTo>
                    <a:close/>
                  </a:path>
                  <a:path w="4836557" h="537017" stroke="0" extrusionOk="0">
                    <a:moveTo>
                      <a:pt x="0" y="0"/>
                    </a:moveTo>
                    <a:cubicBezTo>
                      <a:pt x="645756" y="-124621"/>
                      <a:pt x="2725431" y="-131157"/>
                      <a:pt x="4836557" y="0"/>
                    </a:cubicBezTo>
                    <a:cubicBezTo>
                      <a:pt x="4875520" y="239755"/>
                      <a:pt x="4789477" y="305885"/>
                      <a:pt x="4836557" y="537017"/>
                    </a:cubicBezTo>
                    <a:cubicBezTo>
                      <a:pt x="3439343" y="526685"/>
                      <a:pt x="1825751" y="675979"/>
                      <a:pt x="0" y="537017"/>
                    </a:cubicBezTo>
                    <a:cubicBezTo>
                      <a:pt x="18349" y="412020"/>
                      <a:pt x="-11394" y="192738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305883782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36557" h="537017">
                            <a:moveTo>
                              <a:pt x="0" y="0"/>
                            </a:moveTo>
                            <a:lnTo>
                              <a:pt x="4836557" y="0"/>
                            </a:lnTo>
                            <a:lnTo>
                              <a:pt x="4836557" y="537017"/>
                            </a:lnTo>
                            <a:lnTo>
                              <a:pt x="0" y="537017"/>
                            </a:ln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4"/>
              <p:cNvSpPr txBox="1"/>
              <p:nvPr/>
            </p:nvSpPr>
            <p:spPr>
              <a:xfrm>
                <a:off x="0" y="-38100"/>
                <a:ext cx="4836557" cy="575117"/>
              </a:xfrm>
              <a:custGeom>
                <a:avLst/>
                <a:gdLst>
                  <a:gd name="csX0" fmla="*/ 0 w 4836557"/>
                  <a:gd name="csY0" fmla="*/ 0 h 575117"/>
                  <a:gd name="csX1" fmla="*/ 4836557 w 4836557"/>
                  <a:gd name="csY1" fmla="*/ 0 h 575117"/>
                  <a:gd name="csX2" fmla="*/ 4836557 w 4836557"/>
                  <a:gd name="csY2" fmla="*/ 575117 h 575117"/>
                  <a:gd name="csX3" fmla="*/ 0 w 4836557"/>
                  <a:gd name="csY3" fmla="*/ 575117 h 575117"/>
                  <a:gd name="csX4" fmla="*/ 0 w 4836557"/>
                  <a:gd name="csY4" fmla="*/ 0 h 5751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836557" h="575117" fill="none" extrusionOk="0">
                    <a:moveTo>
                      <a:pt x="0" y="0"/>
                    </a:moveTo>
                    <a:cubicBezTo>
                      <a:pt x="1922687" y="31525"/>
                      <a:pt x="2438650" y="38636"/>
                      <a:pt x="4836557" y="0"/>
                    </a:cubicBezTo>
                    <a:cubicBezTo>
                      <a:pt x="4879128" y="217484"/>
                      <a:pt x="4839696" y="510950"/>
                      <a:pt x="4836557" y="575117"/>
                    </a:cubicBezTo>
                    <a:cubicBezTo>
                      <a:pt x="3232507" y="597740"/>
                      <a:pt x="2040693" y="475132"/>
                      <a:pt x="0" y="575117"/>
                    </a:cubicBezTo>
                    <a:cubicBezTo>
                      <a:pt x="12959" y="409004"/>
                      <a:pt x="-42850" y="240206"/>
                      <a:pt x="0" y="0"/>
                    </a:cubicBezTo>
                    <a:close/>
                  </a:path>
                  <a:path w="4836557" h="575117" stroke="0" extrusionOk="0">
                    <a:moveTo>
                      <a:pt x="0" y="0"/>
                    </a:moveTo>
                    <a:cubicBezTo>
                      <a:pt x="1170283" y="-156575"/>
                      <a:pt x="4034260" y="14837"/>
                      <a:pt x="4836557" y="0"/>
                    </a:cubicBezTo>
                    <a:cubicBezTo>
                      <a:pt x="4868783" y="272572"/>
                      <a:pt x="4875513" y="397670"/>
                      <a:pt x="4836557" y="575117"/>
                    </a:cubicBezTo>
                    <a:cubicBezTo>
                      <a:pt x="3291397" y="676022"/>
                      <a:pt x="547453" y="693186"/>
                      <a:pt x="0" y="575117"/>
                    </a:cubicBezTo>
                    <a:cubicBezTo>
                      <a:pt x="28773" y="431572"/>
                      <a:pt x="10998" y="266224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971549498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62000" y="1448425"/>
              <a:ext cx="166116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3716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bấy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đèo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hừng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hực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đuốc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67591" y="3543300"/>
            <a:ext cx="119530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hừng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hực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đuốc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 Pa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rừng cây dưới nắng rực rỡ tựa như một bó đuốc khổng lồ.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nhà văn miêu tả thành công thiên nhiên đặc trưng ở vùng núi Sa Pa với nắng, đèo, rừng cây. Thiên nhiên hiện lên rộng lớn, mênh mông, hùng vĩ, tráng lệ.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587;p40">
            <a:extLst>
              <a:ext uri="{FF2B5EF4-FFF2-40B4-BE49-F238E27FC236}">
                <a16:creationId xmlns:a16="http://schemas.microsoft.com/office/drawing/2014/main" id="{BDCB85F3-6E6F-864E-668C-17A6B4D99994}"/>
              </a:ext>
            </a:extLst>
          </p:cNvPr>
          <p:cNvSpPr txBox="1">
            <a:spLocks/>
          </p:cNvSpPr>
          <p:nvPr/>
        </p:nvSpPr>
        <p:spPr>
          <a:xfrm>
            <a:off x="7439891" y="-126071"/>
            <a:ext cx="7495309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ài tập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ảm nhận vẻ đẹp của anh thanh niên trong Lặng lẽ SaPa hay nhất- Văn 9">
            <a:extLst>
              <a:ext uri="{FF2B5EF4-FFF2-40B4-BE49-F238E27FC236}">
                <a16:creationId xmlns:a16="http://schemas.microsoft.com/office/drawing/2014/main" id="{CC195182-F4D1-09AB-2470-C5AC5FE16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3"/>
          <a:stretch/>
        </p:blipFill>
        <p:spPr bwMode="auto">
          <a:xfrm rot="10800000" flipV="1">
            <a:off x="12801600" y="3715857"/>
            <a:ext cx="7100454" cy="5220325"/>
          </a:xfrm>
          <a:custGeom>
            <a:avLst/>
            <a:gdLst>
              <a:gd name="csX0" fmla="*/ 0 w 7100454"/>
              <a:gd name="csY0" fmla="*/ 0 h 5220325"/>
              <a:gd name="csX1" fmla="*/ 7100454 w 7100454"/>
              <a:gd name="csY1" fmla="*/ 0 h 5220325"/>
              <a:gd name="csX2" fmla="*/ 7100454 w 7100454"/>
              <a:gd name="csY2" fmla="*/ 5220325 h 5220325"/>
              <a:gd name="csX3" fmla="*/ 0 w 7100454"/>
              <a:gd name="csY3" fmla="*/ 5220325 h 5220325"/>
              <a:gd name="csX4" fmla="*/ 0 w 7100454"/>
              <a:gd name="csY4" fmla="*/ 0 h 52203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100454" h="5220325" extrusionOk="0">
                <a:moveTo>
                  <a:pt x="0" y="0"/>
                </a:moveTo>
                <a:cubicBezTo>
                  <a:pt x="2360858" y="-39241"/>
                  <a:pt x="4299888" y="100829"/>
                  <a:pt x="7100454" y="0"/>
                </a:cubicBezTo>
                <a:cubicBezTo>
                  <a:pt x="7020545" y="1413392"/>
                  <a:pt x="6979654" y="4426843"/>
                  <a:pt x="7100454" y="5220325"/>
                </a:cubicBezTo>
                <a:cubicBezTo>
                  <a:pt x="4376556" y="5302974"/>
                  <a:pt x="2312230" y="5358047"/>
                  <a:pt x="0" y="5220325"/>
                </a:cubicBezTo>
                <a:cubicBezTo>
                  <a:pt x="94550" y="2667465"/>
                  <a:pt x="-125627" y="254567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56241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757506"/>
            <a:ext cx="6858000" cy="6438900"/>
          </a:xfrm>
          <a:custGeom>
            <a:avLst/>
            <a:gdLst>
              <a:gd name="csX0" fmla="*/ 0 w 6858000"/>
              <a:gd name="csY0" fmla="*/ 0 h 6438900"/>
              <a:gd name="csX1" fmla="*/ 6858000 w 6858000"/>
              <a:gd name="csY1" fmla="*/ 0 h 6438900"/>
              <a:gd name="csX2" fmla="*/ 6858000 w 6858000"/>
              <a:gd name="csY2" fmla="*/ 6438900 h 6438900"/>
              <a:gd name="csX3" fmla="*/ 0 w 6858000"/>
              <a:gd name="csY3" fmla="*/ 6438900 h 6438900"/>
              <a:gd name="csX4" fmla="*/ 0 w 6858000"/>
              <a:gd name="csY4" fmla="*/ 0 h 6438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858000" h="6438900" fill="none" extrusionOk="0">
                <a:moveTo>
                  <a:pt x="0" y="0"/>
                </a:moveTo>
                <a:cubicBezTo>
                  <a:pt x="714605" y="-33775"/>
                  <a:pt x="4603654" y="138873"/>
                  <a:pt x="6858000" y="0"/>
                </a:cubicBezTo>
                <a:cubicBezTo>
                  <a:pt x="6784229" y="2295826"/>
                  <a:pt x="6702117" y="3668722"/>
                  <a:pt x="6858000" y="6438900"/>
                </a:cubicBezTo>
                <a:cubicBezTo>
                  <a:pt x="5415190" y="6301570"/>
                  <a:pt x="986302" y="6301044"/>
                  <a:pt x="0" y="6438900"/>
                </a:cubicBezTo>
                <a:cubicBezTo>
                  <a:pt x="152408" y="4695510"/>
                  <a:pt x="73868" y="2050278"/>
                  <a:pt x="0" y="0"/>
                </a:cubicBezTo>
                <a:close/>
              </a:path>
              <a:path w="6858000" h="6438900" stroke="0" extrusionOk="0">
                <a:moveTo>
                  <a:pt x="0" y="0"/>
                </a:moveTo>
                <a:cubicBezTo>
                  <a:pt x="1041946" y="-101487"/>
                  <a:pt x="5798661" y="-162162"/>
                  <a:pt x="6858000" y="0"/>
                </a:cubicBezTo>
                <a:cubicBezTo>
                  <a:pt x="6918713" y="1963395"/>
                  <a:pt x="6796928" y="4950049"/>
                  <a:pt x="6858000" y="6438900"/>
                </a:cubicBezTo>
                <a:cubicBezTo>
                  <a:pt x="5664738" y="6488965"/>
                  <a:pt x="1014210" y="6280451"/>
                  <a:pt x="0" y="6438900"/>
                </a:cubicBezTo>
                <a:cubicBezTo>
                  <a:pt x="-24452" y="5243426"/>
                  <a:pt x="-67663" y="21819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grpSp>
        <p:nvGrpSpPr>
          <p:cNvPr id="12" name="Group 2"/>
          <p:cNvGrpSpPr/>
          <p:nvPr/>
        </p:nvGrpSpPr>
        <p:grpSpPr>
          <a:xfrm>
            <a:off x="533401" y="7890876"/>
            <a:ext cx="17221200" cy="2038985"/>
            <a:chOff x="0" y="0"/>
            <a:chExt cx="4836557" cy="537017"/>
          </a:xfrm>
          <a:solidFill>
            <a:srgbClr val="FDEADA"/>
          </a:solidFill>
        </p:grpSpPr>
        <p:sp>
          <p:nvSpPr>
            <p:cNvPr id="13" name="Freeform 3"/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>
                <a:gd name="csX0" fmla="*/ 0 w 4836557"/>
                <a:gd name="csY0" fmla="*/ 0 h 537017"/>
                <a:gd name="csX1" fmla="*/ 4836557 w 4836557"/>
                <a:gd name="csY1" fmla="*/ 0 h 537017"/>
                <a:gd name="csX2" fmla="*/ 4836557 w 4836557"/>
                <a:gd name="csY2" fmla="*/ 537017 h 537017"/>
                <a:gd name="csX3" fmla="*/ 0 w 4836557"/>
                <a:gd name="csY3" fmla="*/ 537017 h 537017"/>
                <a:gd name="csX4" fmla="*/ 0 w 4836557"/>
                <a:gd name="csY4" fmla="*/ 0 h 5370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836557" h="537017" fill="none" extrusionOk="0">
                  <a:moveTo>
                    <a:pt x="0" y="0"/>
                  </a:moveTo>
                  <a:cubicBezTo>
                    <a:pt x="1364387" y="166429"/>
                    <a:pt x="3660450" y="88759"/>
                    <a:pt x="4836557" y="0"/>
                  </a:cubicBezTo>
                  <a:cubicBezTo>
                    <a:pt x="4797423" y="253089"/>
                    <a:pt x="4841780" y="390088"/>
                    <a:pt x="4836557" y="537017"/>
                  </a:cubicBezTo>
                  <a:cubicBezTo>
                    <a:pt x="3553352" y="393390"/>
                    <a:pt x="976995" y="691150"/>
                    <a:pt x="0" y="537017"/>
                  </a:cubicBezTo>
                  <a:cubicBezTo>
                    <a:pt x="-24250" y="399830"/>
                    <a:pt x="35571" y="253747"/>
                    <a:pt x="0" y="0"/>
                  </a:cubicBezTo>
                  <a:close/>
                </a:path>
                <a:path w="4836557" h="537017" stroke="0" extrusionOk="0">
                  <a:moveTo>
                    <a:pt x="0" y="0"/>
                  </a:moveTo>
                  <a:cubicBezTo>
                    <a:pt x="1606804" y="77430"/>
                    <a:pt x="4070601" y="24190"/>
                    <a:pt x="4836557" y="0"/>
                  </a:cubicBezTo>
                  <a:cubicBezTo>
                    <a:pt x="4835601" y="247389"/>
                    <a:pt x="4846339" y="411170"/>
                    <a:pt x="4836557" y="537017"/>
                  </a:cubicBezTo>
                  <a:cubicBezTo>
                    <a:pt x="3354864" y="656487"/>
                    <a:pt x="1665901" y="444473"/>
                    <a:pt x="0" y="537017"/>
                  </a:cubicBezTo>
                  <a:cubicBezTo>
                    <a:pt x="18622" y="306061"/>
                    <a:pt x="43725" y="140969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9068511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6557" h="537017">
                          <a:moveTo>
                            <a:pt x="0" y="0"/>
                          </a:moveTo>
                          <a:lnTo>
                            <a:pt x="4836557" y="0"/>
                          </a:lnTo>
                          <a:lnTo>
                            <a:pt x="4836557" y="537017"/>
                          </a:lnTo>
                          <a:lnTo>
                            <a:pt x="0" y="537017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"/>
            <p:cNvSpPr txBox="1"/>
            <p:nvPr/>
          </p:nvSpPr>
          <p:spPr>
            <a:xfrm>
              <a:off x="0" y="-38100"/>
              <a:ext cx="4836557" cy="575117"/>
            </a:xfrm>
            <a:custGeom>
              <a:avLst/>
              <a:gdLst>
                <a:gd name="csX0" fmla="*/ 0 w 4836557"/>
                <a:gd name="csY0" fmla="*/ 0 h 575117"/>
                <a:gd name="csX1" fmla="*/ 4836557 w 4836557"/>
                <a:gd name="csY1" fmla="*/ 0 h 575117"/>
                <a:gd name="csX2" fmla="*/ 4836557 w 4836557"/>
                <a:gd name="csY2" fmla="*/ 575117 h 575117"/>
                <a:gd name="csX3" fmla="*/ 0 w 4836557"/>
                <a:gd name="csY3" fmla="*/ 575117 h 575117"/>
                <a:gd name="csX4" fmla="*/ 0 w 4836557"/>
                <a:gd name="csY4" fmla="*/ 0 h 575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836557" h="575117" fill="none" extrusionOk="0">
                  <a:moveTo>
                    <a:pt x="0" y="0"/>
                  </a:moveTo>
                  <a:cubicBezTo>
                    <a:pt x="1396961" y="-84088"/>
                    <a:pt x="2891381" y="-115922"/>
                    <a:pt x="4836557" y="0"/>
                  </a:cubicBezTo>
                  <a:cubicBezTo>
                    <a:pt x="4799689" y="207525"/>
                    <a:pt x="4793547" y="320201"/>
                    <a:pt x="4836557" y="575117"/>
                  </a:cubicBezTo>
                  <a:cubicBezTo>
                    <a:pt x="2738761" y="529191"/>
                    <a:pt x="1891374" y="457867"/>
                    <a:pt x="0" y="575117"/>
                  </a:cubicBezTo>
                  <a:cubicBezTo>
                    <a:pt x="38032" y="367950"/>
                    <a:pt x="-12512" y="89829"/>
                    <a:pt x="0" y="0"/>
                  </a:cubicBezTo>
                  <a:close/>
                </a:path>
                <a:path w="4836557" h="575117" stroke="0" extrusionOk="0">
                  <a:moveTo>
                    <a:pt x="0" y="0"/>
                  </a:moveTo>
                  <a:cubicBezTo>
                    <a:pt x="1792207" y="48260"/>
                    <a:pt x="4015581" y="25992"/>
                    <a:pt x="4836557" y="0"/>
                  </a:cubicBezTo>
                  <a:cubicBezTo>
                    <a:pt x="4886212" y="73891"/>
                    <a:pt x="4876843" y="485164"/>
                    <a:pt x="4836557" y="575117"/>
                  </a:cubicBezTo>
                  <a:cubicBezTo>
                    <a:pt x="3862760" y="543169"/>
                    <a:pt x="2218883" y="598019"/>
                    <a:pt x="0" y="575117"/>
                  </a:cubicBezTo>
                  <a:cubicBezTo>
                    <a:pt x="-40271" y="428116"/>
                    <a:pt x="-34024" y="2236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66800" y="8248648"/>
            <a:ext cx="1645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ơ, than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882" t="12680" r="1213" b="6847"/>
          <a:stretch/>
        </p:blipFill>
        <p:spPr>
          <a:xfrm>
            <a:off x="3628294" y="547134"/>
            <a:ext cx="6649397" cy="6524087"/>
          </a:xfrm>
          <a:custGeom>
            <a:avLst/>
            <a:gdLst>
              <a:gd name="csX0" fmla="*/ 0 w 6649397"/>
              <a:gd name="csY0" fmla="*/ 0 h 6524087"/>
              <a:gd name="csX1" fmla="*/ 6649397 w 6649397"/>
              <a:gd name="csY1" fmla="*/ 0 h 6524087"/>
              <a:gd name="csX2" fmla="*/ 6649397 w 6649397"/>
              <a:gd name="csY2" fmla="*/ 6524087 h 6524087"/>
              <a:gd name="csX3" fmla="*/ 0 w 6649397"/>
              <a:gd name="csY3" fmla="*/ 6524087 h 6524087"/>
              <a:gd name="csX4" fmla="*/ 0 w 6649397"/>
              <a:gd name="csY4" fmla="*/ 0 h 6524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649397" h="6524087" fill="none" extrusionOk="0">
                <a:moveTo>
                  <a:pt x="0" y="0"/>
                </a:moveTo>
                <a:cubicBezTo>
                  <a:pt x="2386863" y="6010"/>
                  <a:pt x="3770229" y="55359"/>
                  <a:pt x="6649397" y="0"/>
                </a:cubicBezTo>
                <a:cubicBezTo>
                  <a:pt x="6779868" y="1730510"/>
                  <a:pt x="6555816" y="5374152"/>
                  <a:pt x="6649397" y="6524087"/>
                </a:cubicBezTo>
                <a:cubicBezTo>
                  <a:pt x="4751216" y="6406919"/>
                  <a:pt x="1118451" y="6422961"/>
                  <a:pt x="0" y="6524087"/>
                </a:cubicBezTo>
                <a:cubicBezTo>
                  <a:pt x="21108" y="3547385"/>
                  <a:pt x="135009" y="2474352"/>
                  <a:pt x="0" y="0"/>
                </a:cubicBezTo>
                <a:close/>
              </a:path>
              <a:path w="6649397" h="6524087" stroke="0" extrusionOk="0">
                <a:moveTo>
                  <a:pt x="0" y="0"/>
                </a:moveTo>
                <a:cubicBezTo>
                  <a:pt x="1940796" y="62080"/>
                  <a:pt x="4298391" y="23474"/>
                  <a:pt x="6649397" y="0"/>
                </a:cubicBezTo>
                <a:cubicBezTo>
                  <a:pt x="6711404" y="1195369"/>
                  <a:pt x="6760371" y="3865923"/>
                  <a:pt x="6649397" y="6524087"/>
                </a:cubicBezTo>
                <a:cubicBezTo>
                  <a:pt x="4766217" y="6530988"/>
                  <a:pt x="1023965" y="6649760"/>
                  <a:pt x="0" y="6524087"/>
                </a:cubicBezTo>
                <a:cubicBezTo>
                  <a:pt x="-14992" y="3913900"/>
                  <a:pt x="-66963" y="136073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3196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18" name="TextBox 15"/>
          <p:cNvSpPr txBox="1"/>
          <p:nvPr/>
        </p:nvSpPr>
        <p:spPr>
          <a:xfrm>
            <a:off x="0" y="1558556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352969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06F4A3-8795-031A-07BA-E901FE4E58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603818" y="-2204089"/>
            <a:ext cx="13257531" cy="111183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15848" flipV="1">
            <a:off x="1745888" y="-252409"/>
            <a:ext cx="15170886" cy="3862255"/>
          </a:xfrm>
          <a:custGeom>
            <a:avLst/>
            <a:gdLst/>
            <a:ahLst/>
            <a:cxnLst/>
            <a:rect l="l" t="t" r="r" b="b"/>
            <a:pathLst>
              <a:path w="12232080" h="3114084">
                <a:moveTo>
                  <a:pt x="0" y="3114084"/>
                </a:moveTo>
                <a:lnTo>
                  <a:pt x="12232079" y="3114084"/>
                </a:lnTo>
                <a:lnTo>
                  <a:pt x="12232079" y="0"/>
                </a:lnTo>
                <a:lnTo>
                  <a:pt x="0" y="0"/>
                </a:lnTo>
                <a:lnTo>
                  <a:pt x="0" y="3114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65886">
            <a:off x="15220294" y="2262371"/>
            <a:ext cx="2242724" cy="1863500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7989">
            <a:off x="1414096" y="6103827"/>
            <a:ext cx="3817319" cy="3475182"/>
          </a:xfrm>
          <a:custGeom>
            <a:avLst/>
            <a:gdLst/>
            <a:ahLst/>
            <a:cxnLst/>
            <a:rect l="l" t="t" r="r" b="b"/>
            <a:pathLst>
              <a:path w="2242724" h="1863500">
                <a:moveTo>
                  <a:pt x="0" y="0"/>
                </a:moveTo>
                <a:lnTo>
                  <a:pt x="2242724" y="0"/>
                </a:lnTo>
                <a:lnTo>
                  <a:pt x="2242724" y="1863500"/>
                </a:lnTo>
                <a:lnTo>
                  <a:pt x="0" y="186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87880">
            <a:off x="12895915" y="6676136"/>
            <a:ext cx="5157951" cy="3526163"/>
          </a:xfrm>
          <a:custGeom>
            <a:avLst/>
            <a:gdLst/>
            <a:ahLst/>
            <a:cxnLst/>
            <a:rect l="l" t="t" r="r" b="b"/>
            <a:pathLst>
              <a:path w="5157951" h="3526163">
                <a:moveTo>
                  <a:pt x="0" y="0"/>
                </a:moveTo>
                <a:lnTo>
                  <a:pt x="5157951" y="0"/>
                </a:lnTo>
                <a:lnTo>
                  <a:pt x="5157951" y="3526163"/>
                </a:lnTo>
                <a:lnTo>
                  <a:pt x="0" y="352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533541" y="4618706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2"/>
                </a:lnTo>
                <a:lnTo>
                  <a:pt x="0" y="88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74890" y="1419589"/>
            <a:ext cx="611292" cy="880133"/>
          </a:xfrm>
          <a:custGeom>
            <a:avLst/>
            <a:gdLst/>
            <a:ahLst/>
            <a:cxnLst/>
            <a:rect l="l" t="t" r="r" b="b"/>
            <a:pathLst>
              <a:path w="611292" h="880133">
                <a:moveTo>
                  <a:pt x="0" y="0"/>
                </a:moveTo>
                <a:lnTo>
                  <a:pt x="611292" y="0"/>
                </a:lnTo>
                <a:lnTo>
                  <a:pt x="611292" y="880133"/>
                </a:lnTo>
                <a:lnTo>
                  <a:pt x="0" y="880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96012" y="5645492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2" y="0"/>
                </a:lnTo>
                <a:lnTo>
                  <a:pt x="386482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230230" y="633943"/>
            <a:ext cx="386481" cy="556452"/>
          </a:xfrm>
          <a:custGeom>
            <a:avLst/>
            <a:gdLst/>
            <a:ahLst/>
            <a:cxnLst/>
            <a:rect l="l" t="t" r="r" b="b"/>
            <a:pathLst>
              <a:path w="386481" h="556452">
                <a:moveTo>
                  <a:pt x="0" y="0"/>
                </a:moveTo>
                <a:lnTo>
                  <a:pt x="386481" y="0"/>
                </a:lnTo>
                <a:lnTo>
                  <a:pt x="386481" y="556452"/>
                </a:lnTo>
                <a:lnTo>
                  <a:pt x="0" y="55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 rot="-71635">
            <a:off x="270533" y="4256866"/>
            <a:ext cx="1782517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#9Slide07 IcielNabila" pitchFamily="2" charset="0"/>
              </a:rPr>
              <a:t>Tiết 80 -Thực </a:t>
            </a:r>
            <a:r>
              <a:rPr lang="en-US" sz="9600" err="1">
                <a:solidFill>
                  <a:srgbClr val="0070C0"/>
                </a:solidFill>
                <a:latin typeface="#9Slide07 IcielNabila" pitchFamily="2" charset="0"/>
              </a:rPr>
              <a:t>hành</a:t>
            </a:r>
            <a:r>
              <a:rPr lang="en-US" sz="9600">
                <a:solidFill>
                  <a:srgbClr val="0070C0"/>
                </a:solidFill>
                <a:latin typeface="#9Slide07 IcielNabila" pitchFamily="2" charset="0"/>
              </a:rPr>
              <a:t> tiếng Việt:</a:t>
            </a:r>
          </a:p>
          <a:p>
            <a:pPr algn="ctr"/>
            <a:r>
              <a:rPr lang="en-US" sz="9600">
                <a:solidFill>
                  <a:srgbClr val="0070C0"/>
                </a:solidFill>
                <a:latin typeface="#9Slide07 IcielNabila" pitchFamily="2" charset="0"/>
              </a:rPr>
              <a:t>Thán từ</a:t>
            </a:r>
            <a:endParaRPr lang="en-US" sz="9600" dirty="0">
              <a:solidFill>
                <a:srgbClr val="0070C0"/>
              </a:solidFill>
              <a:latin typeface="#9Slide07 IcielNabila" pitchFamily="2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8BC2E4A-106B-580D-2C79-119BBD60A9BE}"/>
              </a:ext>
            </a:extLst>
          </p:cNvPr>
          <p:cNvSpPr txBox="1"/>
          <p:nvPr/>
        </p:nvSpPr>
        <p:spPr>
          <a:xfrm rot="21406374">
            <a:off x="4169209" y="-287858"/>
            <a:ext cx="954687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none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9600" u="none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6: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96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Chân</a:t>
            </a:r>
            <a:r>
              <a:rPr lang="en-US" sz="9600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dung </a:t>
            </a:r>
            <a:r>
              <a:rPr lang="en-US" sz="96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cuộc</a:t>
            </a:r>
            <a:r>
              <a:rPr lang="en-US" sz="9600" spc="214" dirty="0">
                <a:solidFill>
                  <a:srgbClr val="FFFFFF"/>
                </a:solidFill>
                <a:latin typeface="#9Slide05 SVNCookie" panose="020B0606040200020203" pitchFamily="34" charset="0"/>
              </a:rPr>
              <a:t> </a:t>
            </a:r>
            <a:r>
              <a:rPr lang="en-US" sz="9600" spc="214" dirty="0" err="1">
                <a:solidFill>
                  <a:srgbClr val="FFFFFF"/>
                </a:solidFill>
                <a:latin typeface="#9Slide05 SVNCookie" panose="020B0606040200020203" pitchFamily="34" charset="0"/>
              </a:rPr>
              <a:t>sống</a:t>
            </a:r>
            <a:endParaRPr lang="en-US" sz="9600" u="none" spc="214" dirty="0">
              <a:solidFill>
                <a:srgbClr val="FFFFFF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V="1">
            <a:off x="5105400" y="1539799"/>
            <a:ext cx="12275425" cy="1916276"/>
          </a:xfrm>
          <a:custGeom>
            <a:avLst/>
            <a:gdLst/>
            <a:ahLst/>
            <a:cxnLst/>
            <a:rect l="l" t="t" r="r" b="b"/>
            <a:pathLst>
              <a:path w="11108847" h="1916276">
                <a:moveTo>
                  <a:pt x="0" y="1916277"/>
                </a:moveTo>
                <a:lnTo>
                  <a:pt x="11108847" y="1916277"/>
                </a:lnTo>
                <a:lnTo>
                  <a:pt x="11108847" y="0"/>
                </a:lnTo>
                <a:lnTo>
                  <a:pt x="0" y="0"/>
                </a:lnTo>
                <a:lnTo>
                  <a:pt x="0" y="191627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489070" y="2387414"/>
            <a:ext cx="4030663" cy="6040503"/>
          </a:xfrm>
          <a:custGeom>
            <a:avLst/>
            <a:gdLst/>
            <a:ahLst/>
            <a:cxnLst/>
            <a:rect l="l" t="t" r="r" b="b"/>
            <a:pathLst>
              <a:path w="4030663" h="6040503">
                <a:moveTo>
                  <a:pt x="4030663" y="0"/>
                </a:moveTo>
                <a:lnTo>
                  <a:pt x="0" y="0"/>
                </a:lnTo>
                <a:lnTo>
                  <a:pt x="0" y="6040504"/>
                </a:lnTo>
                <a:lnTo>
                  <a:pt x="4030663" y="6040504"/>
                </a:lnTo>
                <a:lnTo>
                  <a:pt x="4030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86466" y="5924404"/>
            <a:ext cx="437508" cy="629920"/>
          </a:xfrm>
          <a:custGeom>
            <a:avLst/>
            <a:gdLst/>
            <a:ahLst/>
            <a:cxnLst/>
            <a:rect l="l" t="t" r="r" b="b"/>
            <a:pathLst>
              <a:path w="437508" h="629920">
                <a:moveTo>
                  <a:pt x="0" y="0"/>
                </a:moveTo>
                <a:lnTo>
                  <a:pt x="437508" y="0"/>
                </a:lnTo>
                <a:lnTo>
                  <a:pt x="437508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05326" y="3867099"/>
            <a:ext cx="639542" cy="920807"/>
          </a:xfrm>
          <a:custGeom>
            <a:avLst/>
            <a:gdLst/>
            <a:ahLst/>
            <a:cxnLst/>
            <a:rect l="l" t="t" r="r" b="b"/>
            <a:pathLst>
              <a:path w="639542" h="920807">
                <a:moveTo>
                  <a:pt x="0" y="0"/>
                </a:moveTo>
                <a:lnTo>
                  <a:pt x="639542" y="0"/>
                </a:lnTo>
                <a:lnTo>
                  <a:pt x="639542" y="920808"/>
                </a:lnTo>
                <a:lnTo>
                  <a:pt x="0" y="920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229824" y="2148267"/>
            <a:ext cx="9661780" cy="89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1.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Khái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niệm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thán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từ</a:t>
            </a:r>
            <a:endParaRPr lang="en-US" sz="6600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4C14C2E-843B-D91B-6D58-90EA778B3FDF}"/>
              </a:ext>
            </a:extLst>
          </p:cNvPr>
          <p:cNvSpPr txBox="1"/>
          <p:nvPr/>
        </p:nvSpPr>
        <p:spPr>
          <a:xfrm>
            <a:off x="7543801" y="4144878"/>
            <a:ext cx="81534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gọi-đáp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64285">
            <a:off x="1761955" y="-957974"/>
            <a:ext cx="16961471" cy="4307606"/>
          </a:xfrm>
          <a:custGeom>
            <a:avLst/>
            <a:gdLst/>
            <a:ahLst/>
            <a:cxnLst/>
            <a:rect l="l" t="t" r="r" b="b"/>
            <a:pathLst>
              <a:path w="16961471" h="5540747">
                <a:moveTo>
                  <a:pt x="0" y="0"/>
                </a:moveTo>
                <a:lnTo>
                  <a:pt x="16961471" y="0"/>
                </a:lnTo>
                <a:lnTo>
                  <a:pt x="16961471" y="5540748"/>
                </a:lnTo>
                <a:lnTo>
                  <a:pt x="0" y="5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75109" y="96641"/>
            <a:ext cx="1693516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2. </a:t>
            </a:r>
          </a:p>
          <a:p>
            <a:pPr algn="ctr"/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Đặc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điểm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và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chức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năng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của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thán</a:t>
            </a:r>
            <a:r>
              <a:rPr lang="en-US" sz="6600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6600" dirty="0" err="1">
                <a:solidFill>
                  <a:srgbClr val="1E1E34"/>
                </a:solidFill>
                <a:latin typeface="#9Slide07 IcielNabila" pitchFamily="2" charset="0"/>
              </a:rPr>
              <a:t>từ</a:t>
            </a:r>
            <a:endParaRPr lang="en-US" sz="6600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702C3CE-775C-0D6B-38E0-72185E412B1D}"/>
              </a:ext>
            </a:extLst>
          </p:cNvPr>
          <p:cNvSpPr txBox="1"/>
          <p:nvPr/>
        </p:nvSpPr>
        <p:spPr>
          <a:xfrm>
            <a:off x="1064457" y="3112175"/>
            <a:ext cx="1600434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hường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 đầu 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khả năng tách ra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ra thành một câu đặc biệt. Khi sử dụng thán từ, người nói thường dùng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kèm theo ngữ điệu, cử chỉ, nét mặt,…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 ứng với tình cảm, cảm xúc mà thán từ biểu thị.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3E8A7-3C44-37EA-F2E8-36D544AFE62E}"/>
              </a:ext>
            </a:extLst>
          </p:cNvPr>
          <p:cNvSpPr txBox="1"/>
          <p:nvPr/>
        </p:nvSpPr>
        <p:spPr>
          <a:xfrm>
            <a:off x="3495581" y="7823607"/>
            <a:ext cx="454943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21FF07-0B64-DBC3-EC62-32A3A93B5E1D}"/>
              </a:ext>
            </a:extLst>
          </p:cNvPr>
          <p:cNvSpPr txBox="1"/>
          <p:nvPr/>
        </p:nvSpPr>
        <p:spPr>
          <a:xfrm>
            <a:off x="1064457" y="6032295"/>
            <a:ext cx="927615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96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4193BB52-615F-4CDB-FD0D-68059D5419A5}"/>
              </a:ext>
            </a:extLst>
          </p:cNvPr>
          <p:cNvSpPr/>
          <p:nvPr/>
        </p:nvSpPr>
        <p:spPr>
          <a:xfrm rot="1215035">
            <a:off x="8309061" y="7250930"/>
            <a:ext cx="941501" cy="970440"/>
          </a:xfrm>
          <a:custGeom>
            <a:avLst/>
            <a:gdLst/>
            <a:ahLst/>
            <a:cxnLst/>
            <a:rect l="l" t="t" r="r" b="b"/>
            <a:pathLst>
              <a:path w="1833505" h="1833505">
                <a:moveTo>
                  <a:pt x="0" y="0"/>
                </a:moveTo>
                <a:lnTo>
                  <a:pt x="1833505" y="0"/>
                </a:lnTo>
                <a:lnTo>
                  <a:pt x="1833505" y="1833505"/>
                </a:lnTo>
                <a:lnTo>
                  <a:pt x="0" y="1833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7F4C5E4-DD14-A28E-E493-8576757DD66A}"/>
              </a:ext>
            </a:extLst>
          </p:cNvPr>
          <p:cNvSpPr txBox="1"/>
          <p:nvPr/>
        </p:nvSpPr>
        <p:spPr>
          <a:xfrm>
            <a:off x="9525000" y="6804818"/>
            <a:ext cx="555275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vi-VN" sz="96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8CB68CDB-4055-88AA-82FF-4B2273A35E6B}"/>
              </a:ext>
            </a:extLst>
          </p:cNvPr>
          <p:cNvSpPr/>
          <p:nvPr/>
        </p:nvSpPr>
        <p:spPr>
          <a:xfrm>
            <a:off x="896264" y="7823607"/>
            <a:ext cx="2461686" cy="1709619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8" y="0"/>
                </a:lnTo>
                <a:lnTo>
                  <a:pt x="6282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FE5BEBDF-E45D-947A-A9E3-8B344BE914D8}"/>
              </a:ext>
            </a:extLst>
          </p:cNvPr>
          <p:cNvSpPr/>
          <p:nvPr/>
        </p:nvSpPr>
        <p:spPr>
          <a:xfrm>
            <a:off x="13944600" y="6709404"/>
            <a:ext cx="3327134" cy="3582624"/>
          </a:xfrm>
          <a:custGeom>
            <a:avLst/>
            <a:gdLst/>
            <a:ahLst/>
            <a:cxnLst/>
            <a:rect l="l" t="t" r="r" b="b"/>
            <a:pathLst>
              <a:path w="7211187" h="8229600">
                <a:moveTo>
                  <a:pt x="0" y="0"/>
                </a:moveTo>
                <a:lnTo>
                  <a:pt x="7211187" y="0"/>
                </a:lnTo>
                <a:lnTo>
                  <a:pt x="72111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C1891FD3-CEF7-5108-2795-2F7AAA4D3AD1}"/>
              </a:ext>
            </a:extLst>
          </p:cNvPr>
          <p:cNvGrpSpPr/>
          <p:nvPr/>
        </p:nvGrpSpPr>
        <p:grpSpPr>
          <a:xfrm>
            <a:off x="914400" y="736317"/>
            <a:ext cx="5334000" cy="2128366"/>
            <a:chOff x="0" y="0"/>
            <a:chExt cx="1549753" cy="55353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8686F5A-3E07-3F13-B6BF-94E82BAF8ABA}"/>
                </a:ext>
              </a:extLst>
            </p:cNvPr>
            <p:cNvSpPr/>
            <p:nvPr/>
          </p:nvSpPr>
          <p:spPr>
            <a:xfrm>
              <a:off x="10160" y="16510"/>
              <a:ext cx="1526893" cy="525590"/>
            </a:xfrm>
            <a:custGeom>
              <a:avLst/>
              <a:gdLst/>
              <a:ahLst/>
              <a:cxnLst/>
              <a:rect l="l" t="t" r="r" b="b"/>
              <a:pathLst>
                <a:path w="1526893" h="525590">
                  <a:moveTo>
                    <a:pt x="1526893" y="525590"/>
                  </a:moveTo>
                  <a:lnTo>
                    <a:pt x="0" y="517970"/>
                  </a:lnTo>
                  <a:lnTo>
                    <a:pt x="0" y="195515"/>
                  </a:lnTo>
                  <a:lnTo>
                    <a:pt x="17780" y="19050"/>
                  </a:lnTo>
                  <a:lnTo>
                    <a:pt x="759205" y="0"/>
                  </a:lnTo>
                  <a:lnTo>
                    <a:pt x="1507843" y="5080"/>
                  </a:lnTo>
                  <a:close/>
                </a:path>
              </a:pathLst>
            </a:custGeom>
            <a:solidFill>
              <a:srgbClr val="FCCE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A6D6EEC-369B-D5D1-1892-BCBAE9CEE1D3}"/>
                </a:ext>
              </a:extLst>
            </p:cNvPr>
            <p:cNvSpPr/>
            <p:nvPr/>
          </p:nvSpPr>
          <p:spPr>
            <a:xfrm>
              <a:off x="-3810" y="0"/>
              <a:ext cx="1556103" cy="552260"/>
            </a:xfrm>
            <a:custGeom>
              <a:avLst/>
              <a:gdLst/>
              <a:ahLst/>
              <a:cxnLst/>
              <a:rect l="l" t="t" r="r" b="b"/>
              <a:pathLst>
                <a:path w="1556103" h="552260">
                  <a:moveTo>
                    <a:pt x="1521813" y="21590"/>
                  </a:moveTo>
                  <a:cubicBezTo>
                    <a:pt x="1523083" y="34290"/>
                    <a:pt x="1523083" y="44450"/>
                    <a:pt x="1524353" y="54610"/>
                  </a:cubicBezTo>
                  <a:cubicBezTo>
                    <a:pt x="1526893" y="70936"/>
                    <a:pt x="1528163" y="80479"/>
                    <a:pt x="1530703" y="89680"/>
                  </a:cubicBezTo>
                  <a:cubicBezTo>
                    <a:pt x="1530703" y="102971"/>
                    <a:pt x="1543403" y="365042"/>
                    <a:pt x="1549753" y="378333"/>
                  </a:cubicBezTo>
                  <a:cubicBezTo>
                    <a:pt x="1556103" y="398440"/>
                    <a:pt x="1552293" y="418888"/>
                    <a:pt x="1552293" y="438994"/>
                  </a:cubicBezTo>
                  <a:cubicBezTo>
                    <a:pt x="1552293" y="456716"/>
                    <a:pt x="1553563" y="473074"/>
                    <a:pt x="1554833" y="491300"/>
                  </a:cubicBezTo>
                  <a:cubicBezTo>
                    <a:pt x="1554833" y="512890"/>
                    <a:pt x="1554833" y="526860"/>
                    <a:pt x="1554833" y="550990"/>
                  </a:cubicBezTo>
                  <a:cubicBezTo>
                    <a:pt x="1531973" y="550990"/>
                    <a:pt x="1511653" y="552260"/>
                    <a:pt x="1491847" y="550990"/>
                  </a:cubicBezTo>
                  <a:cubicBezTo>
                    <a:pt x="1417462" y="545910"/>
                    <a:pt x="1341933" y="552260"/>
                    <a:pt x="1267548" y="547180"/>
                  </a:cubicBezTo>
                  <a:cubicBezTo>
                    <a:pt x="1222917" y="543370"/>
                    <a:pt x="1179430" y="545910"/>
                    <a:pt x="1134800" y="543370"/>
                  </a:cubicBezTo>
                  <a:cubicBezTo>
                    <a:pt x="1114201" y="542100"/>
                    <a:pt x="1093602" y="540830"/>
                    <a:pt x="1073003" y="539560"/>
                  </a:cubicBezTo>
                  <a:cubicBezTo>
                    <a:pt x="1060415" y="539560"/>
                    <a:pt x="1048971" y="540830"/>
                    <a:pt x="1036383" y="540830"/>
                  </a:cubicBezTo>
                  <a:cubicBezTo>
                    <a:pt x="1004340" y="539560"/>
                    <a:pt x="916223" y="540830"/>
                    <a:pt x="884180" y="539560"/>
                  </a:cubicBezTo>
                  <a:cubicBezTo>
                    <a:pt x="861292" y="538290"/>
                    <a:pt x="403540" y="547180"/>
                    <a:pt x="380652" y="545910"/>
                  </a:cubicBezTo>
                  <a:cubicBezTo>
                    <a:pt x="374930" y="545910"/>
                    <a:pt x="368064" y="547180"/>
                    <a:pt x="362342" y="547180"/>
                  </a:cubicBezTo>
                  <a:cubicBezTo>
                    <a:pt x="348610" y="547180"/>
                    <a:pt x="336021" y="548450"/>
                    <a:pt x="322289" y="548450"/>
                  </a:cubicBezTo>
                  <a:cubicBezTo>
                    <a:pt x="287957" y="548450"/>
                    <a:pt x="254770" y="547180"/>
                    <a:pt x="220439" y="545910"/>
                  </a:cubicBezTo>
                  <a:cubicBezTo>
                    <a:pt x="199840" y="544640"/>
                    <a:pt x="179241" y="543370"/>
                    <a:pt x="159787" y="542100"/>
                  </a:cubicBezTo>
                  <a:cubicBezTo>
                    <a:pt x="123166" y="540830"/>
                    <a:pt x="86546" y="539560"/>
                    <a:pt x="48260" y="539560"/>
                  </a:cubicBezTo>
                  <a:cubicBezTo>
                    <a:pt x="38100" y="539560"/>
                    <a:pt x="29210" y="539560"/>
                    <a:pt x="19050" y="538290"/>
                  </a:cubicBezTo>
                  <a:cubicBezTo>
                    <a:pt x="10160" y="537020"/>
                    <a:pt x="5080" y="530670"/>
                    <a:pt x="7620" y="521780"/>
                  </a:cubicBezTo>
                  <a:cubicBezTo>
                    <a:pt x="16510" y="490114"/>
                    <a:pt x="12700" y="481594"/>
                    <a:pt x="11430" y="472733"/>
                  </a:cubicBezTo>
                  <a:cubicBezTo>
                    <a:pt x="10160" y="454671"/>
                    <a:pt x="6350" y="436950"/>
                    <a:pt x="7620" y="418888"/>
                  </a:cubicBezTo>
                  <a:cubicBezTo>
                    <a:pt x="5080" y="396395"/>
                    <a:pt x="0" y="117966"/>
                    <a:pt x="7620" y="95133"/>
                  </a:cubicBezTo>
                  <a:cubicBezTo>
                    <a:pt x="8890" y="90702"/>
                    <a:pt x="7620" y="85931"/>
                    <a:pt x="8890" y="81501"/>
                  </a:cubicBezTo>
                  <a:cubicBezTo>
                    <a:pt x="10160" y="74344"/>
                    <a:pt x="12700" y="665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937" y="30480"/>
                    <a:pt x="76247" y="29210"/>
                  </a:cubicBezTo>
                  <a:cubicBezTo>
                    <a:pt x="107145" y="25400"/>
                    <a:pt x="138043" y="22860"/>
                    <a:pt x="170086" y="20320"/>
                  </a:cubicBezTo>
                  <a:cubicBezTo>
                    <a:pt x="191829" y="17780"/>
                    <a:pt x="213573" y="16510"/>
                    <a:pt x="234171" y="13970"/>
                  </a:cubicBezTo>
                  <a:cubicBezTo>
                    <a:pt x="254770" y="11430"/>
                    <a:pt x="276514" y="8890"/>
                    <a:pt x="297112" y="8890"/>
                  </a:cubicBezTo>
                  <a:cubicBezTo>
                    <a:pt x="320000" y="7620"/>
                    <a:pt x="342888" y="10160"/>
                    <a:pt x="365775" y="8890"/>
                  </a:cubicBezTo>
                  <a:cubicBezTo>
                    <a:pt x="394385" y="8890"/>
                    <a:pt x="912790" y="6350"/>
                    <a:pt x="941399" y="5080"/>
                  </a:cubicBezTo>
                  <a:cubicBezTo>
                    <a:pt x="968864" y="3810"/>
                    <a:pt x="996329" y="2540"/>
                    <a:pt x="1024939" y="2540"/>
                  </a:cubicBezTo>
                  <a:cubicBezTo>
                    <a:pt x="1071859" y="1270"/>
                    <a:pt x="1117634" y="0"/>
                    <a:pt x="1164553" y="0"/>
                  </a:cubicBezTo>
                  <a:cubicBezTo>
                    <a:pt x="1184008" y="0"/>
                    <a:pt x="1204607" y="2540"/>
                    <a:pt x="1224061" y="2540"/>
                  </a:cubicBezTo>
                  <a:cubicBezTo>
                    <a:pt x="1277847" y="3810"/>
                    <a:pt x="1332778" y="5080"/>
                    <a:pt x="1386564" y="7620"/>
                  </a:cubicBezTo>
                  <a:cubicBezTo>
                    <a:pt x="1415173" y="8890"/>
                    <a:pt x="1443783" y="12700"/>
                    <a:pt x="1472392" y="16510"/>
                  </a:cubicBezTo>
                  <a:cubicBezTo>
                    <a:pt x="1479258" y="16510"/>
                    <a:pt x="1486125" y="16510"/>
                    <a:pt x="1491847" y="16510"/>
                  </a:cubicBezTo>
                  <a:cubicBezTo>
                    <a:pt x="1502763" y="17780"/>
                    <a:pt x="1511653" y="20320"/>
                    <a:pt x="1521813" y="21590"/>
                  </a:cubicBezTo>
                  <a:close/>
                  <a:moveTo>
                    <a:pt x="1531973" y="534480"/>
                  </a:moveTo>
                  <a:cubicBezTo>
                    <a:pt x="1533243" y="517970"/>
                    <a:pt x="1534513" y="505270"/>
                    <a:pt x="1534513" y="492570"/>
                  </a:cubicBezTo>
                  <a:cubicBezTo>
                    <a:pt x="1533243" y="471370"/>
                    <a:pt x="1531973" y="453308"/>
                    <a:pt x="1531973" y="433883"/>
                  </a:cubicBezTo>
                  <a:cubicBezTo>
                    <a:pt x="1531973" y="425022"/>
                    <a:pt x="1534513" y="416161"/>
                    <a:pt x="1533243" y="407301"/>
                  </a:cubicBezTo>
                  <a:cubicBezTo>
                    <a:pt x="1533243" y="399121"/>
                    <a:pt x="1531973" y="390602"/>
                    <a:pt x="1530703" y="382423"/>
                  </a:cubicBezTo>
                  <a:cubicBezTo>
                    <a:pt x="1525623" y="369813"/>
                    <a:pt x="1514193" y="108765"/>
                    <a:pt x="1514193" y="96155"/>
                  </a:cubicBezTo>
                  <a:cubicBezTo>
                    <a:pt x="1511653" y="85591"/>
                    <a:pt x="1509113" y="74685"/>
                    <a:pt x="1506573" y="63500"/>
                  </a:cubicBezTo>
                  <a:cubicBezTo>
                    <a:pt x="1505303" y="44450"/>
                    <a:pt x="1504033" y="43180"/>
                    <a:pt x="1488414" y="41910"/>
                  </a:cubicBezTo>
                  <a:cubicBezTo>
                    <a:pt x="1484980" y="41910"/>
                    <a:pt x="1482692" y="41910"/>
                    <a:pt x="1479258" y="40640"/>
                  </a:cubicBezTo>
                  <a:cubicBezTo>
                    <a:pt x="1450649" y="36830"/>
                    <a:pt x="1420895" y="31750"/>
                    <a:pt x="1392285" y="30480"/>
                  </a:cubicBezTo>
                  <a:cubicBezTo>
                    <a:pt x="1322478" y="26670"/>
                    <a:pt x="1251527" y="25400"/>
                    <a:pt x="1181719" y="22860"/>
                  </a:cubicBezTo>
                  <a:cubicBezTo>
                    <a:pt x="1171420" y="22860"/>
                    <a:pt x="1159976" y="22860"/>
                    <a:pt x="1149677" y="22860"/>
                  </a:cubicBezTo>
                  <a:cubicBezTo>
                    <a:pt x="1132511" y="22860"/>
                    <a:pt x="1115345" y="22860"/>
                    <a:pt x="1099324" y="22860"/>
                  </a:cubicBezTo>
                  <a:cubicBezTo>
                    <a:pt x="1062704" y="22860"/>
                    <a:pt x="1026083" y="22860"/>
                    <a:pt x="990608" y="24130"/>
                  </a:cubicBezTo>
                  <a:cubicBezTo>
                    <a:pt x="959709" y="25400"/>
                    <a:pt x="439016" y="29210"/>
                    <a:pt x="408117" y="29210"/>
                  </a:cubicBezTo>
                  <a:cubicBezTo>
                    <a:pt x="357765" y="29210"/>
                    <a:pt x="307412" y="26670"/>
                    <a:pt x="257059" y="33020"/>
                  </a:cubicBezTo>
                  <a:cubicBezTo>
                    <a:pt x="230738" y="36830"/>
                    <a:pt x="205562" y="36830"/>
                    <a:pt x="180385" y="38100"/>
                  </a:cubicBezTo>
                  <a:cubicBezTo>
                    <a:pt x="136899" y="41910"/>
                    <a:pt x="93412" y="45720"/>
                    <a:pt x="49530" y="50800"/>
                  </a:cubicBezTo>
                  <a:cubicBezTo>
                    <a:pt x="36830" y="50800"/>
                    <a:pt x="34290" y="53340"/>
                    <a:pt x="33020" y="65484"/>
                  </a:cubicBezTo>
                  <a:cubicBezTo>
                    <a:pt x="31750" y="71618"/>
                    <a:pt x="31750" y="77752"/>
                    <a:pt x="30480" y="83887"/>
                  </a:cubicBezTo>
                  <a:cubicBezTo>
                    <a:pt x="29210" y="94110"/>
                    <a:pt x="26670" y="103993"/>
                    <a:pt x="25400" y="114217"/>
                  </a:cubicBezTo>
                  <a:cubicBezTo>
                    <a:pt x="20320" y="125123"/>
                    <a:pt x="26670" y="391624"/>
                    <a:pt x="29210" y="402529"/>
                  </a:cubicBezTo>
                  <a:cubicBezTo>
                    <a:pt x="29210" y="414116"/>
                    <a:pt x="29210" y="426044"/>
                    <a:pt x="30480" y="437631"/>
                  </a:cubicBezTo>
                  <a:cubicBezTo>
                    <a:pt x="30480" y="446151"/>
                    <a:pt x="33020" y="454671"/>
                    <a:pt x="33020" y="463191"/>
                  </a:cubicBezTo>
                  <a:cubicBezTo>
                    <a:pt x="33020" y="472392"/>
                    <a:pt x="33020" y="481594"/>
                    <a:pt x="31750" y="492570"/>
                  </a:cubicBezTo>
                  <a:cubicBezTo>
                    <a:pt x="31750" y="496380"/>
                    <a:pt x="31750" y="498920"/>
                    <a:pt x="31750" y="502730"/>
                  </a:cubicBezTo>
                  <a:cubicBezTo>
                    <a:pt x="31750" y="512890"/>
                    <a:pt x="35560" y="516700"/>
                    <a:pt x="44450" y="516700"/>
                  </a:cubicBezTo>
                  <a:cubicBezTo>
                    <a:pt x="60225" y="516700"/>
                    <a:pt x="76247" y="517970"/>
                    <a:pt x="91124" y="517970"/>
                  </a:cubicBezTo>
                  <a:cubicBezTo>
                    <a:pt x="112867" y="517970"/>
                    <a:pt x="135755" y="515430"/>
                    <a:pt x="157498" y="517970"/>
                  </a:cubicBezTo>
                  <a:cubicBezTo>
                    <a:pt x="192974" y="521780"/>
                    <a:pt x="228450" y="524320"/>
                    <a:pt x="263925" y="523050"/>
                  </a:cubicBezTo>
                  <a:cubicBezTo>
                    <a:pt x="286813" y="521780"/>
                    <a:pt x="308556" y="524320"/>
                    <a:pt x="331444" y="524320"/>
                  </a:cubicBezTo>
                  <a:cubicBezTo>
                    <a:pt x="364631" y="524320"/>
                    <a:pt x="397818" y="523050"/>
                    <a:pt x="431005" y="524320"/>
                  </a:cubicBezTo>
                  <a:cubicBezTo>
                    <a:pt x="480213" y="525590"/>
                    <a:pt x="1020362" y="515430"/>
                    <a:pt x="1070714" y="517970"/>
                  </a:cubicBezTo>
                  <a:cubicBezTo>
                    <a:pt x="1092458" y="519240"/>
                    <a:pt x="1114201" y="520510"/>
                    <a:pt x="1134800" y="520510"/>
                  </a:cubicBezTo>
                  <a:cubicBezTo>
                    <a:pt x="1172564" y="523050"/>
                    <a:pt x="1209184" y="519240"/>
                    <a:pt x="1246949" y="523050"/>
                  </a:cubicBezTo>
                  <a:cubicBezTo>
                    <a:pt x="1277847" y="525590"/>
                    <a:pt x="1308746" y="525590"/>
                    <a:pt x="1339644" y="528130"/>
                  </a:cubicBezTo>
                  <a:cubicBezTo>
                    <a:pt x="1385419" y="531940"/>
                    <a:pt x="1431194" y="534480"/>
                    <a:pt x="1476970" y="535750"/>
                  </a:cubicBezTo>
                  <a:cubicBezTo>
                    <a:pt x="1494135" y="535750"/>
                    <a:pt x="1511653" y="534480"/>
                    <a:pt x="1531973" y="534480"/>
                  </a:cubicBezTo>
                  <a:close/>
                </a:path>
              </a:pathLst>
            </a:custGeom>
            <a:solidFill>
              <a:srgbClr val="2526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136019" y="2257661"/>
            <a:ext cx="94661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dùng để bộc lộ các trạng thái tình cảm, cảm xúc (vui mừng, ngạc nhiên, đau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n, sợ hãi,…)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7519" y="5524500"/>
            <a:ext cx="9794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“a”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ngạc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mừng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kumimoji="0" lang="en-US" sz="4400" b="0" i="1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endParaRPr kumimoji="0" lang="en-US" sz="4400" b="0" i="1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D2346-1051-9027-C640-520F79F0C9AD}"/>
              </a:ext>
            </a:extLst>
          </p:cNvPr>
          <p:cNvSpPr txBox="1"/>
          <p:nvPr/>
        </p:nvSpPr>
        <p:spPr>
          <a:xfrm>
            <a:off x="1295399" y="1017776"/>
            <a:ext cx="49092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9F1D5-FF6A-BBB3-6446-8E6E223EA28B}"/>
              </a:ext>
            </a:extLst>
          </p:cNvPr>
          <p:cNvSpPr/>
          <p:nvPr/>
        </p:nvSpPr>
        <p:spPr>
          <a:xfrm>
            <a:off x="8525659" y="649460"/>
            <a:ext cx="701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ơ, ô hay, than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AutoShape 36">
            <a:extLst>
              <a:ext uri="{FF2B5EF4-FFF2-40B4-BE49-F238E27FC236}">
                <a16:creationId xmlns:a16="http://schemas.microsoft.com/office/drawing/2014/main" id="{1A426BF7-40E6-35F3-C387-06E70CAA83AB}"/>
              </a:ext>
            </a:extLst>
          </p:cNvPr>
          <p:cNvSpPr/>
          <p:nvPr/>
        </p:nvSpPr>
        <p:spPr>
          <a:xfrm flipH="1">
            <a:off x="6494381" y="1108720"/>
            <a:ext cx="1641638" cy="698252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36">
            <a:extLst>
              <a:ext uri="{FF2B5EF4-FFF2-40B4-BE49-F238E27FC236}">
                <a16:creationId xmlns:a16="http://schemas.microsoft.com/office/drawing/2014/main" id="{712C095A-039C-2AA7-EBB6-48D2DCA4F989}"/>
              </a:ext>
            </a:extLst>
          </p:cNvPr>
          <p:cNvSpPr/>
          <p:nvPr/>
        </p:nvSpPr>
        <p:spPr>
          <a:xfrm flipH="1" flipV="1">
            <a:off x="6550717" y="1806972"/>
            <a:ext cx="1065722" cy="669528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ED2AF5B-1AAD-A8B7-C486-C28EE547351D}"/>
              </a:ext>
            </a:extLst>
          </p:cNvPr>
          <p:cNvSpPr/>
          <p:nvPr/>
        </p:nvSpPr>
        <p:spPr>
          <a:xfrm>
            <a:off x="-380664" y="4991100"/>
            <a:ext cx="7338201" cy="5476132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5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C1891FD3-CEF7-5108-2795-2F7AAA4D3AD1}"/>
              </a:ext>
            </a:extLst>
          </p:cNvPr>
          <p:cNvGrpSpPr/>
          <p:nvPr/>
        </p:nvGrpSpPr>
        <p:grpSpPr>
          <a:xfrm>
            <a:off x="914400" y="684363"/>
            <a:ext cx="5334000" cy="2128366"/>
            <a:chOff x="0" y="0"/>
            <a:chExt cx="1549753" cy="55353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8686F5A-3E07-3F13-B6BF-94E82BAF8ABA}"/>
                </a:ext>
              </a:extLst>
            </p:cNvPr>
            <p:cNvSpPr/>
            <p:nvPr/>
          </p:nvSpPr>
          <p:spPr>
            <a:xfrm>
              <a:off x="10160" y="16510"/>
              <a:ext cx="1526893" cy="525590"/>
            </a:xfrm>
            <a:custGeom>
              <a:avLst/>
              <a:gdLst/>
              <a:ahLst/>
              <a:cxnLst/>
              <a:rect l="l" t="t" r="r" b="b"/>
              <a:pathLst>
                <a:path w="1526893" h="525590">
                  <a:moveTo>
                    <a:pt x="1526893" y="525590"/>
                  </a:moveTo>
                  <a:lnTo>
                    <a:pt x="0" y="517970"/>
                  </a:lnTo>
                  <a:lnTo>
                    <a:pt x="0" y="195515"/>
                  </a:lnTo>
                  <a:lnTo>
                    <a:pt x="17780" y="19050"/>
                  </a:lnTo>
                  <a:lnTo>
                    <a:pt x="759205" y="0"/>
                  </a:lnTo>
                  <a:lnTo>
                    <a:pt x="1507843" y="5080"/>
                  </a:lnTo>
                  <a:close/>
                </a:path>
              </a:pathLst>
            </a:custGeom>
            <a:solidFill>
              <a:srgbClr val="FCCE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A6D6EEC-369B-D5D1-1892-BCBAE9CEE1D3}"/>
                </a:ext>
              </a:extLst>
            </p:cNvPr>
            <p:cNvSpPr/>
            <p:nvPr/>
          </p:nvSpPr>
          <p:spPr>
            <a:xfrm>
              <a:off x="-3810" y="0"/>
              <a:ext cx="1556103" cy="552260"/>
            </a:xfrm>
            <a:custGeom>
              <a:avLst/>
              <a:gdLst/>
              <a:ahLst/>
              <a:cxnLst/>
              <a:rect l="l" t="t" r="r" b="b"/>
              <a:pathLst>
                <a:path w="1556103" h="552260">
                  <a:moveTo>
                    <a:pt x="1521813" y="21590"/>
                  </a:moveTo>
                  <a:cubicBezTo>
                    <a:pt x="1523083" y="34290"/>
                    <a:pt x="1523083" y="44450"/>
                    <a:pt x="1524353" y="54610"/>
                  </a:cubicBezTo>
                  <a:cubicBezTo>
                    <a:pt x="1526893" y="70936"/>
                    <a:pt x="1528163" y="80479"/>
                    <a:pt x="1530703" y="89680"/>
                  </a:cubicBezTo>
                  <a:cubicBezTo>
                    <a:pt x="1530703" y="102971"/>
                    <a:pt x="1543403" y="365042"/>
                    <a:pt x="1549753" y="378333"/>
                  </a:cubicBezTo>
                  <a:cubicBezTo>
                    <a:pt x="1556103" y="398440"/>
                    <a:pt x="1552293" y="418888"/>
                    <a:pt x="1552293" y="438994"/>
                  </a:cubicBezTo>
                  <a:cubicBezTo>
                    <a:pt x="1552293" y="456716"/>
                    <a:pt x="1553563" y="473074"/>
                    <a:pt x="1554833" y="491300"/>
                  </a:cubicBezTo>
                  <a:cubicBezTo>
                    <a:pt x="1554833" y="512890"/>
                    <a:pt x="1554833" y="526860"/>
                    <a:pt x="1554833" y="550990"/>
                  </a:cubicBezTo>
                  <a:cubicBezTo>
                    <a:pt x="1531973" y="550990"/>
                    <a:pt x="1511653" y="552260"/>
                    <a:pt x="1491847" y="550990"/>
                  </a:cubicBezTo>
                  <a:cubicBezTo>
                    <a:pt x="1417462" y="545910"/>
                    <a:pt x="1341933" y="552260"/>
                    <a:pt x="1267548" y="547180"/>
                  </a:cubicBezTo>
                  <a:cubicBezTo>
                    <a:pt x="1222917" y="543370"/>
                    <a:pt x="1179430" y="545910"/>
                    <a:pt x="1134800" y="543370"/>
                  </a:cubicBezTo>
                  <a:cubicBezTo>
                    <a:pt x="1114201" y="542100"/>
                    <a:pt x="1093602" y="540830"/>
                    <a:pt x="1073003" y="539560"/>
                  </a:cubicBezTo>
                  <a:cubicBezTo>
                    <a:pt x="1060415" y="539560"/>
                    <a:pt x="1048971" y="540830"/>
                    <a:pt x="1036383" y="540830"/>
                  </a:cubicBezTo>
                  <a:cubicBezTo>
                    <a:pt x="1004340" y="539560"/>
                    <a:pt x="916223" y="540830"/>
                    <a:pt x="884180" y="539560"/>
                  </a:cubicBezTo>
                  <a:cubicBezTo>
                    <a:pt x="861292" y="538290"/>
                    <a:pt x="403540" y="547180"/>
                    <a:pt x="380652" y="545910"/>
                  </a:cubicBezTo>
                  <a:cubicBezTo>
                    <a:pt x="374930" y="545910"/>
                    <a:pt x="368064" y="547180"/>
                    <a:pt x="362342" y="547180"/>
                  </a:cubicBezTo>
                  <a:cubicBezTo>
                    <a:pt x="348610" y="547180"/>
                    <a:pt x="336021" y="548450"/>
                    <a:pt x="322289" y="548450"/>
                  </a:cubicBezTo>
                  <a:cubicBezTo>
                    <a:pt x="287957" y="548450"/>
                    <a:pt x="254770" y="547180"/>
                    <a:pt x="220439" y="545910"/>
                  </a:cubicBezTo>
                  <a:cubicBezTo>
                    <a:pt x="199840" y="544640"/>
                    <a:pt x="179241" y="543370"/>
                    <a:pt x="159787" y="542100"/>
                  </a:cubicBezTo>
                  <a:cubicBezTo>
                    <a:pt x="123166" y="540830"/>
                    <a:pt x="86546" y="539560"/>
                    <a:pt x="48260" y="539560"/>
                  </a:cubicBezTo>
                  <a:cubicBezTo>
                    <a:pt x="38100" y="539560"/>
                    <a:pt x="29210" y="539560"/>
                    <a:pt x="19050" y="538290"/>
                  </a:cubicBezTo>
                  <a:cubicBezTo>
                    <a:pt x="10160" y="537020"/>
                    <a:pt x="5080" y="530670"/>
                    <a:pt x="7620" y="521780"/>
                  </a:cubicBezTo>
                  <a:cubicBezTo>
                    <a:pt x="16510" y="490114"/>
                    <a:pt x="12700" y="481594"/>
                    <a:pt x="11430" y="472733"/>
                  </a:cubicBezTo>
                  <a:cubicBezTo>
                    <a:pt x="10160" y="454671"/>
                    <a:pt x="6350" y="436950"/>
                    <a:pt x="7620" y="418888"/>
                  </a:cubicBezTo>
                  <a:cubicBezTo>
                    <a:pt x="5080" y="396395"/>
                    <a:pt x="0" y="117966"/>
                    <a:pt x="7620" y="95133"/>
                  </a:cubicBezTo>
                  <a:cubicBezTo>
                    <a:pt x="8890" y="90702"/>
                    <a:pt x="7620" y="85931"/>
                    <a:pt x="8890" y="81501"/>
                  </a:cubicBezTo>
                  <a:cubicBezTo>
                    <a:pt x="10160" y="74344"/>
                    <a:pt x="12700" y="665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937" y="30480"/>
                    <a:pt x="76247" y="29210"/>
                  </a:cubicBezTo>
                  <a:cubicBezTo>
                    <a:pt x="107145" y="25400"/>
                    <a:pt x="138043" y="22860"/>
                    <a:pt x="170086" y="20320"/>
                  </a:cubicBezTo>
                  <a:cubicBezTo>
                    <a:pt x="191829" y="17780"/>
                    <a:pt x="213573" y="16510"/>
                    <a:pt x="234171" y="13970"/>
                  </a:cubicBezTo>
                  <a:cubicBezTo>
                    <a:pt x="254770" y="11430"/>
                    <a:pt x="276514" y="8890"/>
                    <a:pt x="297112" y="8890"/>
                  </a:cubicBezTo>
                  <a:cubicBezTo>
                    <a:pt x="320000" y="7620"/>
                    <a:pt x="342888" y="10160"/>
                    <a:pt x="365775" y="8890"/>
                  </a:cubicBezTo>
                  <a:cubicBezTo>
                    <a:pt x="394385" y="8890"/>
                    <a:pt x="912790" y="6350"/>
                    <a:pt x="941399" y="5080"/>
                  </a:cubicBezTo>
                  <a:cubicBezTo>
                    <a:pt x="968864" y="3810"/>
                    <a:pt x="996329" y="2540"/>
                    <a:pt x="1024939" y="2540"/>
                  </a:cubicBezTo>
                  <a:cubicBezTo>
                    <a:pt x="1071859" y="1270"/>
                    <a:pt x="1117634" y="0"/>
                    <a:pt x="1164553" y="0"/>
                  </a:cubicBezTo>
                  <a:cubicBezTo>
                    <a:pt x="1184008" y="0"/>
                    <a:pt x="1204607" y="2540"/>
                    <a:pt x="1224061" y="2540"/>
                  </a:cubicBezTo>
                  <a:cubicBezTo>
                    <a:pt x="1277847" y="3810"/>
                    <a:pt x="1332778" y="5080"/>
                    <a:pt x="1386564" y="7620"/>
                  </a:cubicBezTo>
                  <a:cubicBezTo>
                    <a:pt x="1415173" y="8890"/>
                    <a:pt x="1443783" y="12700"/>
                    <a:pt x="1472392" y="16510"/>
                  </a:cubicBezTo>
                  <a:cubicBezTo>
                    <a:pt x="1479258" y="16510"/>
                    <a:pt x="1486125" y="16510"/>
                    <a:pt x="1491847" y="16510"/>
                  </a:cubicBezTo>
                  <a:cubicBezTo>
                    <a:pt x="1502763" y="17780"/>
                    <a:pt x="1511653" y="20320"/>
                    <a:pt x="1521813" y="21590"/>
                  </a:cubicBezTo>
                  <a:close/>
                  <a:moveTo>
                    <a:pt x="1531973" y="534480"/>
                  </a:moveTo>
                  <a:cubicBezTo>
                    <a:pt x="1533243" y="517970"/>
                    <a:pt x="1534513" y="505270"/>
                    <a:pt x="1534513" y="492570"/>
                  </a:cubicBezTo>
                  <a:cubicBezTo>
                    <a:pt x="1533243" y="471370"/>
                    <a:pt x="1531973" y="453308"/>
                    <a:pt x="1531973" y="433883"/>
                  </a:cubicBezTo>
                  <a:cubicBezTo>
                    <a:pt x="1531973" y="425022"/>
                    <a:pt x="1534513" y="416161"/>
                    <a:pt x="1533243" y="407301"/>
                  </a:cubicBezTo>
                  <a:cubicBezTo>
                    <a:pt x="1533243" y="399121"/>
                    <a:pt x="1531973" y="390602"/>
                    <a:pt x="1530703" y="382423"/>
                  </a:cubicBezTo>
                  <a:cubicBezTo>
                    <a:pt x="1525623" y="369813"/>
                    <a:pt x="1514193" y="108765"/>
                    <a:pt x="1514193" y="96155"/>
                  </a:cubicBezTo>
                  <a:cubicBezTo>
                    <a:pt x="1511653" y="85591"/>
                    <a:pt x="1509113" y="74685"/>
                    <a:pt x="1506573" y="63500"/>
                  </a:cubicBezTo>
                  <a:cubicBezTo>
                    <a:pt x="1505303" y="44450"/>
                    <a:pt x="1504033" y="43180"/>
                    <a:pt x="1488414" y="41910"/>
                  </a:cubicBezTo>
                  <a:cubicBezTo>
                    <a:pt x="1484980" y="41910"/>
                    <a:pt x="1482692" y="41910"/>
                    <a:pt x="1479258" y="40640"/>
                  </a:cubicBezTo>
                  <a:cubicBezTo>
                    <a:pt x="1450649" y="36830"/>
                    <a:pt x="1420895" y="31750"/>
                    <a:pt x="1392285" y="30480"/>
                  </a:cubicBezTo>
                  <a:cubicBezTo>
                    <a:pt x="1322478" y="26670"/>
                    <a:pt x="1251527" y="25400"/>
                    <a:pt x="1181719" y="22860"/>
                  </a:cubicBezTo>
                  <a:cubicBezTo>
                    <a:pt x="1171420" y="22860"/>
                    <a:pt x="1159976" y="22860"/>
                    <a:pt x="1149677" y="22860"/>
                  </a:cubicBezTo>
                  <a:cubicBezTo>
                    <a:pt x="1132511" y="22860"/>
                    <a:pt x="1115345" y="22860"/>
                    <a:pt x="1099324" y="22860"/>
                  </a:cubicBezTo>
                  <a:cubicBezTo>
                    <a:pt x="1062704" y="22860"/>
                    <a:pt x="1026083" y="22860"/>
                    <a:pt x="990608" y="24130"/>
                  </a:cubicBezTo>
                  <a:cubicBezTo>
                    <a:pt x="959709" y="25400"/>
                    <a:pt x="439016" y="29210"/>
                    <a:pt x="408117" y="29210"/>
                  </a:cubicBezTo>
                  <a:cubicBezTo>
                    <a:pt x="357765" y="29210"/>
                    <a:pt x="307412" y="26670"/>
                    <a:pt x="257059" y="33020"/>
                  </a:cubicBezTo>
                  <a:cubicBezTo>
                    <a:pt x="230738" y="36830"/>
                    <a:pt x="205562" y="36830"/>
                    <a:pt x="180385" y="38100"/>
                  </a:cubicBezTo>
                  <a:cubicBezTo>
                    <a:pt x="136899" y="41910"/>
                    <a:pt x="93412" y="45720"/>
                    <a:pt x="49530" y="50800"/>
                  </a:cubicBezTo>
                  <a:cubicBezTo>
                    <a:pt x="36830" y="50800"/>
                    <a:pt x="34290" y="53340"/>
                    <a:pt x="33020" y="65484"/>
                  </a:cubicBezTo>
                  <a:cubicBezTo>
                    <a:pt x="31750" y="71618"/>
                    <a:pt x="31750" y="77752"/>
                    <a:pt x="30480" y="83887"/>
                  </a:cubicBezTo>
                  <a:cubicBezTo>
                    <a:pt x="29210" y="94110"/>
                    <a:pt x="26670" y="103993"/>
                    <a:pt x="25400" y="114217"/>
                  </a:cubicBezTo>
                  <a:cubicBezTo>
                    <a:pt x="20320" y="125123"/>
                    <a:pt x="26670" y="391624"/>
                    <a:pt x="29210" y="402529"/>
                  </a:cubicBezTo>
                  <a:cubicBezTo>
                    <a:pt x="29210" y="414116"/>
                    <a:pt x="29210" y="426044"/>
                    <a:pt x="30480" y="437631"/>
                  </a:cubicBezTo>
                  <a:cubicBezTo>
                    <a:pt x="30480" y="446151"/>
                    <a:pt x="33020" y="454671"/>
                    <a:pt x="33020" y="463191"/>
                  </a:cubicBezTo>
                  <a:cubicBezTo>
                    <a:pt x="33020" y="472392"/>
                    <a:pt x="33020" y="481594"/>
                    <a:pt x="31750" y="492570"/>
                  </a:cubicBezTo>
                  <a:cubicBezTo>
                    <a:pt x="31750" y="496380"/>
                    <a:pt x="31750" y="498920"/>
                    <a:pt x="31750" y="502730"/>
                  </a:cubicBezTo>
                  <a:cubicBezTo>
                    <a:pt x="31750" y="512890"/>
                    <a:pt x="35560" y="516700"/>
                    <a:pt x="44450" y="516700"/>
                  </a:cubicBezTo>
                  <a:cubicBezTo>
                    <a:pt x="60225" y="516700"/>
                    <a:pt x="76247" y="517970"/>
                    <a:pt x="91124" y="517970"/>
                  </a:cubicBezTo>
                  <a:cubicBezTo>
                    <a:pt x="112867" y="517970"/>
                    <a:pt x="135755" y="515430"/>
                    <a:pt x="157498" y="517970"/>
                  </a:cubicBezTo>
                  <a:cubicBezTo>
                    <a:pt x="192974" y="521780"/>
                    <a:pt x="228450" y="524320"/>
                    <a:pt x="263925" y="523050"/>
                  </a:cubicBezTo>
                  <a:cubicBezTo>
                    <a:pt x="286813" y="521780"/>
                    <a:pt x="308556" y="524320"/>
                    <a:pt x="331444" y="524320"/>
                  </a:cubicBezTo>
                  <a:cubicBezTo>
                    <a:pt x="364631" y="524320"/>
                    <a:pt x="397818" y="523050"/>
                    <a:pt x="431005" y="524320"/>
                  </a:cubicBezTo>
                  <a:cubicBezTo>
                    <a:pt x="480213" y="525590"/>
                    <a:pt x="1020362" y="515430"/>
                    <a:pt x="1070714" y="517970"/>
                  </a:cubicBezTo>
                  <a:cubicBezTo>
                    <a:pt x="1092458" y="519240"/>
                    <a:pt x="1114201" y="520510"/>
                    <a:pt x="1134800" y="520510"/>
                  </a:cubicBezTo>
                  <a:cubicBezTo>
                    <a:pt x="1172564" y="523050"/>
                    <a:pt x="1209184" y="519240"/>
                    <a:pt x="1246949" y="523050"/>
                  </a:cubicBezTo>
                  <a:cubicBezTo>
                    <a:pt x="1277847" y="525590"/>
                    <a:pt x="1308746" y="525590"/>
                    <a:pt x="1339644" y="528130"/>
                  </a:cubicBezTo>
                  <a:cubicBezTo>
                    <a:pt x="1385419" y="531940"/>
                    <a:pt x="1431194" y="534480"/>
                    <a:pt x="1476970" y="535750"/>
                  </a:cubicBezTo>
                  <a:cubicBezTo>
                    <a:pt x="1494135" y="535750"/>
                    <a:pt x="1511653" y="534480"/>
                    <a:pt x="1531973" y="534480"/>
                  </a:cubicBezTo>
                  <a:close/>
                </a:path>
              </a:pathLst>
            </a:custGeom>
            <a:solidFill>
              <a:srgbClr val="2526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136019" y="2249484"/>
            <a:ext cx="9466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dùng để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en-US" sz="4400" b="0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3694" y="5043055"/>
            <a:ext cx="105952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đáp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lễ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endParaRPr kumimoji="0" lang="en-US" sz="10500" b="0" i="1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D2346-1051-9027-C640-520F79F0C9AD}"/>
              </a:ext>
            </a:extLst>
          </p:cNvPr>
          <p:cNvSpPr txBox="1"/>
          <p:nvPr/>
        </p:nvSpPr>
        <p:spPr>
          <a:xfrm>
            <a:off x="1295399" y="965822"/>
            <a:ext cx="49092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4400" b="1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6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endParaRPr kumimoji="0" lang="en-US" sz="4400" b="1" i="0" u="none" strike="noStrike" kern="1200" cap="none" spc="6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9F1D5-FF6A-BBB3-6446-8E6E223EA28B}"/>
              </a:ext>
            </a:extLst>
          </p:cNvPr>
          <p:cNvSpPr/>
          <p:nvPr/>
        </p:nvSpPr>
        <p:spPr>
          <a:xfrm>
            <a:off x="8525659" y="649460"/>
            <a:ext cx="701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ừ…</a:t>
            </a:r>
          </a:p>
        </p:txBody>
      </p:sp>
      <p:sp>
        <p:nvSpPr>
          <p:cNvPr id="12" name="AutoShape 36">
            <a:extLst>
              <a:ext uri="{FF2B5EF4-FFF2-40B4-BE49-F238E27FC236}">
                <a16:creationId xmlns:a16="http://schemas.microsoft.com/office/drawing/2014/main" id="{1A426BF7-40E6-35F3-C387-06E70CAA83AB}"/>
              </a:ext>
            </a:extLst>
          </p:cNvPr>
          <p:cNvSpPr/>
          <p:nvPr/>
        </p:nvSpPr>
        <p:spPr>
          <a:xfrm flipH="1">
            <a:off x="6494381" y="1096546"/>
            <a:ext cx="1641638" cy="698252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36">
            <a:extLst>
              <a:ext uri="{FF2B5EF4-FFF2-40B4-BE49-F238E27FC236}">
                <a16:creationId xmlns:a16="http://schemas.microsoft.com/office/drawing/2014/main" id="{712C095A-039C-2AA7-EBB6-48D2DCA4F989}"/>
              </a:ext>
            </a:extLst>
          </p:cNvPr>
          <p:cNvSpPr/>
          <p:nvPr/>
        </p:nvSpPr>
        <p:spPr>
          <a:xfrm flipH="1" flipV="1">
            <a:off x="6550717" y="1798795"/>
            <a:ext cx="1065722" cy="669528"/>
          </a:xfrm>
          <a:prstGeom prst="line">
            <a:avLst/>
          </a:prstGeom>
          <a:ln w="66675" cap="flat">
            <a:solidFill>
              <a:srgbClr val="44281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109D732-5302-1650-0A67-449D92A142F1}"/>
              </a:ext>
            </a:extLst>
          </p:cNvPr>
          <p:cNvSpPr/>
          <p:nvPr/>
        </p:nvSpPr>
        <p:spPr>
          <a:xfrm>
            <a:off x="13030200" y="4239332"/>
            <a:ext cx="3431038" cy="6099623"/>
          </a:xfrm>
          <a:custGeom>
            <a:avLst/>
            <a:gdLst/>
            <a:ahLst/>
            <a:cxnLst/>
            <a:rect l="l" t="t" r="r" b="b"/>
            <a:pathLst>
              <a:path w="2314575" h="4114800">
                <a:moveTo>
                  <a:pt x="0" y="0"/>
                </a:moveTo>
                <a:lnTo>
                  <a:pt x="2314575" y="0"/>
                </a:lnTo>
                <a:lnTo>
                  <a:pt x="2314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13BB708-0CB8-D561-1E29-A85BDDCE5390}"/>
              </a:ext>
            </a:extLst>
          </p:cNvPr>
          <p:cNvSpPr/>
          <p:nvPr/>
        </p:nvSpPr>
        <p:spPr>
          <a:xfrm rot="-5123757">
            <a:off x="17549210" y="-468197"/>
            <a:ext cx="1477579" cy="2536617"/>
          </a:xfrm>
          <a:custGeom>
            <a:avLst/>
            <a:gdLst/>
            <a:ahLst/>
            <a:cxnLst/>
            <a:rect l="l" t="t" r="r" b="b"/>
            <a:pathLst>
              <a:path w="1477579" h="2536617">
                <a:moveTo>
                  <a:pt x="0" y="0"/>
                </a:moveTo>
                <a:lnTo>
                  <a:pt x="1477579" y="0"/>
                </a:lnTo>
                <a:lnTo>
                  <a:pt x="1477579" y="2536617"/>
                </a:lnTo>
                <a:lnTo>
                  <a:pt x="0" y="2536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CEE780-0B37-DEA1-CF21-AF3C5971B752}"/>
              </a:ext>
            </a:extLst>
          </p:cNvPr>
          <p:cNvSpPr/>
          <p:nvPr/>
        </p:nvSpPr>
        <p:spPr>
          <a:xfrm>
            <a:off x="15587657" y="6754673"/>
            <a:ext cx="2761521" cy="4007484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5"/>
                </a:lnTo>
                <a:lnTo>
                  <a:pt x="0" y="400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Google Shape;422;p17">
            <a:extLst>
              <a:ext uri="{FF2B5EF4-FFF2-40B4-BE49-F238E27FC236}">
                <a16:creationId xmlns:a16="http://schemas.microsoft.com/office/drawing/2014/main" id="{FC1D1C4B-67E2-982D-5E22-D80047F94F42}"/>
              </a:ext>
            </a:extLst>
          </p:cNvPr>
          <p:cNvSpPr/>
          <p:nvPr/>
        </p:nvSpPr>
        <p:spPr>
          <a:xfrm>
            <a:off x="4495800" y="739653"/>
            <a:ext cx="16459200" cy="150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TRỢ TỪ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 TỪ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2645854"/>
          <a:ext cx="12192000" cy="6636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3712">
                <a:tc>
                  <a:txBody>
                    <a:bodyPr/>
                    <a:lstStyle/>
                    <a:p>
                      <a:pPr algn="ctr"/>
                      <a:r>
                        <a:rPr lang="vi-VN" sz="6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vi-VN" sz="6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</a:t>
                      </a:r>
                      <a:endParaRPr lang="en-US" sz="6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solidFill>
                      <a:srgbClr val="FCCE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vi-VN" sz="60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</a:t>
                      </a:r>
                      <a:endParaRPr lang="en-US" sz="6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solidFill>
                      <a:srgbClr val="FCC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2627">
                <a:tc>
                  <a:txBody>
                    <a:bodyPr/>
                    <a:lstStyle/>
                    <a:p>
                      <a:pPr algn="ctr"/>
                      <a:endParaRPr lang="en-US" sz="60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6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39">
            <a:extLst>
              <a:ext uri="{FF2B5EF4-FFF2-40B4-BE49-F238E27FC236}">
                <a16:creationId xmlns:a16="http://schemas.microsoft.com/office/drawing/2014/main" id="{61E2BFD5-D20C-4476-9EED-DA41E31E25F7}"/>
              </a:ext>
            </a:extLst>
          </p:cNvPr>
          <p:cNvSpPr txBox="1"/>
          <p:nvPr/>
        </p:nvSpPr>
        <p:spPr>
          <a:xfrm>
            <a:off x="1600198" y="6918374"/>
            <a:ext cx="601961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Nhấn mạnh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omic Sans MS"/>
              </a:rPr>
              <a:t>/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biểu thị thái độ đánh giá sự vật, sự việc.</a:t>
            </a:r>
          </a:p>
        </p:txBody>
      </p:sp>
      <p:sp>
        <p:nvSpPr>
          <p:cNvPr id="12" name="文本框 42">
            <a:extLst>
              <a:ext uri="{FF2B5EF4-FFF2-40B4-BE49-F238E27FC236}">
                <a16:creationId xmlns:a16="http://schemas.microsoft.com/office/drawing/2014/main" id="{AC0D5537-9710-4136-A75C-7F462DE35BEC}"/>
              </a:ext>
            </a:extLst>
          </p:cNvPr>
          <p:cNvSpPr txBox="1"/>
          <p:nvPr/>
        </p:nvSpPr>
        <p:spPr>
          <a:xfrm>
            <a:off x="1684626" y="4057070"/>
            <a:ext cx="5935184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Không tách riêng  ra thành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1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omic Sans MS"/>
              </a:rPr>
              <a:t>,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 phải đi kèm với từ khác.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4E2C2E5B-A54A-413F-A417-7F07E55EC0D2}"/>
              </a:ext>
            </a:extLst>
          </p:cNvPr>
          <p:cNvSpPr txBox="1"/>
          <p:nvPr/>
        </p:nvSpPr>
        <p:spPr>
          <a:xfrm>
            <a:off x="7825212" y="6875327"/>
            <a:ext cx="588168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-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ic Sans MS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ộc lộ tình cảm, cảm xúc, gọi đáp.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4" name="文本框 41">
            <a:extLst>
              <a:ext uri="{FF2B5EF4-FFF2-40B4-BE49-F238E27FC236}">
                <a16:creationId xmlns:a16="http://schemas.microsoft.com/office/drawing/2014/main" id="{82A242B6-2577-4C7B-8D5C-4F82538F85AF}"/>
              </a:ext>
            </a:extLst>
          </p:cNvPr>
          <p:cNvSpPr txBox="1"/>
          <p:nvPr/>
        </p:nvSpPr>
        <p:spPr>
          <a:xfrm>
            <a:off x="7825212" y="4057070"/>
            <a:ext cx="595428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Comic Sans MS"/>
              </a:rPr>
              <a:t>- Có thể được tách ra thành một câu đặc biệt.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6EE369D7-6356-9A9B-CFE1-9E3036B3E1F9}"/>
              </a:ext>
            </a:extLst>
          </p:cNvPr>
          <p:cNvGrpSpPr/>
          <p:nvPr/>
        </p:nvGrpSpPr>
        <p:grpSpPr>
          <a:xfrm>
            <a:off x="-789711" y="420300"/>
            <a:ext cx="8638311" cy="1447800"/>
            <a:chOff x="0" y="0"/>
            <a:chExt cx="1913890" cy="1913890"/>
          </a:xfrm>
          <a:solidFill>
            <a:srgbClr val="F8DFCC"/>
          </a:solidFill>
        </p:grpSpPr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3FB48D93-E51C-E4F9-4493-04F3FACC671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Google Shape;587;p40">
            <a:extLst>
              <a:ext uri="{FF2B5EF4-FFF2-40B4-BE49-F238E27FC236}">
                <a16:creationId xmlns:a16="http://schemas.microsoft.com/office/drawing/2014/main" id="{D5E34171-8853-5C67-878C-2584F2AFBE49}"/>
              </a:ext>
            </a:extLst>
          </p:cNvPr>
          <p:cNvSpPr txBox="1">
            <a:spLocks/>
          </p:cNvSpPr>
          <p:nvPr/>
        </p:nvSpPr>
        <p:spPr>
          <a:xfrm>
            <a:off x="609600" y="571500"/>
            <a:ext cx="7467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224B44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NHÓM BÀN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4B44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7D9C49E-6CA2-E422-F981-7315630F085A}"/>
              </a:ext>
            </a:extLst>
          </p:cNvPr>
          <p:cNvSpPr/>
          <p:nvPr/>
        </p:nvSpPr>
        <p:spPr>
          <a:xfrm>
            <a:off x="14782800" y="4616581"/>
            <a:ext cx="3355298" cy="5304820"/>
          </a:xfrm>
          <a:custGeom>
            <a:avLst/>
            <a:gdLst/>
            <a:ahLst/>
            <a:cxnLst/>
            <a:rect l="l" t="t" r="r" b="b"/>
            <a:pathLst>
              <a:path w="3355298" h="5304820">
                <a:moveTo>
                  <a:pt x="0" y="0"/>
                </a:moveTo>
                <a:lnTo>
                  <a:pt x="3355299" y="0"/>
                </a:lnTo>
                <a:lnTo>
                  <a:pt x="3355299" y="5304820"/>
                </a:lnTo>
                <a:lnTo>
                  <a:pt x="0" y="5304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1C19C6-DC0F-3FDC-68F9-316564EE82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715426"/>
              </p:ext>
            </p:extLst>
          </p:nvPr>
        </p:nvGraphicFramePr>
        <p:xfrm>
          <a:off x="1066800" y="723900"/>
          <a:ext cx="22457229" cy="1234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614" imgH="16039792" progId="AcroExch.Document.7">
                  <p:embed/>
                </p:oleObj>
              </mc:Choice>
              <mc:Fallback>
                <p:oleObj name="Acrobat Document" r:id="rId2" imgW="11334614" imgH="1603979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6800" y="723900"/>
                        <a:ext cx="22457229" cy="1234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99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01149" flipH="1" flipV="1">
            <a:off x="14149724" y="5094096"/>
            <a:ext cx="5116356" cy="7805376"/>
          </a:xfrm>
          <a:custGeom>
            <a:avLst/>
            <a:gdLst/>
            <a:ahLst/>
            <a:cxnLst/>
            <a:rect l="l" t="t" r="r" b="b"/>
            <a:pathLst>
              <a:path w="5116356" h="780537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84318" y="969008"/>
            <a:ext cx="9074982" cy="8348983"/>
          </a:xfrm>
          <a:custGeom>
            <a:avLst/>
            <a:gdLst/>
            <a:ahLst/>
            <a:cxnLst/>
            <a:rect l="l" t="t" r="r" b="b"/>
            <a:pathLst>
              <a:path w="9074982" h="8348983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287362">
            <a:off x="-2731662" y="-3287118"/>
            <a:ext cx="6771216" cy="6574235"/>
          </a:xfrm>
          <a:custGeom>
            <a:avLst/>
            <a:gdLst/>
            <a:ahLst/>
            <a:cxnLst/>
            <a:rect l="l" t="t" r="r" b="b"/>
            <a:pathLst>
              <a:path w="6771216" h="6574235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2193399"/>
            <a:ext cx="6923284" cy="6105078"/>
          </a:xfrm>
          <a:custGeom>
            <a:avLst/>
            <a:gdLst/>
            <a:ahLst/>
            <a:cxnLst/>
            <a:rect l="l" t="t" r="r" b="b"/>
            <a:pathLst>
              <a:path w="6923284" h="6105078">
                <a:moveTo>
                  <a:pt x="0" y="0"/>
                </a:moveTo>
                <a:lnTo>
                  <a:pt x="6923284" y="0"/>
                </a:lnTo>
                <a:lnTo>
                  <a:pt x="6923284" y="6105078"/>
                </a:lnTo>
                <a:lnTo>
                  <a:pt x="0" y="6105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26786" y="7806911"/>
            <a:ext cx="826421" cy="1189874"/>
          </a:xfrm>
          <a:custGeom>
            <a:avLst/>
            <a:gdLst/>
            <a:ahLst/>
            <a:cxnLst/>
            <a:rect l="l" t="t" r="r" b="b"/>
            <a:pathLst>
              <a:path w="826421" h="1189874">
                <a:moveTo>
                  <a:pt x="0" y="0"/>
                </a:moveTo>
                <a:lnTo>
                  <a:pt x="826421" y="0"/>
                </a:lnTo>
                <a:lnTo>
                  <a:pt x="826421" y="1189873"/>
                </a:lnTo>
                <a:lnTo>
                  <a:pt x="0" y="1189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73284" y="1028700"/>
            <a:ext cx="532539" cy="766744"/>
          </a:xfrm>
          <a:custGeom>
            <a:avLst/>
            <a:gdLst/>
            <a:ahLst/>
            <a:cxnLst/>
            <a:rect l="l" t="t" r="r" b="b"/>
            <a:pathLst>
              <a:path w="532539" h="766744">
                <a:moveTo>
                  <a:pt x="0" y="0"/>
                </a:moveTo>
                <a:lnTo>
                  <a:pt x="532539" y="0"/>
                </a:lnTo>
                <a:lnTo>
                  <a:pt x="532539" y="766744"/>
                </a:lnTo>
                <a:lnTo>
                  <a:pt x="0" y="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4001" y="7145225"/>
            <a:ext cx="459571" cy="661686"/>
          </a:xfrm>
          <a:custGeom>
            <a:avLst/>
            <a:gdLst/>
            <a:ahLst/>
            <a:cxnLst/>
            <a:rect l="l" t="t" r="r" b="b"/>
            <a:pathLst>
              <a:path w="459571" h="661686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926216" y="3030007"/>
            <a:ext cx="7781686" cy="302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1"/>
              </a:lnSpc>
            </a:pPr>
            <a:r>
              <a:rPr lang="en-US" sz="11541" dirty="0">
                <a:solidFill>
                  <a:srgbClr val="1E1E34"/>
                </a:solidFill>
                <a:latin typeface="#9Slide07 IcielNabila" pitchFamily="2" charset="0"/>
              </a:rPr>
              <a:t>II.</a:t>
            </a:r>
          </a:p>
          <a:p>
            <a:pPr algn="ctr">
              <a:lnSpc>
                <a:spcPts val="11541"/>
              </a:lnSpc>
            </a:pPr>
            <a:r>
              <a:rPr lang="en-US" sz="11541" dirty="0" err="1">
                <a:solidFill>
                  <a:srgbClr val="1E1E34"/>
                </a:solidFill>
                <a:latin typeface="#9Slide07 IcielNabila" pitchFamily="2" charset="0"/>
              </a:rPr>
              <a:t>Luyện</a:t>
            </a:r>
            <a:r>
              <a:rPr lang="en-US" sz="11541" dirty="0">
                <a:solidFill>
                  <a:srgbClr val="1E1E34"/>
                </a:solidFill>
                <a:latin typeface="#9Slide07 IcielNabila" pitchFamily="2" charset="0"/>
              </a:rPr>
              <a:t> </a:t>
            </a:r>
            <a:r>
              <a:rPr lang="en-US" sz="11541" dirty="0" err="1">
                <a:solidFill>
                  <a:srgbClr val="1E1E34"/>
                </a:solidFill>
                <a:latin typeface="#9Slide07 IcielNabila" pitchFamily="2" charset="0"/>
              </a:rPr>
              <a:t>tập</a:t>
            </a:r>
            <a:endParaRPr lang="en-US" sz="11541" dirty="0">
              <a:solidFill>
                <a:srgbClr val="1E1E34"/>
              </a:solidFill>
              <a:latin typeface="#9Slide07 IcielNabil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1186</Words>
  <Application>Microsoft Office PowerPoint</Application>
  <PresentationFormat>Custom</PresentationFormat>
  <Paragraphs>97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Times New Roman</vt:lpstr>
      <vt:lpstr>Arial</vt:lpstr>
      <vt:lpstr>#9Slide07 SVNErika Ormig</vt:lpstr>
      <vt:lpstr>#9Slide05 SVNCookie</vt:lpstr>
      <vt:lpstr>Calibri</vt:lpstr>
      <vt:lpstr>#9Slide07 SVNDessert Menu Scrip</vt:lpstr>
      <vt:lpstr>#9Slide07 IcielNabila</vt:lpstr>
      <vt:lpstr>Calibri Light</vt:lpstr>
      <vt:lpstr>Office Theme</vt:lpstr>
      <vt:lpstr>Office 主题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Blue Animal Illustration Literacy Reading Writing Books Presentation</dc:title>
  <dc:creator>hoa pham</dc:creator>
  <cp:lastModifiedBy>hoa pham</cp:lastModifiedBy>
  <cp:revision>15</cp:revision>
  <dcterms:created xsi:type="dcterms:W3CDTF">2006-08-16T00:00:00Z</dcterms:created>
  <dcterms:modified xsi:type="dcterms:W3CDTF">2026-01-25T14:21:36Z</dcterms:modified>
  <dc:identifier>DAF3TP9-yCs</dc:identifier>
</cp:coreProperties>
</file>