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8288000" cy="10287000"/>
  <p:notesSz cx="6858000" cy="9144000"/>
  <p:embeddedFontLst>
    <p:embeddedFont>
      <p:font typeface="Fraunces Bold" panose="020B0604020202020204" charset="0"/>
      <p:regular r:id="rId17"/>
    </p:embeddedFont>
    <p:embeddedFont>
      <p:font typeface="Noto Sans Bold" panose="020B0802040504020204" pitchFamily="34" charset="0"/>
      <p:regular r:id="rId18"/>
      <p:bold r:id="rId19"/>
    </p:embeddedFont>
    <p:embeddedFont>
      <p:font typeface="Open Sans" panose="020B0606030504020204" pitchFamily="34" charset="0"/>
      <p:regular r:id="rId20"/>
      <p:bold r:id="rId21"/>
      <p:italic r:id="rId22"/>
      <p:boldItalic r:id="rId23"/>
    </p:embeddedFont>
    <p:embeddedFont>
      <p:font typeface="Open Sans Bold" panose="020B0806030504020204" pitchFamily="34" charset="0"/>
      <p:regular r:id="rId24"/>
      <p:bold r:id="rId25"/>
    </p:embeddedFont>
    <p:embeddedFont>
      <p:font typeface="Roboto Condensed" panose="02000000000000000000" pitchFamily="2" charset="0"/>
      <p:regular r:id="rId26"/>
      <p:bold r:id="rId27"/>
      <p:italic r:id="rId28"/>
    </p:embeddedFont>
    <p:embeddedFont>
      <p:font typeface="Roboto Condensed Bold" panose="02000000000000000000" charset="0"/>
      <p:regular r:id="rId29"/>
    </p:embeddedFont>
    <p:embeddedFont>
      <p:font typeface="Roboto Condensed Italics" panose="020B0604020202020204" charset="0"/>
      <p:regular r:id="rId30"/>
    </p:embeddedFont>
    <p:embeddedFont>
      <p:font typeface="Sedgwick Ave"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44" d="100"/>
          <a:sy n="44" d="100"/>
        </p:scale>
        <p:origin x="68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2" name="Group 2"/>
          <p:cNvGrpSpPr/>
          <p:nvPr/>
        </p:nvGrpSpPr>
        <p:grpSpPr>
          <a:xfrm>
            <a:off x="0" y="9466902"/>
            <a:ext cx="18288000" cy="820098"/>
            <a:chOff x="0" y="0"/>
            <a:chExt cx="24384000" cy="1093464"/>
          </a:xfrm>
        </p:grpSpPr>
        <p:sp>
          <p:nvSpPr>
            <p:cNvPr id="3" name="Freeform 3"/>
            <p:cNvSpPr/>
            <p:nvPr/>
          </p:nvSpPr>
          <p:spPr>
            <a:xfrm>
              <a:off x="0" y="0"/>
              <a:ext cx="24384000" cy="1093470"/>
            </a:xfrm>
            <a:custGeom>
              <a:avLst/>
              <a:gdLst/>
              <a:ahLst/>
              <a:cxnLst/>
              <a:rect l="l" t="t" r="r" b="b"/>
              <a:pathLst>
                <a:path w="24384000" h="1093470">
                  <a:moveTo>
                    <a:pt x="0" y="0"/>
                  </a:moveTo>
                  <a:lnTo>
                    <a:pt x="24384000" y="0"/>
                  </a:lnTo>
                  <a:lnTo>
                    <a:pt x="24384000" y="1093470"/>
                  </a:lnTo>
                  <a:lnTo>
                    <a:pt x="0" y="1093470"/>
                  </a:lnTo>
                  <a:close/>
                </a:path>
              </a:pathLst>
            </a:custGeom>
            <a:solidFill>
              <a:srgbClr val="ED5D3D"/>
            </a:solidFill>
          </p:spPr>
        </p:sp>
      </p:grpSp>
      <p:pic>
        <p:nvPicPr>
          <p:cNvPr id="4" name="Picture 4"/>
          <p:cNvPicPr>
            <a:picLocks noChangeAspect="1"/>
          </p:cNvPicPr>
          <p:nvPr/>
        </p:nvPicPr>
        <p:blipFill>
          <a:blip r:embed="rId2"/>
          <a:srcRect b="62"/>
          <a:stretch>
            <a:fillRect/>
          </a:stretch>
        </p:blipFill>
        <p:spPr>
          <a:xfrm rot="4308366">
            <a:off x="-604814" y="-97792"/>
            <a:ext cx="3267029" cy="3094767"/>
          </a:xfrm>
          <a:prstGeom prst="rect">
            <a:avLst/>
          </a:prstGeom>
        </p:spPr>
      </p:pic>
      <p:pic>
        <p:nvPicPr>
          <p:cNvPr id="5" name="Picture 5"/>
          <p:cNvPicPr>
            <a:picLocks noChangeAspect="1"/>
          </p:cNvPicPr>
          <p:nvPr/>
        </p:nvPicPr>
        <p:blipFill>
          <a:blip r:embed="rId2"/>
          <a:srcRect b="62"/>
          <a:stretch>
            <a:fillRect/>
          </a:stretch>
        </p:blipFill>
        <p:spPr>
          <a:xfrm rot="-9172708">
            <a:off x="16006786" y="5718038"/>
            <a:ext cx="3267029" cy="3094767"/>
          </a:xfrm>
          <a:prstGeom prst="rect">
            <a:avLst/>
          </a:prstGeom>
        </p:spPr>
      </p:pic>
      <p:pic>
        <p:nvPicPr>
          <p:cNvPr id="6" name="Picture 6"/>
          <p:cNvPicPr>
            <a:picLocks noChangeAspect="1"/>
          </p:cNvPicPr>
          <p:nvPr/>
        </p:nvPicPr>
        <p:blipFill>
          <a:blip r:embed="rId3"/>
          <a:srcRect b="208"/>
          <a:stretch>
            <a:fillRect/>
          </a:stretch>
        </p:blipFill>
        <p:spPr>
          <a:xfrm>
            <a:off x="5486400" y="6126248"/>
            <a:ext cx="7315200" cy="3750703"/>
          </a:xfrm>
          <a:prstGeom prst="rect">
            <a:avLst/>
          </a:prstGeom>
        </p:spPr>
      </p:pic>
      <p:sp>
        <p:nvSpPr>
          <p:cNvPr id="8" name="TextBox 8"/>
          <p:cNvSpPr txBox="1"/>
          <p:nvPr/>
        </p:nvSpPr>
        <p:spPr>
          <a:xfrm>
            <a:off x="4458795" y="3985305"/>
            <a:ext cx="9930246" cy="2135414"/>
          </a:xfrm>
          <a:prstGeom prst="rect">
            <a:avLst/>
          </a:prstGeom>
        </p:spPr>
        <p:txBody>
          <a:bodyPr lIns="0" tIns="0" rIns="0" bIns="0" rtlCol="0" anchor="t">
            <a:spAutoFit/>
          </a:bodyPr>
          <a:lstStyle/>
          <a:p>
            <a:pPr algn="ctr">
              <a:lnSpc>
                <a:spcPts val="8550"/>
              </a:lnSpc>
            </a:pPr>
            <a:r>
              <a:rPr lang="en-US" sz="5700">
                <a:solidFill>
                  <a:srgbClr val="1C4F59"/>
                </a:solidFill>
                <a:latin typeface="Roboto Condensed"/>
              </a:rPr>
              <a:t>Quan sát các hình ảnh sau và tìm cụm từ mô tả thích hợp.</a:t>
            </a:r>
          </a:p>
        </p:txBody>
      </p:sp>
      <p:sp>
        <p:nvSpPr>
          <p:cNvPr id="9" name="TextBox 9"/>
          <p:cNvSpPr txBox="1"/>
          <p:nvPr/>
        </p:nvSpPr>
        <p:spPr>
          <a:xfrm>
            <a:off x="1631247" y="2461562"/>
            <a:ext cx="15025505" cy="1480185"/>
          </a:xfrm>
          <a:prstGeom prst="rect">
            <a:avLst/>
          </a:prstGeom>
        </p:spPr>
        <p:txBody>
          <a:bodyPr lIns="0" tIns="0" rIns="0" bIns="0" rtlCol="0" anchor="t">
            <a:spAutoFit/>
          </a:bodyPr>
          <a:lstStyle/>
          <a:p>
            <a:pPr algn="ctr">
              <a:lnSpc>
                <a:spcPts val="11340"/>
              </a:lnSpc>
            </a:pPr>
            <a:r>
              <a:rPr lang="en-US" sz="8100">
                <a:solidFill>
                  <a:srgbClr val="0E67A3"/>
                </a:solidFill>
                <a:latin typeface="#9Slide07 Crocante Bold"/>
              </a:rPr>
              <a:t>Trò chơi "Đuổi hình bắt chữ"</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455" b="66554"/>
          <a:stretch>
            <a:fillRect/>
          </a:stretch>
        </p:blipFill>
        <p:spPr>
          <a:xfrm>
            <a:off x="0" y="7385955"/>
            <a:ext cx="18288000" cy="2901045"/>
          </a:xfrm>
          <a:prstGeom prst="rect">
            <a:avLst/>
          </a:prstGeom>
        </p:spPr>
      </p:pic>
      <p:graphicFrame>
        <p:nvGraphicFramePr>
          <p:cNvPr id="3" name="Table 3"/>
          <p:cNvGraphicFramePr>
            <a:graphicFrameLocks noGrp="1"/>
          </p:cNvGraphicFramePr>
          <p:nvPr>
            <p:extLst>
              <p:ext uri="{D42A27DB-BD31-4B8C-83A1-F6EECF244321}">
                <p14:modId xmlns:p14="http://schemas.microsoft.com/office/powerpoint/2010/main" val="3245728757"/>
              </p:ext>
            </p:extLst>
          </p:nvPr>
        </p:nvGraphicFramePr>
        <p:xfrm>
          <a:off x="495300" y="984074"/>
          <a:ext cx="17297399" cy="9200410"/>
        </p:xfrm>
        <a:graphic>
          <a:graphicData uri="http://schemas.openxmlformats.org/drawingml/2006/table">
            <a:tbl>
              <a:tblPr/>
              <a:tblGrid>
                <a:gridCol w="1150666">
                  <a:extLst>
                    <a:ext uri="{9D8B030D-6E8A-4147-A177-3AD203B41FA5}">
                      <a16:colId xmlns:a16="http://schemas.microsoft.com/office/drawing/2014/main" val="20000"/>
                    </a:ext>
                  </a:extLst>
                </a:gridCol>
                <a:gridCol w="4554894">
                  <a:extLst>
                    <a:ext uri="{9D8B030D-6E8A-4147-A177-3AD203B41FA5}">
                      <a16:colId xmlns:a16="http://schemas.microsoft.com/office/drawing/2014/main" val="20001"/>
                    </a:ext>
                  </a:extLst>
                </a:gridCol>
                <a:gridCol w="4827782">
                  <a:extLst>
                    <a:ext uri="{9D8B030D-6E8A-4147-A177-3AD203B41FA5}">
                      <a16:colId xmlns:a16="http://schemas.microsoft.com/office/drawing/2014/main" val="20002"/>
                    </a:ext>
                  </a:extLst>
                </a:gridCol>
                <a:gridCol w="6764057">
                  <a:extLst>
                    <a:ext uri="{9D8B030D-6E8A-4147-A177-3AD203B41FA5}">
                      <a16:colId xmlns:a16="http://schemas.microsoft.com/office/drawing/2014/main" val="20003"/>
                    </a:ext>
                  </a:extLst>
                </a:gridCol>
              </a:tblGrid>
              <a:tr h="1215976">
                <a:tc>
                  <a:txBody>
                    <a:bodyPr/>
                    <a:lstStyle/>
                    <a:p>
                      <a:pPr algn="ctr">
                        <a:lnSpc>
                          <a:spcPts val="4879"/>
                        </a:lnSpc>
                      </a:pPr>
                      <a:r>
                        <a:rPr lang="en-US" sz="3800" spc="-151">
                          <a:solidFill>
                            <a:srgbClr val="000000"/>
                          </a:solidFill>
                          <a:latin typeface="Open Sans"/>
                        </a:rPr>
                        <a:t>TT</a:t>
                      </a: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DCF"/>
                    </a:solidFill>
                  </a:tcPr>
                </a:tc>
                <a:tc>
                  <a:txBody>
                    <a:bodyPr/>
                    <a:lstStyle/>
                    <a:p>
                      <a:pPr algn="ctr">
                        <a:lnSpc>
                          <a:spcPts val="4879"/>
                        </a:lnSpc>
                      </a:pPr>
                      <a:r>
                        <a:rPr lang="en-US" sz="3800" spc="-151" dirty="0" err="1">
                          <a:solidFill>
                            <a:srgbClr val="000000"/>
                          </a:solidFill>
                          <a:latin typeface="Roboto Condensed"/>
                        </a:rPr>
                        <a:t>Câu</a:t>
                      </a:r>
                      <a:endParaRPr lang="en-US" sz="3800" spc="-151" dirty="0">
                        <a:solidFill>
                          <a:srgbClr val="000000"/>
                        </a:solidFill>
                        <a:latin typeface="Roboto Condensed"/>
                      </a:endParaRP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DCF"/>
                    </a:solidFill>
                  </a:tcPr>
                </a:tc>
                <a:tc>
                  <a:txBody>
                    <a:bodyPr/>
                    <a:lstStyle/>
                    <a:p>
                      <a:pPr algn="ctr">
                        <a:lnSpc>
                          <a:spcPts val="4879"/>
                        </a:lnSpc>
                      </a:pPr>
                      <a:r>
                        <a:rPr lang="en-US" sz="3800" spc="-151" dirty="0" err="1">
                          <a:solidFill>
                            <a:srgbClr val="000000"/>
                          </a:solidFill>
                          <a:latin typeface="Roboto Condensed"/>
                        </a:rPr>
                        <a:t>Biểu</a:t>
                      </a:r>
                      <a:r>
                        <a:rPr lang="en-US" sz="3800" spc="-151" dirty="0">
                          <a:solidFill>
                            <a:srgbClr val="000000"/>
                          </a:solidFill>
                          <a:latin typeface="Roboto Condensed"/>
                        </a:rPr>
                        <a:t> </a:t>
                      </a:r>
                      <a:r>
                        <a:rPr lang="en-US" sz="3800" spc="-151" dirty="0" err="1">
                          <a:solidFill>
                            <a:srgbClr val="000000"/>
                          </a:solidFill>
                          <a:latin typeface="Roboto Condensed"/>
                        </a:rPr>
                        <a:t>hiện</a:t>
                      </a:r>
                      <a:endParaRPr lang="en-US" sz="3800" spc="-151" dirty="0">
                        <a:solidFill>
                          <a:srgbClr val="000000"/>
                        </a:solidFill>
                        <a:latin typeface="Roboto Condensed"/>
                      </a:endParaRPr>
                    </a:p>
                    <a:p>
                      <a:pPr algn="ctr">
                        <a:lnSpc>
                          <a:spcPts val="4879"/>
                        </a:lnSpc>
                      </a:pPr>
                      <a:r>
                        <a:rPr lang="en-US" sz="3800" spc="-151" dirty="0">
                          <a:solidFill>
                            <a:srgbClr val="000000"/>
                          </a:solidFill>
                          <a:latin typeface="Roboto Condensed"/>
                        </a:rPr>
                        <a:t>BPTT </a:t>
                      </a:r>
                      <a:r>
                        <a:rPr lang="en-US" sz="3800" spc="-151" dirty="0" err="1">
                          <a:solidFill>
                            <a:srgbClr val="000000"/>
                          </a:solidFill>
                          <a:latin typeface="Roboto Condensed"/>
                        </a:rPr>
                        <a:t>nói</a:t>
                      </a:r>
                      <a:r>
                        <a:rPr lang="en-US" sz="3800" spc="-151" dirty="0">
                          <a:solidFill>
                            <a:srgbClr val="000000"/>
                          </a:solidFill>
                          <a:latin typeface="Roboto Condensed"/>
                        </a:rPr>
                        <a:t> </a:t>
                      </a:r>
                      <a:r>
                        <a:rPr lang="en-US" sz="3800" spc="-151" dirty="0" err="1">
                          <a:solidFill>
                            <a:srgbClr val="000000"/>
                          </a:solidFill>
                          <a:latin typeface="Roboto Condensed"/>
                        </a:rPr>
                        <a:t>quá</a:t>
                      </a:r>
                      <a:endParaRPr lang="en-US" sz="3800" spc="-151" dirty="0">
                        <a:solidFill>
                          <a:srgbClr val="000000"/>
                        </a:solidFill>
                        <a:latin typeface="Roboto Condensed"/>
                      </a:endParaRP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DCF"/>
                    </a:solidFill>
                  </a:tcPr>
                </a:tc>
                <a:tc>
                  <a:txBody>
                    <a:bodyPr/>
                    <a:lstStyle/>
                    <a:p>
                      <a:pPr algn="ctr">
                        <a:lnSpc>
                          <a:spcPts val="4879"/>
                        </a:lnSpc>
                      </a:pPr>
                      <a:r>
                        <a:rPr lang="en-US" sz="3800" spc="-151" dirty="0" err="1">
                          <a:solidFill>
                            <a:srgbClr val="000000"/>
                          </a:solidFill>
                          <a:latin typeface="Roboto Condensed"/>
                        </a:rPr>
                        <a:t>Tác</a:t>
                      </a:r>
                      <a:r>
                        <a:rPr lang="en-US" sz="3800" spc="-151" dirty="0">
                          <a:solidFill>
                            <a:srgbClr val="000000"/>
                          </a:solidFill>
                          <a:latin typeface="Roboto Condensed"/>
                        </a:rPr>
                        <a:t> </a:t>
                      </a:r>
                      <a:r>
                        <a:rPr lang="en-US" sz="3800" spc="-151" dirty="0" err="1">
                          <a:solidFill>
                            <a:srgbClr val="000000"/>
                          </a:solidFill>
                          <a:latin typeface="Roboto Condensed"/>
                        </a:rPr>
                        <a:t>dụng</a:t>
                      </a:r>
                      <a:endParaRPr lang="en-US" sz="3800" spc="-151" dirty="0">
                        <a:solidFill>
                          <a:srgbClr val="000000"/>
                        </a:solidFill>
                        <a:latin typeface="Roboto Condensed"/>
                      </a:endParaRP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DCF"/>
                    </a:solidFill>
                  </a:tcPr>
                </a:tc>
                <a:extLst>
                  <a:ext uri="{0D108BD9-81ED-4DB2-BD59-A6C34878D82A}">
                    <a16:rowId xmlns:a16="http://schemas.microsoft.com/office/drawing/2014/main" val="10000"/>
                  </a:ext>
                </a:extLst>
              </a:tr>
              <a:tr h="2467596">
                <a:tc>
                  <a:txBody>
                    <a:bodyPr/>
                    <a:lstStyle/>
                    <a:p>
                      <a:pPr algn="ctr">
                        <a:lnSpc>
                          <a:spcPts val="4879"/>
                        </a:lnSpc>
                      </a:pPr>
                      <a:r>
                        <a:rPr lang="en-US" sz="3800" spc="-151">
                          <a:solidFill>
                            <a:srgbClr val="000000"/>
                          </a:solidFill>
                          <a:latin typeface="Open Sans"/>
                        </a:rPr>
                        <a:t>1</a:t>
                      </a: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nSpc>
                          <a:spcPts val="1679"/>
                        </a:lnSpc>
                      </a:pPr>
                      <a:endParaRP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gn="ctr">
                        <a:lnSpc>
                          <a:spcPts val="4622"/>
                        </a:lnSpc>
                      </a:pPr>
                      <a:r>
                        <a:rPr lang="en-US" sz="3600" spc="-143">
                          <a:solidFill>
                            <a:srgbClr val="000000"/>
                          </a:solidFill>
                          <a:latin typeface="Open Sans"/>
                        </a:rPr>
                        <a:t> </a:t>
                      </a: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nSpc>
                          <a:spcPts val="1679"/>
                        </a:lnSpc>
                      </a:pPr>
                      <a:endParaRP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extLst>
                  <a:ext uri="{0D108BD9-81ED-4DB2-BD59-A6C34878D82A}">
                    <a16:rowId xmlns:a16="http://schemas.microsoft.com/office/drawing/2014/main" val="10001"/>
                  </a:ext>
                </a:extLst>
              </a:tr>
              <a:tr h="3398604">
                <a:tc>
                  <a:txBody>
                    <a:bodyPr/>
                    <a:lstStyle/>
                    <a:p>
                      <a:pPr algn="ctr">
                        <a:lnSpc>
                          <a:spcPts val="4879"/>
                        </a:lnSpc>
                      </a:pPr>
                      <a:r>
                        <a:rPr lang="en-US" sz="3800" spc="-151" dirty="0">
                          <a:solidFill>
                            <a:srgbClr val="000000"/>
                          </a:solidFill>
                          <a:latin typeface="Open Sans"/>
                        </a:rPr>
                        <a:t>2</a:t>
                      </a: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nSpc>
                          <a:spcPts val="1679"/>
                        </a:lnSpc>
                      </a:pPr>
                      <a:endParaRPr dirty="0"/>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gn="just">
                        <a:lnSpc>
                          <a:spcPts val="5184"/>
                        </a:lnSpc>
                      </a:pPr>
                      <a:r>
                        <a:rPr lang="en-US" sz="3600" spc="-143" dirty="0">
                          <a:solidFill>
                            <a:srgbClr val="000000"/>
                          </a:solidFill>
                          <a:latin typeface="Open Sans"/>
                        </a:rPr>
                        <a:t> </a:t>
                      </a: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nSpc>
                          <a:spcPts val="1679"/>
                        </a:lnSpc>
                      </a:pPr>
                      <a:endParaRPr dirty="0"/>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extLst>
                  <a:ext uri="{0D108BD9-81ED-4DB2-BD59-A6C34878D82A}">
                    <a16:rowId xmlns:a16="http://schemas.microsoft.com/office/drawing/2014/main" val="10002"/>
                  </a:ext>
                </a:extLst>
              </a:tr>
              <a:tr h="2033811">
                <a:tc>
                  <a:txBody>
                    <a:bodyPr/>
                    <a:lstStyle/>
                    <a:p>
                      <a:pPr algn="ctr">
                        <a:lnSpc>
                          <a:spcPts val="4879"/>
                        </a:lnSpc>
                      </a:pPr>
                      <a:r>
                        <a:rPr lang="en-US" sz="3800" spc="-151">
                          <a:solidFill>
                            <a:srgbClr val="000000"/>
                          </a:solidFill>
                          <a:latin typeface="Open Sans"/>
                        </a:rPr>
                        <a:t>3</a:t>
                      </a: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nSpc>
                          <a:spcPts val="1679"/>
                        </a:lnSpc>
                      </a:pPr>
                      <a:endParaRP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gn="just">
                        <a:lnSpc>
                          <a:spcPts val="5184"/>
                        </a:lnSpc>
                      </a:pPr>
                      <a:r>
                        <a:rPr lang="en-US" sz="3600" spc="-143">
                          <a:solidFill>
                            <a:srgbClr val="000000"/>
                          </a:solidFill>
                          <a:latin typeface="Open Sans"/>
                        </a:rPr>
                        <a:t> </a:t>
                      </a:r>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nSpc>
                          <a:spcPts val="1679"/>
                        </a:lnSpc>
                      </a:pPr>
                      <a:endParaRPr dirty="0"/>
                    </a:p>
                  </a:txBody>
                  <a:tcPr marL="45362" marR="45362" marT="45362" marB="453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extLst>
                  <a:ext uri="{0D108BD9-81ED-4DB2-BD59-A6C34878D82A}">
                    <a16:rowId xmlns:a16="http://schemas.microsoft.com/office/drawing/2014/main" val="10003"/>
                  </a:ext>
                </a:extLst>
              </a:tr>
            </a:tbl>
          </a:graphicData>
        </a:graphic>
      </p:graphicFrame>
      <p:sp>
        <p:nvSpPr>
          <p:cNvPr id="4" name="TextBox 4"/>
          <p:cNvSpPr txBox="1"/>
          <p:nvPr/>
        </p:nvSpPr>
        <p:spPr>
          <a:xfrm>
            <a:off x="6720840" y="83820"/>
            <a:ext cx="6675120" cy="770334"/>
          </a:xfrm>
          <a:prstGeom prst="rect">
            <a:avLst/>
          </a:prstGeom>
        </p:spPr>
        <p:txBody>
          <a:bodyPr lIns="0" tIns="0" rIns="0" bIns="0" rtlCol="0" anchor="t">
            <a:spAutoFit/>
          </a:bodyPr>
          <a:lstStyle/>
          <a:p>
            <a:pPr algn="l">
              <a:lnSpc>
                <a:spcPts val="5999"/>
              </a:lnSpc>
            </a:pPr>
            <a:r>
              <a:rPr lang="en-US" sz="4999" dirty="0" err="1">
                <a:solidFill>
                  <a:srgbClr val="ED7D31"/>
                </a:solidFill>
                <a:latin typeface="Roboto Condensed Bold"/>
              </a:rPr>
              <a:t>Bài</a:t>
            </a:r>
            <a:r>
              <a:rPr lang="en-US" sz="4999" dirty="0">
                <a:solidFill>
                  <a:srgbClr val="ED7D31"/>
                </a:solidFill>
                <a:latin typeface="Roboto Condensed Bold"/>
              </a:rPr>
              <a:t> </a:t>
            </a:r>
            <a:r>
              <a:rPr lang="en-US" sz="4999" dirty="0" err="1">
                <a:solidFill>
                  <a:srgbClr val="ED7D31"/>
                </a:solidFill>
                <a:latin typeface="Roboto Condensed Bold"/>
              </a:rPr>
              <a:t>tập</a:t>
            </a:r>
            <a:r>
              <a:rPr lang="en-US" sz="4999" dirty="0">
                <a:solidFill>
                  <a:srgbClr val="ED7D31"/>
                </a:solidFill>
                <a:latin typeface="Roboto Condensed Bold"/>
              </a:rPr>
              <a:t> 1 (SHS – tr13)</a:t>
            </a:r>
          </a:p>
        </p:txBody>
      </p:sp>
      <p:sp>
        <p:nvSpPr>
          <p:cNvPr id="5" name="TextBox 5"/>
          <p:cNvSpPr txBox="1"/>
          <p:nvPr/>
        </p:nvSpPr>
        <p:spPr>
          <a:xfrm>
            <a:off x="1690837" y="2350743"/>
            <a:ext cx="4160520" cy="2377390"/>
          </a:xfrm>
          <a:prstGeom prst="rect">
            <a:avLst/>
          </a:prstGeom>
        </p:spPr>
        <p:txBody>
          <a:bodyPr lIns="0" tIns="0" rIns="0" bIns="0" rtlCol="0" anchor="t">
            <a:spAutoFit/>
          </a:bodyPr>
          <a:lstStyle/>
          <a:p>
            <a:pPr algn="just">
              <a:lnSpc>
                <a:spcPts val="4622"/>
              </a:lnSpc>
            </a:pPr>
            <a:r>
              <a:rPr lang="en-US" sz="3600" dirty="0" err="1">
                <a:solidFill>
                  <a:srgbClr val="000000"/>
                </a:solidFill>
                <a:latin typeface="Roboto Condensed Italics"/>
              </a:rPr>
              <a:t>Đêm</a:t>
            </a:r>
            <a:r>
              <a:rPr lang="en-US" sz="3600" dirty="0">
                <a:solidFill>
                  <a:srgbClr val="000000"/>
                </a:solidFill>
                <a:latin typeface="Roboto Condensed Italics"/>
              </a:rPr>
              <a:t> </a:t>
            </a:r>
            <a:r>
              <a:rPr lang="en-US" sz="3600" dirty="0" err="1">
                <a:solidFill>
                  <a:srgbClr val="000000"/>
                </a:solidFill>
                <a:latin typeface="Roboto Condensed Italics"/>
              </a:rPr>
              <a:t>tháng</a:t>
            </a:r>
            <a:r>
              <a:rPr lang="en-US" sz="3600" dirty="0">
                <a:solidFill>
                  <a:srgbClr val="000000"/>
                </a:solidFill>
                <a:latin typeface="Roboto Condensed Italics"/>
              </a:rPr>
              <a:t> </a:t>
            </a:r>
            <a:r>
              <a:rPr lang="en-US" sz="3600" dirty="0" err="1">
                <a:solidFill>
                  <a:srgbClr val="000000"/>
                </a:solidFill>
                <a:latin typeface="Roboto Condensed Italics"/>
              </a:rPr>
              <a:t>Năm</a:t>
            </a:r>
            <a:r>
              <a:rPr lang="en-US" sz="3600" dirty="0">
                <a:solidFill>
                  <a:srgbClr val="000000"/>
                </a:solidFill>
                <a:latin typeface="Roboto Condensed Italics"/>
              </a:rPr>
              <a:t> </a:t>
            </a:r>
            <a:r>
              <a:rPr lang="en-US" sz="3600" dirty="0" err="1">
                <a:solidFill>
                  <a:srgbClr val="000000"/>
                </a:solidFill>
                <a:latin typeface="Roboto Condensed Italics"/>
              </a:rPr>
              <a:t>chưa</a:t>
            </a:r>
            <a:r>
              <a:rPr lang="en-US" sz="3600" dirty="0">
                <a:solidFill>
                  <a:srgbClr val="000000"/>
                </a:solidFill>
                <a:latin typeface="Roboto Condensed Italics"/>
              </a:rPr>
              <a:t> </a:t>
            </a:r>
            <a:r>
              <a:rPr lang="en-US" sz="3600" dirty="0" err="1">
                <a:solidFill>
                  <a:srgbClr val="000000"/>
                </a:solidFill>
                <a:latin typeface="Roboto Condensed Italics"/>
              </a:rPr>
              <a:t>nằm</a:t>
            </a:r>
            <a:r>
              <a:rPr lang="en-US" sz="3600" dirty="0">
                <a:solidFill>
                  <a:srgbClr val="000000"/>
                </a:solidFill>
                <a:latin typeface="Roboto Condensed Italics"/>
              </a:rPr>
              <a:t> </a:t>
            </a:r>
            <a:r>
              <a:rPr lang="en-US" sz="3600" dirty="0" err="1">
                <a:solidFill>
                  <a:srgbClr val="000000"/>
                </a:solidFill>
                <a:latin typeface="Roboto Condensed Italics"/>
              </a:rPr>
              <a:t>đã</a:t>
            </a:r>
            <a:r>
              <a:rPr lang="en-US" sz="3600" dirty="0">
                <a:solidFill>
                  <a:srgbClr val="000000"/>
                </a:solidFill>
                <a:latin typeface="Roboto Condensed Italics"/>
              </a:rPr>
              <a:t> </a:t>
            </a:r>
            <a:r>
              <a:rPr lang="en-US" sz="3600" dirty="0" err="1">
                <a:solidFill>
                  <a:srgbClr val="000000"/>
                </a:solidFill>
                <a:latin typeface="Roboto Condensed Italics"/>
              </a:rPr>
              <a:t>sáng</a:t>
            </a:r>
            <a:endParaRPr lang="en-US" sz="3600" dirty="0">
              <a:solidFill>
                <a:srgbClr val="000000"/>
              </a:solidFill>
              <a:latin typeface="Roboto Condensed Italics"/>
            </a:endParaRPr>
          </a:p>
          <a:p>
            <a:pPr algn="just">
              <a:lnSpc>
                <a:spcPts val="4622"/>
              </a:lnSpc>
            </a:pPr>
            <a:r>
              <a:rPr lang="en-US" sz="3600" dirty="0" err="1">
                <a:solidFill>
                  <a:srgbClr val="000000"/>
                </a:solidFill>
                <a:latin typeface="Roboto Condensed Italics"/>
              </a:rPr>
              <a:t>Ngày</a:t>
            </a:r>
            <a:r>
              <a:rPr lang="en-US" sz="3600" dirty="0">
                <a:solidFill>
                  <a:srgbClr val="000000"/>
                </a:solidFill>
                <a:latin typeface="Roboto Condensed Italics"/>
              </a:rPr>
              <a:t> </a:t>
            </a:r>
            <a:r>
              <a:rPr lang="en-US" sz="3600" dirty="0" err="1">
                <a:solidFill>
                  <a:srgbClr val="000000"/>
                </a:solidFill>
                <a:latin typeface="Roboto Condensed Italics"/>
              </a:rPr>
              <a:t>tháng</a:t>
            </a:r>
            <a:r>
              <a:rPr lang="en-US" sz="3600" dirty="0">
                <a:solidFill>
                  <a:srgbClr val="000000"/>
                </a:solidFill>
                <a:latin typeface="Roboto Condensed Italics"/>
              </a:rPr>
              <a:t> </a:t>
            </a:r>
            <a:r>
              <a:rPr lang="en-US" sz="3600" dirty="0" err="1">
                <a:solidFill>
                  <a:srgbClr val="000000"/>
                </a:solidFill>
                <a:latin typeface="Roboto Condensed Italics"/>
              </a:rPr>
              <a:t>Mười</a:t>
            </a:r>
            <a:r>
              <a:rPr lang="en-US" sz="3600" dirty="0">
                <a:solidFill>
                  <a:srgbClr val="000000"/>
                </a:solidFill>
                <a:latin typeface="Roboto Condensed Italics"/>
              </a:rPr>
              <a:t> </a:t>
            </a:r>
            <a:r>
              <a:rPr lang="en-US" sz="3600" dirty="0" err="1">
                <a:solidFill>
                  <a:srgbClr val="000000"/>
                </a:solidFill>
                <a:latin typeface="Roboto Condensed Italics"/>
              </a:rPr>
              <a:t>chưa</a:t>
            </a:r>
            <a:r>
              <a:rPr lang="en-US" sz="3600" dirty="0">
                <a:solidFill>
                  <a:srgbClr val="000000"/>
                </a:solidFill>
                <a:latin typeface="Roboto Condensed Italics"/>
              </a:rPr>
              <a:t> </a:t>
            </a:r>
            <a:r>
              <a:rPr lang="en-US" sz="3600" dirty="0" err="1">
                <a:solidFill>
                  <a:srgbClr val="000000"/>
                </a:solidFill>
                <a:latin typeface="Roboto Condensed Italics"/>
              </a:rPr>
              <a:t>cười</a:t>
            </a:r>
            <a:r>
              <a:rPr lang="en-US" sz="3600" dirty="0">
                <a:solidFill>
                  <a:srgbClr val="000000"/>
                </a:solidFill>
                <a:latin typeface="Roboto Condensed Italics"/>
              </a:rPr>
              <a:t> </a:t>
            </a:r>
            <a:r>
              <a:rPr lang="en-US" sz="3600" dirty="0" err="1">
                <a:solidFill>
                  <a:srgbClr val="000000"/>
                </a:solidFill>
                <a:latin typeface="Roboto Condensed Italics"/>
              </a:rPr>
              <a:t>đã</a:t>
            </a:r>
            <a:r>
              <a:rPr lang="en-US" sz="3600" dirty="0">
                <a:solidFill>
                  <a:srgbClr val="000000"/>
                </a:solidFill>
                <a:latin typeface="Roboto Condensed Italics"/>
              </a:rPr>
              <a:t> </a:t>
            </a:r>
            <a:r>
              <a:rPr lang="en-US" sz="3600" dirty="0" err="1">
                <a:solidFill>
                  <a:srgbClr val="000000"/>
                </a:solidFill>
                <a:latin typeface="Roboto Condensed Italics"/>
              </a:rPr>
              <a:t>tối</a:t>
            </a:r>
            <a:endParaRPr lang="en-US" sz="3600" dirty="0">
              <a:solidFill>
                <a:srgbClr val="000000"/>
              </a:solidFill>
              <a:latin typeface="Roboto Condensed Italics"/>
            </a:endParaRPr>
          </a:p>
        </p:txBody>
      </p:sp>
      <p:sp>
        <p:nvSpPr>
          <p:cNvPr id="6" name="TextBox 6"/>
          <p:cNvSpPr txBox="1"/>
          <p:nvPr/>
        </p:nvSpPr>
        <p:spPr>
          <a:xfrm>
            <a:off x="6636618" y="2603524"/>
            <a:ext cx="3406542" cy="1493670"/>
          </a:xfrm>
          <a:prstGeom prst="rect">
            <a:avLst/>
          </a:prstGeom>
        </p:spPr>
        <p:txBody>
          <a:bodyPr lIns="0" tIns="0" rIns="0" bIns="0" rtlCol="0" anchor="t">
            <a:spAutoFit/>
          </a:bodyPr>
          <a:lstStyle/>
          <a:p>
            <a:pPr algn="just">
              <a:lnSpc>
                <a:spcPts val="5184"/>
              </a:lnSpc>
            </a:pPr>
            <a:r>
              <a:rPr lang="en-US" sz="3600" dirty="0" err="1">
                <a:solidFill>
                  <a:srgbClr val="000000"/>
                </a:solidFill>
                <a:latin typeface="Roboto Condensed Italics"/>
              </a:rPr>
              <a:t>chưa</a:t>
            </a:r>
            <a:r>
              <a:rPr lang="en-US" sz="3600" dirty="0">
                <a:solidFill>
                  <a:srgbClr val="000000"/>
                </a:solidFill>
                <a:latin typeface="Roboto Condensed Italics"/>
              </a:rPr>
              <a:t> </a:t>
            </a:r>
            <a:r>
              <a:rPr lang="en-US" sz="3600" dirty="0" err="1">
                <a:solidFill>
                  <a:srgbClr val="000000"/>
                </a:solidFill>
                <a:latin typeface="Roboto Condensed Italics"/>
              </a:rPr>
              <a:t>nằm</a:t>
            </a:r>
            <a:r>
              <a:rPr lang="en-US" sz="3600" dirty="0">
                <a:solidFill>
                  <a:srgbClr val="000000"/>
                </a:solidFill>
                <a:latin typeface="Roboto Condensed Italics"/>
              </a:rPr>
              <a:t> </a:t>
            </a:r>
            <a:r>
              <a:rPr lang="en-US" sz="3600" dirty="0" err="1">
                <a:solidFill>
                  <a:srgbClr val="000000"/>
                </a:solidFill>
                <a:latin typeface="Roboto Condensed Italics"/>
              </a:rPr>
              <a:t>đã</a:t>
            </a:r>
            <a:r>
              <a:rPr lang="en-US" sz="3600" dirty="0">
                <a:solidFill>
                  <a:srgbClr val="000000"/>
                </a:solidFill>
                <a:latin typeface="Roboto Condensed Italics"/>
              </a:rPr>
              <a:t> </a:t>
            </a:r>
            <a:r>
              <a:rPr lang="en-US" sz="3600" dirty="0" err="1">
                <a:solidFill>
                  <a:srgbClr val="000000"/>
                </a:solidFill>
                <a:latin typeface="Roboto Condensed Italics"/>
              </a:rPr>
              <a:t>sáng</a:t>
            </a:r>
            <a:endParaRPr lang="en-US" sz="3600" dirty="0">
              <a:solidFill>
                <a:srgbClr val="000000"/>
              </a:solidFill>
              <a:latin typeface="Roboto Condensed Italics"/>
            </a:endParaRPr>
          </a:p>
          <a:p>
            <a:pPr algn="just">
              <a:lnSpc>
                <a:spcPts val="5184"/>
              </a:lnSpc>
            </a:pPr>
            <a:r>
              <a:rPr lang="en-US" sz="3600" dirty="0" err="1">
                <a:solidFill>
                  <a:srgbClr val="000000"/>
                </a:solidFill>
                <a:latin typeface="Roboto Condensed Italics"/>
              </a:rPr>
              <a:t>Chưa</a:t>
            </a:r>
            <a:r>
              <a:rPr lang="en-US" sz="3600" dirty="0">
                <a:solidFill>
                  <a:srgbClr val="000000"/>
                </a:solidFill>
                <a:latin typeface="Roboto Condensed Italics"/>
              </a:rPr>
              <a:t> </a:t>
            </a:r>
            <a:r>
              <a:rPr lang="en-US" sz="3600" dirty="0" err="1">
                <a:solidFill>
                  <a:srgbClr val="000000"/>
                </a:solidFill>
                <a:latin typeface="Roboto Condensed Italics"/>
              </a:rPr>
              <a:t>cười</a:t>
            </a:r>
            <a:r>
              <a:rPr lang="en-US" sz="3600" dirty="0">
                <a:solidFill>
                  <a:srgbClr val="000000"/>
                </a:solidFill>
                <a:latin typeface="Roboto Condensed Italics"/>
              </a:rPr>
              <a:t> </a:t>
            </a:r>
            <a:r>
              <a:rPr lang="en-US" sz="3600" dirty="0" err="1">
                <a:solidFill>
                  <a:srgbClr val="000000"/>
                </a:solidFill>
                <a:latin typeface="Roboto Condensed Italics"/>
              </a:rPr>
              <a:t>đã</a:t>
            </a:r>
            <a:r>
              <a:rPr lang="en-US" sz="3600" dirty="0">
                <a:solidFill>
                  <a:srgbClr val="000000"/>
                </a:solidFill>
                <a:latin typeface="Roboto Condensed Italics"/>
              </a:rPr>
              <a:t> </a:t>
            </a:r>
            <a:r>
              <a:rPr lang="en-US" sz="3600" dirty="0" err="1">
                <a:solidFill>
                  <a:srgbClr val="000000"/>
                </a:solidFill>
                <a:latin typeface="Roboto Condensed Italics"/>
              </a:rPr>
              <a:t>tối</a:t>
            </a:r>
            <a:endParaRPr lang="en-US" sz="3600" dirty="0">
              <a:solidFill>
                <a:srgbClr val="000000"/>
              </a:solidFill>
              <a:latin typeface="Roboto Condensed Italics"/>
            </a:endParaRPr>
          </a:p>
        </p:txBody>
      </p:sp>
      <p:sp>
        <p:nvSpPr>
          <p:cNvPr id="7" name="TextBox 7"/>
          <p:cNvSpPr txBox="1"/>
          <p:nvPr/>
        </p:nvSpPr>
        <p:spPr>
          <a:xfrm>
            <a:off x="11201400" y="2458059"/>
            <a:ext cx="6065520" cy="1784599"/>
          </a:xfrm>
          <a:prstGeom prst="rect">
            <a:avLst/>
          </a:prstGeom>
        </p:spPr>
        <p:txBody>
          <a:bodyPr lIns="0" tIns="0" rIns="0" bIns="0" rtlCol="0" anchor="t">
            <a:spAutoFit/>
          </a:bodyPr>
          <a:lstStyle/>
          <a:p>
            <a:pPr algn="just">
              <a:lnSpc>
                <a:spcPts val="4622"/>
              </a:lnSpc>
            </a:pPr>
            <a:r>
              <a:rPr lang="en-US" sz="3600" dirty="0" err="1">
                <a:solidFill>
                  <a:srgbClr val="000000"/>
                </a:solidFill>
                <a:latin typeface="Roboto Condensed"/>
              </a:rPr>
              <a:t>Tác</a:t>
            </a:r>
            <a:r>
              <a:rPr lang="en-US" sz="3600" dirty="0">
                <a:solidFill>
                  <a:srgbClr val="000000"/>
                </a:solidFill>
                <a:latin typeface="Roboto Condensed"/>
              </a:rPr>
              <a:t> </a:t>
            </a:r>
            <a:r>
              <a:rPr lang="en-US" sz="3600" dirty="0" err="1">
                <a:solidFill>
                  <a:srgbClr val="000000"/>
                </a:solidFill>
                <a:latin typeface="Roboto Condensed"/>
              </a:rPr>
              <a:t>động</a:t>
            </a:r>
            <a:r>
              <a:rPr lang="en-US" sz="3600" dirty="0">
                <a:solidFill>
                  <a:srgbClr val="000000"/>
                </a:solidFill>
                <a:latin typeface="Roboto Condensed"/>
              </a:rPr>
              <a:t> </a:t>
            </a:r>
            <a:r>
              <a:rPr lang="en-US" sz="3600" dirty="0" err="1">
                <a:solidFill>
                  <a:srgbClr val="000000"/>
                </a:solidFill>
                <a:latin typeface="Roboto Condensed"/>
              </a:rPr>
              <a:t>mạnh</a:t>
            </a:r>
            <a:r>
              <a:rPr lang="en-US" sz="3600" dirty="0">
                <a:solidFill>
                  <a:srgbClr val="000000"/>
                </a:solidFill>
                <a:latin typeface="Roboto Condensed"/>
              </a:rPr>
              <a:t> </a:t>
            </a:r>
            <a:r>
              <a:rPr lang="en-US" sz="3600" dirty="0" err="1">
                <a:solidFill>
                  <a:srgbClr val="000000"/>
                </a:solidFill>
                <a:latin typeface="Roboto Condensed"/>
              </a:rPr>
              <a:t>vào</a:t>
            </a:r>
            <a:r>
              <a:rPr lang="en-US" sz="3600" dirty="0">
                <a:solidFill>
                  <a:srgbClr val="000000"/>
                </a:solidFill>
                <a:latin typeface="Roboto Condensed"/>
              </a:rPr>
              <a:t> </a:t>
            </a:r>
            <a:r>
              <a:rPr lang="en-US" sz="3600" dirty="0" err="1">
                <a:solidFill>
                  <a:srgbClr val="000000"/>
                </a:solidFill>
                <a:latin typeface="Roboto Condensed"/>
              </a:rPr>
              <a:t>nhận</a:t>
            </a:r>
            <a:r>
              <a:rPr lang="en-US" sz="3600" dirty="0">
                <a:solidFill>
                  <a:srgbClr val="000000"/>
                </a:solidFill>
                <a:latin typeface="Roboto Condensed"/>
              </a:rPr>
              <a:t> </a:t>
            </a:r>
            <a:r>
              <a:rPr lang="en-US" sz="3600" dirty="0" err="1">
                <a:solidFill>
                  <a:srgbClr val="000000"/>
                </a:solidFill>
                <a:latin typeface="Roboto Condensed"/>
              </a:rPr>
              <a:t>thức</a:t>
            </a:r>
            <a:r>
              <a:rPr lang="en-US" sz="3600" dirty="0">
                <a:solidFill>
                  <a:srgbClr val="000000"/>
                </a:solidFill>
                <a:latin typeface="Roboto Condensed"/>
              </a:rPr>
              <a:t> </a:t>
            </a:r>
            <a:r>
              <a:rPr lang="en-US" sz="3600" dirty="0" err="1">
                <a:solidFill>
                  <a:srgbClr val="000000"/>
                </a:solidFill>
                <a:latin typeface="Roboto Condensed"/>
              </a:rPr>
              <a:t>của</a:t>
            </a:r>
            <a:r>
              <a:rPr lang="en-US" sz="3600" dirty="0">
                <a:solidFill>
                  <a:srgbClr val="000000"/>
                </a:solidFill>
                <a:latin typeface="Roboto Condensed"/>
              </a:rPr>
              <a:t> </a:t>
            </a:r>
            <a:r>
              <a:rPr lang="en-US" sz="3600" dirty="0" err="1">
                <a:solidFill>
                  <a:srgbClr val="000000"/>
                </a:solidFill>
                <a:latin typeface="Roboto Condensed"/>
              </a:rPr>
              <a:t>mọi</a:t>
            </a:r>
            <a:r>
              <a:rPr lang="en-US" sz="3600" dirty="0">
                <a:solidFill>
                  <a:srgbClr val="000000"/>
                </a:solidFill>
                <a:latin typeface="Roboto Condensed"/>
              </a:rPr>
              <a:t> </a:t>
            </a:r>
            <a:r>
              <a:rPr lang="en-US" sz="3600" dirty="0" err="1">
                <a:solidFill>
                  <a:srgbClr val="000000"/>
                </a:solidFill>
                <a:latin typeface="Roboto Condensed"/>
              </a:rPr>
              <a:t>người</a:t>
            </a:r>
            <a:r>
              <a:rPr lang="en-US" sz="3600" dirty="0">
                <a:solidFill>
                  <a:srgbClr val="000000"/>
                </a:solidFill>
                <a:latin typeface="Roboto Condensed"/>
              </a:rPr>
              <a:t>  </a:t>
            </a:r>
            <a:r>
              <a:rPr lang="en-US" sz="3600" dirty="0" err="1">
                <a:solidFill>
                  <a:srgbClr val="000000"/>
                </a:solidFill>
                <a:latin typeface="Roboto Condensed"/>
              </a:rPr>
              <a:t>về</a:t>
            </a:r>
            <a:r>
              <a:rPr lang="en-US" sz="3600" dirty="0">
                <a:solidFill>
                  <a:srgbClr val="000000"/>
                </a:solidFill>
                <a:latin typeface="Roboto Condensed"/>
              </a:rPr>
              <a:t> </a:t>
            </a:r>
            <a:r>
              <a:rPr lang="en-US" sz="3600" dirty="0" err="1">
                <a:solidFill>
                  <a:srgbClr val="000000"/>
                </a:solidFill>
                <a:latin typeface="Roboto Condensed"/>
              </a:rPr>
              <a:t>cảm</a:t>
            </a:r>
            <a:r>
              <a:rPr lang="en-US" sz="3600" dirty="0">
                <a:solidFill>
                  <a:srgbClr val="000000"/>
                </a:solidFill>
                <a:latin typeface="Roboto Condensed"/>
              </a:rPr>
              <a:t> </a:t>
            </a:r>
            <a:r>
              <a:rPr lang="en-US" sz="3600" dirty="0" err="1">
                <a:solidFill>
                  <a:srgbClr val="000000"/>
                </a:solidFill>
                <a:latin typeface="Roboto Condensed"/>
              </a:rPr>
              <a:t>nhận</a:t>
            </a:r>
            <a:r>
              <a:rPr lang="en-US" sz="3600" dirty="0">
                <a:solidFill>
                  <a:srgbClr val="000000"/>
                </a:solidFill>
                <a:latin typeface="Roboto Condensed"/>
              </a:rPr>
              <a:t> </a:t>
            </a:r>
            <a:r>
              <a:rPr lang="en-US" sz="3600" dirty="0" err="1">
                <a:solidFill>
                  <a:srgbClr val="000000"/>
                </a:solidFill>
                <a:latin typeface="Roboto Condensed"/>
              </a:rPr>
              <a:t>thời</a:t>
            </a:r>
            <a:r>
              <a:rPr lang="en-US" sz="3600" dirty="0">
                <a:solidFill>
                  <a:srgbClr val="000000"/>
                </a:solidFill>
                <a:latin typeface="Roboto Condensed"/>
              </a:rPr>
              <a:t> </a:t>
            </a:r>
            <a:r>
              <a:rPr lang="en-US" sz="3600" dirty="0" err="1">
                <a:solidFill>
                  <a:srgbClr val="000000"/>
                </a:solidFill>
                <a:latin typeface="Roboto Condensed"/>
              </a:rPr>
              <a:t>gian</a:t>
            </a:r>
            <a:r>
              <a:rPr lang="en-US" sz="3600" dirty="0">
                <a:solidFill>
                  <a:srgbClr val="000000"/>
                </a:solidFill>
                <a:latin typeface="Roboto Condensed"/>
              </a:rPr>
              <a:t> </a:t>
            </a:r>
            <a:r>
              <a:rPr lang="en-US" sz="3600" dirty="0" err="1">
                <a:solidFill>
                  <a:srgbClr val="000000"/>
                </a:solidFill>
                <a:latin typeface="Roboto Condensed"/>
              </a:rPr>
              <a:t>theo</a:t>
            </a:r>
            <a:r>
              <a:rPr lang="en-US" sz="3600" dirty="0">
                <a:solidFill>
                  <a:srgbClr val="000000"/>
                </a:solidFill>
                <a:latin typeface="Roboto Condensed"/>
              </a:rPr>
              <a:t> </a:t>
            </a:r>
            <a:r>
              <a:rPr lang="en-US" sz="3600" dirty="0" err="1">
                <a:solidFill>
                  <a:srgbClr val="000000"/>
                </a:solidFill>
                <a:latin typeface="Roboto Condensed"/>
              </a:rPr>
              <a:t>mùa</a:t>
            </a:r>
            <a:r>
              <a:rPr lang="en-US" sz="3600" dirty="0">
                <a:solidFill>
                  <a:srgbClr val="000000"/>
                </a:solidFill>
                <a:latin typeface="Roboto Condensed"/>
              </a:rPr>
              <a:t>.</a:t>
            </a:r>
          </a:p>
        </p:txBody>
      </p:sp>
      <p:sp>
        <p:nvSpPr>
          <p:cNvPr id="8" name="TextBox 8"/>
          <p:cNvSpPr txBox="1"/>
          <p:nvPr/>
        </p:nvSpPr>
        <p:spPr>
          <a:xfrm>
            <a:off x="1691640" y="5411701"/>
            <a:ext cx="4160520" cy="1191809"/>
          </a:xfrm>
          <a:prstGeom prst="rect">
            <a:avLst/>
          </a:prstGeom>
        </p:spPr>
        <p:txBody>
          <a:bodyPr lIns="0" tIns="0" rIns="0" bIns="0" rtlCol="0" anchor="t">
            <a:spAutoFit/>
          </a:bodyPr>
          <a:lstStyle/>
          <a:p>
            <a:pPr algn="just">
              <a:lnSpc>
                <a:spcPts val="4622"/>
              </a:lnSpc>
            </a:pPr>
            <a:r>
              <a:rPr lang="en-US" sz="3600">
                <a:solidFill>
                  <a:srgbClr val="000000"/>
                </a:solidFill>
                <a:latin typeface="Roboto Condensed Italics"/>
              </a:rPr>
              <a:t>Ngày vui ngắn chẳng tày gang</a:t>
            </a:r>
          </a:p>
        </p:txBody>
      </p:sp>
      <p:sp>
        <p:nvSpPr>
          <p:cNvPr id="9" name="TextBox 9"/>
          <p:cNvSpPr txBox="1"/>
          <p:nvPr/>
        </p:nvSpPr>
        <p:spPr>
          <a:xfrm>
            <a:off x="6259629" y="5366081"/>
            <a:ext cx="4160519" cy="1365430"/>
          </a:xfrm>
          <a:prstGeom prst="rect">
            <a:avLst/>
          </a:prstGeom>
        </p:spPr>
        <p:txBody>
          <a:bodyPr lIns="0" tIns="0" rIns="0" bIns="0" rtlCol="0" anchor="t">
            <a:spAutoFit/>
          </a:bodyPr>
          <a:lstStyle/>
          <a:p>
            <a:pPr algn="just">
              <a:lnSpc>
                <a:spcPts val="5184"/>
              </a:lnSpc>
            </a:pPr>
            <a:r>
              <a:rPr lang="en-US" sz="3600" dirty="0" err="1">
                <a:solidFill>
                  <a:srgbClr val="000000"/>
                </a:solidFill>
                <a:latin typeface="Roboto Condensed Italics"/>
              </a:rPr>
              <a:t>ngày</a:t>
            </a:r>
            <a:r>
              <a:rPr lang="en-US" sz="3600" dirty="0">
                <a:solidFill>
                  <a:srgbClr val="000000"/>
                </a:solidFill>
                <a:latin typeface="Roboto Condensed Italics"/>
              </a:rPr>
              <a:t> </a:t>
            </a:r>
            <a:r>
              <a:rPr lang="en-US" sz="3600" dirty="0" err="1">
                <a:solidFill>
                  <a:srgbClr val="000000"/>
                </a:solidFill>
                <a:latin typeface="Roboto Condensed Italics"/>
              </a:rPr>
              <a:t>ngắn</a:t>
            </a:r>
            <a:r>
              <a:rPr lang="en-US" sz="3600" dirty="0">
                <a:solidFill>
                  <a:srgbClr val="000000"/>
                </a:solidFill>
                <a:latin typeface="Roboto Condensed Italics"/>
              </a:rPr>
              <a:t> </a:t>
            </a:r>
            <a:r>
              <a:rPr lang="en-US" sz="3600" dirty="0" err="1">
                <a:solidFill>
                  <a:srgbClr val="000000"/>
                </a:solidFill>
                <a:latin typeface="Roboto Condensed Italics"/>
              </a:rPr>
              <a:t>chẳng</a:t>
            </a:r>
            <a:r>
              <a:rPr lang="en-US" sz="3600" dirty="0">
                <a:solidFill>
                  <a:srgbClr val="000000"/>
                </a:solidFill>
                <a:latin typeface="Roboto Condensed Italics"/>
              </a:rPr>
              <a:t> </a:t>
            </a:r>
            <a:r>
              <a:rPr lang="en-US" sz="3600" dirty="0" err="1">
                <a:solidFill>
                  <a:srgbClr val="000000"/>
                </a:solidFill>
                <a:latin typeface="Roboto Condensed Italics"/>
              </a:rPr>
              <a:t>tày</a:t>
            </a:r>
            <a:r>
              <a:rPr lang="en-US" sz="3600" dirty="0">
                <a:solidFill>
                  <a:srgbClr val="000000"/>
                </a:solidFill>
                <a:latin typeface="Roboto Condensed Italics"/>
              </a:rPr>
              <a:t> gang (</a:t>
            </a:r>
            <a:r>
              <a:rPr lang="en-US" sz="3600" dirty="0" err="1">
                <a:solidFill>
                  <a:srgbClr val="000000"/>
                </a:solidFill>
                <a:latin typeface="Roboto Condensed Italics"/>
              </a:rPr>
              <a:t>tay</a:t>
            </a:r>
            <a:r>
              <a:rPr lang="en-US" sz="3600" dirty="0">
                <a:solidFill>
                  <a:srgbClr val="000000"/>
                </a:solidFill>
                <a:latin typeface="Roboto Condensed Italics"/>
              </a:rPr>
              <a:t>)</a:t>
            </a:r>
          </a:p>
        </p:txBody>
      </p:sp>
      <p:sp>
        <p:nvSpPr>
          <p:cNvPr id="10" name="TextBox 10"/>
          <p:cNvSpPr txBox="1"/>
          <p:nvPr/>
        </p:nvSpPr>
        <p:spPr>
          <a:xfrm>
            <a:off x="11252332" y="4943918"/>
            <a:ext cx="6205890" cy="2970180"/>
          </a:xfrm>
          <a:prstGeom prst="rect">
            <a:avLst/>
          </a:prstGeom>
        </p:spPr>
        <p:txBody>
          <a:bodyPr lIns="0" tIns="0" rIns="0" bIns="0" rtlCol="0" anchor="t">
            <a:spAutoFit/>
          </a:bodyPr>
          <a:lstStyle/>
          <a:p>
            <a:pPr algn="just">
              <a:lnSpc>
                <a:spcPts val="4622"/>
              </a:lnSpc>
            </a:pPr>
            <a:r>
              <a:rPr lang="en-US" sz="3600" dirty="0" err="1">
                <a:solidFill>
                  <a:srgbClr val="000000"/>
                </a:solidFill>
                <a:latin typeface="Roboto Condensed"/>
              </a:rPr>
              <a:t>Nói</a:t>
            </a:r>
            <a:r>
              <a:rPr lang="en-US" sz="3600" dirty="0">
                <a:solidFill>
                  <a:srgbClr val="000000"/>
                </a:solidFill>
                <a:latin typeface="Roboto Condensed"/>
              </a:rPr>
              <a:t> </a:t>
            </a:r>
            <a:r>
              <a:rPr lang="en-US" sz="3600" dirty="0" err="1">
                <a:solidFill>
                  <a:srgbClr val="000000"/>
                </a:solidFill>
                <a:latin typeface="Roboto Condensed"/>
              </a:rPr>
              <a:t>quá</a:t>
            </a:r>
            <a:r>
              <a:rPr lang="en-US" sz="3600" dirty="0">
                <a:solidFill>
                  <a:srgbClr val="000000"/>
                </a:solidFill>
                <a:latin typeface="Roboto Condensed"/>
              </a:rPr>
              <a:t> </a:t>
            </a:r>
            <a:r>
              <a:rPr lang="en-US" sz="3600" dirty="0" err="1">
                <a:solidFill>
                  <a:srgbClr val="000000"/>
                </a:solidFill>
                <a:latin typeface="Roboto Condensed"/>
              </a:rPr>
              <a:t>tạo</a:t>
            </a:r>
            <a:r>
              <a:rPr lang="en-US" sz="3600" dirty="0">
                <a:solidFill>
                  <a:srgbClr val="000000"/>
                </a:solidFill>
                <a:latin typeface="Roboto Condensed"/>
              </a:rPr>
              <a:t> </a:t>
            </a:r>
            <a:r>
              <a:rPr lang="en-US" sz="3600" dirty="0" err="1">
                <a:solidFill>
                  <a:srgbClr val="000000"/>
                </a:solidFill>
                <a:latin typeface="Roboto Condensed"/>
              </a:rPr>
              <a:t>ấn</a:t>
            </a:r>
            <a:r>
              <a:rPr lang="en-US" sz="3600" dirty="0">
                <a:solidFill>
                  <a:srgbClr val="000000"/>
                </a:solidFill>
                <a:latin typeface="Roboto Condensed"/>
              </a:rPr>
              <a:t> </a:t>
            </a:r>
            <a:r>
              <a:rPr lang="en-US" sz="3600" dirty="0" err="1">
                <a:solidFill>
                  <a:srgbClr val="000000"/>
                </a:solidFill>
                <a:latin typeface="Roboto Condensed"/>
              </a:rPr>
              <a:t>tượng</a:t>
            </a:r>
            <a:r>
              <a:rPr lang="en-US" sz="3600" dirty="0">
                <a:solidFill>
                  <a:srgbClr val="000000"/>
                </a:solidFill>
                <a:latin typeface="Roboto Condensed"/>
              </a:rPr>
              <a:t> </a:t>
            </a:r>
            <a:r>
              <a:rPr lang="en-US" sz="3600" dirty="0" err="1">
                <a:solidFill>
                  <a:srgbClr val="000000"/>
                </a:solidFill>
                <a:latin typeface="Roboto Condensed"/>
              </a:rPr>
              <a:t>về</a:t>
            </a:r>
            <a:r>
              <a:rPr lang="en-US" sz="3600" dirty="0">
                <a:solidFill>
                  <a:srgbClr val="000000"/>
                </a:solidFill>
                <a:latin typeface="Roboto Condensed"/>
              </a:rPr>
              <a:t> </a:t>
            </a:r>
            <a:r>
              <a:rPr lang="en-US" sz="3600" dirty="0" err="1">
                <a:solidFill>
                  <a:srgbClr val="000000"/>
                </a:solidFill>
                <a:latin typeface="Roboto Condensed"/>
              </a:rPr>
              <a:t>nét</a:t>
            </a:r>
            <a:r>
              <a:rPr lang="en-US" sz="3600" dirty="0">
                <a:solidFill>
                  <a:srgbClr val="000000"/>
                </a:solidFill>
                <a:latin typeface="Roboto Condensed"/>
              </a:rPr>
              <a:t> </a:t>
            </a:r>
            <a:r>
              <a:rPr lang="en-US" sz="3600" dirty="0" err="1">
                <a:solidFill>
                  <a:srgbClr val="000000"/>
                </a:solidFill>
                <a:latin typeface="Roboto Condensed"/>
              </a:rPr>
              <a:t>tâm</a:t>
            </a:r>
            <a:r>
              <a:rPr lang="en-US" sz="3600" dirty="0">
                <a:solidFill>
                  <a:srgbClr val="000000"/>
                </a:solidFill>
                <a:latin typeface="Roboto Condensed"/>
              </a:rPr>
              <a:t> </a:t>
            </a:r>
            <a:r>
              <a:rPr lang="en-US" sz="3600" dirty="0" err="1">
                <a:solidFill>
                  <a:srgbClr val="000000"/>
                </a:solidFill>
                <a:latin typeface="Roboto Condensed"/>
              </a:rPr>
              <a:t>lí</a:t>
            </a:r>
            <a:r>
              <a:rPr lang="en-US" sz="3600" dirty="0">
                <a:solidFill>
                  <a:srgbClr val="000000"/>
                </a:solidFill>
                <a:latin typeface="Roboto Condensed"/>
              </a:rPr>
              <a:t> </a:t>
            </a:r>
            <a:r>
              <a:rPr lang="en-US" sz="3600" dirty="0" err="1">
                <a:solidFill>
                  <a:srgbClr val="000000"/>
                </a:solidFill>
                <a:latin typeface="Roboto Condensed"/>
              </a:rPr>
              <a:t>khá</a:t>
            </a:r>
            <a:r>
              <a:rPr lang="en-US" sz="3600" dirty="0">
                <a:solidFill>
                  <a:srgbClr val="000000"/>
                </a:solidFill>
                <a:latin typeface="Roboto Condensed"/>
              </a:rPr>
              <a:t> </a:t>
            </a:r>
            <a:r>
              <a:rPr lang="en-US" sz="3600" dirty="0" err="1">
                <a:solidFill>
                  <a:srgbClr val="000000"/>
                </a:solidFill>
                <a:latin typeface="Roboto Condensed"/>
              </a:rPr>
              <a:t>phổ</a:t>
            </a:r>
            <a:r>
              <a:rPr lang="en-US" sz="3600" dirty="0">
                <a:solidFill>
                  <a:srgbClr val="000000"/>
                </a:solidFill>
                <a:latin typeface="Roboto Condensed"/>
              </a:rPr>
              <a:t> </a:t>
            </a:r>
            <a:r>
              <a:rPr lang="en-US" sz="3600" dirty="0" err="1">
                <a:solidFill>
                  <a:srgbClr val="000000"/>
                </a:solidFill>
                <a:latin typeface="Roboto Condensed"/>
              </a:rPr>
              <a:t>biến</a:t>
            </a:r>
            <a:r>
              <a:rPr lang="en-US" sz="3600" dirty="0">
                <a:solidFill>
                  <a:srgbClr val="000000"/>
                </a:solidFill>
                <a:latin typeface="Roboto Condensed"/>
              </a:rPr>
              <a:t> </a:t>
            </a:r>
            <a:r>
              <a:rPr lang="en-US" sz="3600" dirty="0" err="1">
                <a:solidFill>
                  <a:srgbClr val="000000"/>
                </a:solidFill>
                <a:latin typeface="Roboto Condensed"/>
              </a:rPr>
              <a:t>trong</a:t>
            </a:r>
            <a:r>
              <a:rPr lang="en-US" sz="3600" dirty="0">
                <a:solidFill>
                  <a:srgbClr val="000000"/>
                </a:solidFill>
                <a:latin typeface="Roboto Condensed"/>
              </a:rPr>
              <a:t> </a:t>
            </a:r>
            <a:r>
              <a:rPr lang="en-US" sz="3600" dirty="0" err="1">
                <a:solidFill>
                  <a:srgbClr val="000000"/>
                </a:solidFill>
                <a:latin typeface="Roboto Condensed"/>
              </a:rPr>
              <a:t>tâm</a:t>
            </a:r>
            <a:r>
              <a:rPr lang="en-US" sz="3600" dirty="0">
                <a:solidFill>
                  <a:srgbClr val="000000"/>
                </a:solidFill>
                <a:latin typeface="Roboto Condensed"/>
              </a:rPr>
              <a:t> </a:t>
            </a:r>
            <a:r>
              <a:rPr lang="en-US" sz="3600" dirty="0" err="1">
                <a:solidFill>
                  <a:srgbClr val="000000"/>
                </a:solidFill>
                <a:latin typeface="Roboto Condensed"/>
              </a:rPr>
              <a:t>lí</a:t>
            </a:r>
            <a:r>
              <a:rPr lang="en-US" sz="3600" dirty="0">
                <a:solidFill>
                  <a:srgbClr val="000000"/>
                </a:solidFill>
                <a:latin typeface="Roboto Condensed"/>
              </a:rPr>
              <a:t> con </a:t>
            </a:r>
            <a:r>
              <a:rPr lang="en-US" sz="3600" dirty="0" err="1">
                <a:solidFill>
                  <a:srgbClr val="000000"/>
                </a:solidFill>
                <a:latin typeface="Roboto Condensed"/>
              </a:rPr>
              <a:t>người</a:t>
            </a:r>
            <a:r>
              <a:rPr lang="en-US" sz="3600" dirty="0">
                <a:solidFill>
                  <a:srgbClr val="000000"/>
                </a:solidFill>
                <a:latin typeface="Roboto Condensed"/>
              </a:rPr>
              <a:t>: Khi </a:t>
            </a:r>
            <a:r>
              <a:rPr lang="en-US" sz="3600" dirty="0" err="1">
                <a:solidFill>
                  <a:srgbClr val="000000"/>
                </a:solidFill>
                <a:latin typeface="Roboto Condensed"/>
              </a:rPr>
              <a:t>vui</a:t>
            </a:r>
            <a:r>
              <a:rPr lang="en-US" sz="3600" dirty="0">
                <a:solidFill>
                  <a:srgbClr val="000000"/>
                </a:solidFill>
                <a:latin typeface="Roboto Condensed"/>
              </a:rPr>
              <a:t> </a:t>
            </a:r>
            <a:r>
              <a:rPr lang="en-US" sz="3600" dirty="0" err="1">
                <a:solidFill>
                  <a:srgbClr val="000000"/>
                </a:solidFill>
                <a:latin typeface="Roboto Condensed"/>
              </a:rPr>
              <a:t>cảm</a:t>
            </a:r>
            <a:r>
              <a:rPr lang="en-US" sz="3600" dirty="0">
                <a:solidFill>
                  <a:srgbClr val="000000"/>
                </a:solidFill>
                <a:latin typeface="Roboto Condensed"/>
              </a:rPr>
              <a:t> </a:t>
            </a:r>
            <a:r>
              <a:rPr lang="en-US" sz="3600" dirty="0" err="1">
                <a:solidFill>
                  <a:srgbClr val="000000"/>
                </a:solidFill>
                <a:latin typeface="Roboto Condensed"/>
              </a:rPr>
              <a:t>thấy</a:t>
            </a:r>
            <a:r>
              <a:rPr lang="en-US" sz="3600" dirty="0">
                <a:solidFill>
                  <a:srgbClr val="000000"/>
                </a:solidFill>
                <a:latin typeface="Roboto Condensed"/>
              </a:rPr>
              <a:t> </a:t>
            </a:r>
            <a:r>
              <a:rPr lang="en-US" sz="3600" dirty="0" err="1">
                <a:solidFill>
                  <a:srgbClr val="000000"/>
                </a:solidFill>
                <a:latin typeface="Roboto Condensed"/>
              </a:rPr>
              <a:t>thời</a:t>
            </a:r>
            <a:r>
              <a:rPr lang="en-US" sz="3600" dirty="0">
                <a:solidFill>
                  <a:srgbClr val="000000"/>
                </a:solidFill>
                <a:latin typeface="Roboto Condensed"/>
              </a:rPr>
              <a:t> </a:t>
            </a:r>
            <a:r>
              <a:rPr lang="en-US" sz="3600" dirty="0" err="1">
                <a:solidFill>
                  <a:srgbClr val="000000"/>
                </a:solidFill>
                <a:latin typeface="Roboto Condensed"/>
              </a:rPr>
              <a:t>gian</a:t>
            </a:r>
            <a:r>
              <a:rPr lang="en-US" sz="3600" dirty="0">
                <a:solidFill>
                  <a:srgbClr val="000000"/>
                </a:solidFill>
                <a:latin typeface="Roboto Condensed"/>
              </a:rPr>
              <a:t> </a:t>
            </a:r>
            <a:r>
              <a:rPr lang="en-US" sz="3600" dirty="0" err="1">
                <a:solidFill>
                  <a:srgbClr val="000000"/>
                </a:solidFill>
                <a:latin typeface="Roboto Condensed"/>
              </a:rPr>
              <a:t>chóng</a:t>
            </a:r>
            <a:r>
              <a:rPr lang="en-US" sz="3600" dirty="0">
                <a:solidFill>
                  <a:srgbClr val="000000"/>
                </a:solidFill>
                <a:latin typeface="Roboto Condensed"/>
              </a:rPr>
              <a:t> qua, </a:t>
            </a:r>
            <a:r>
              <a:rPr lang="en-US" sz="3600" dirty="0" err="1">
                <a:solidFill>
                  <a:srgbClr val="000000"/>
                </a:solidFill>
                <a:latin typeface="Roboto Condensed"/>
              </a:rPr>
              <a:t>có</a:t>
            </a:r>
            <a:r>
              <a:rPr lang="en-US" sz="3600" dirty="0">
                <a:solidFill>
                  <a:srgbClr val="000000"/>
                </a:solidFill>
                <a:latin typeface="Roboto Condensed"/>
              </a:rPr>
              <a:t> </a:t>
            </a:r>
            <a:r>
              <a:rPr lang="en-US" sz="3600" dirty="0" err="1">
                <a:solidFill>
                  <a:srgbClr val="000000"/>
                </a:solidFill>
                <a:latin typeface="Roboto Condensed"/>
              </a:rPr>
              <a:t>cảm</a:t>
            </a:r>
            <a:r>
              <a:rPr lang="en-US" sz="3600" dirty="0">
                <a:solidFill>
                  <a:srgbClr val="000000"/>
                </a:solidFill>
                <a:latin typeface="Roboto Condensed"/>
              </a:rPr>
              <a:t> </a:t>
            </a:r>
            <a:r>
              <a:rPr lang="en-US" sz="3600" dirty="0" err="1">
                <a:solidFill>
                  <a:srgbClr val="000000"/>
                </a:solidFill>
                <a:latin typeface="Roboto Condensed"/>
              </a:rPr>
              <a:t>giác</a:t>
            </a:r>
            <a:r>
              <a:rPr lang="en-US" sz="3600" dirty="0">
                <a:solidFill>
                  <a:srgbClr val="000000"/>
                </a:solidFill>
                <a:latin typeface="Roboto Condensed"/>
              </a:rPr>
              <a:t> </a:t>
            </a:r>
            <a:r>
              <a:rPr lang="en-US" sz="3600" dirty="0" err="1">
                <a:solidFill>
                  <a:srgbClr val="000000"/>
                </a:solidFill>
                <a:latin typeface="Roboto Condensed"/>
              </a:rPr>
              <a:t>ngày</a:t>
            </a:r>
            <a:r>
              <a:rPr lang="en-US" sz="3600" dirty="0">
                <a:solidFill>
                  <a:srgbClr val="000000"/>
                </a:solidFill>
                <a:latin typeface="Roboto Condensed"/>
              </a:rPr>
              <a:t> </a:t>
            </a:r>
            <a:r>
              <a:rPr lang="en-US" sz="3600" dirty="0" err="1">
                <a:solidFill>
                  <a:srgbClr val="000000"/>
                </a:solidFill>
                <a:latin typeface="Roboto Condensed"/>
              </a:rPr>
              <a:t>giờ</a:t>
            </a:r>
            <a:r>
              <a:rPr lang="en-US" sz="3600" dirty="0">
                <a:solidFill>
                  <a:srgbClr val="000000"/>
                </a:solidFill>
                <a:latin typeface="Roboto Condensed"/>
              </a:rPr>
              <a:t> </a:t>
            </a:r>
            <a:r>
              <a:rPr lang="en-US" sz="3600" dirty="0" err="1">
                <a:solidFill>
                  <a:srgbClr val="000000"/>
                </a:solidFill>
                <a:latin typeface="Roboto Condensed"/>
              </a:rPr>
              <a:t>ngắn</a:t>
            </a:r>
            <a:r>
              <a:rPr lang="en-US" sz="3600" dirty="0">
                <a:solidFill>
                  <a:srgbClr val="000000"/>
                </a:solidFill>
                <a:latin typeface="Roboto Condensed"/>
              </a:rPr>
              <a:t> </a:t>
            </a:r>
            <a:r>
              <a:rPr lang="en-US" sz="3600" dirty="0" err="1">
                <a:solidFill>
                  <a:srgbClr val="000000"/>
                </a:solidFill>
                <a:latin typeface="Roboto Condensed"/>
              </a:rPr>
              <a:t>hơn</a:t>
            </a:r>
            <a:r>
              <a:rPr lang="en-US" sz="3600" dirty="0">
                <a:solidFill>
                  <a:srgbClr val="000000"/>
                </a:solidFill>
                <a:latin typeface="Roboto Condensed"/>
              </a:rPr>
              <a:t> </a:t>
            </a:r>
            <a:r>
              <a:rPr lang="en-US" sz="3600" dirty="0" err="1">
                <a:solidFill>
                  <a:srgbClr val="000000"/>
                </a:solidFill>
                <a:latin typeface="Roboto Condensed"/>
              </a:rPr>
              <a:t>bình</a:t>
            </a:r>
            <a:r>
              <a:rPr lang="en-US" sz="3600" dirty="0">
                <a:solidFill>
                  <a:srgbClr val="000000"/>
                </a:solidFill>
                <a:latin typeface="Roboto Condensed"/>
              </a:rPr>
              <a:t> </a:t>
            </a:r>
            <a:r>
              <a:rPr lang="en-US" sz="3600" dirty="0" err="1">
                <a:solidFill>
                  <a:srgbClr val="000000"/>
                </a:solidFill>
                <a:latin typeface="Roboto Condensed"/>
              </a:rPr>
              <a:t>thường</a:t>
            </a:r>
            <a:r>
              <a:rPr lang="en-US" sz="3600" dirty="0">
                <a:solidFill>
                  <a:srgbClr val="000000"/>
                </a:solidFill>
                <a:latin typeface="Roboto Condensed"/>
              </a:rPr>
              <a:t>.</a:t>
            </a:r>
          </a:p>
        </p:txBody>
      </p:sp>
      <p:sp>
        <p:nvSpPr>
          <p:cNvPr id="11" name="TextBox 11"/>
          <p:cNvSpPr txBox="1"/>
          <p:nvPr/>
        </p:nvSpPr>
        <p:spPr>
          <a:xfrm>
            <a:off x="1808741" y="8523157"/>
            <a:ext cx="4160520" cy="1191809"/>
          </a:xfrm>
          <a:prstGeom prst="rect">
            <a:avLst/>
          </a:prstGeom>
        </p:spPr>
        <p:txBody>
          <a:bodyPr lIns="0" tIns="0" rIns="0" bIns="0" rtlCol="0" anchor="t">
            <a:spAutoFit/>
          </a:bodyPr>
          <a:lstStyle/>
          <a:p>
            <a:pPr algn="just">
              <a:lnSpc>
                <a:spcPts val="4622"/>
              </a:lnSpc>
            </a:pPr>
            <a:r>
              <a:rPr lang="en-US" sz="3600" dirty="0" err="1">
                <a:solidFill>
                  <a:srgbClr val="000000"/>
                </a:solidFill>
                <a:latin typeface="Roboto Condensed Italics"/>
              </a:rPr>
              <a:t>Thuận</a:t>
            </a:r>
            <a:r>
              <a:rPr lang="en-US" sz="3600" dirty="0">
                <a:solidFill>
                  <a:srgbClr val="000000"/>
                </a:solidFill>
                <a:latin typeface="Roboto Condensed Italics"/>
              </a:rPr>
              <a:t> </a:t>
            </a:r>
            <a:r>
              <a:rPr lang="en-US" sz="3600" dirty="0" err="1">
                <a:solidFill>
                  <a:srgbClr val="000000"/>
                </a:solidFill>
                <a:latin typeface="Roboto Condensed Italics"/>
              </a:rPr>
              <a:t>vợ</a:t>
            </a:r>
            <a:r>
              <a:rPr lang="en-US" sz="3600" dirty="0">
                <a:solidFill>
                  <a:srgbClr val="000000"/>
                </a:solidFill>
                <a:latin typeface="Roboto Condensed Italics"/>
              </a:rPr>
              <a:t> </a:t>
            </a:r>
            <a:r>
              <a:rPr lang="en-US" sz="3600" dirty="0" err="1">
                <a:solidFill>
                  <a:srgbClr val="000000"/>
                </a:solidFill>
                <a:latin typeface="Roboto Condensed Italics"/>
              </a:rPr>
              <a:t>thuận</a:t>
            </a:r>
            <a:r>
              <a:rPr lang="en-US" sz="3600" dirty="0">
                <a:solidFill>
                  <a:srgbClr val="000000"/>
                </a:solidFill>
                <a:latin typeface="Roboto Condensed Italics"/>
              </a:rPr>
              <a:t> </a:t>
            </a:r>
            <a:r>
              <a:rPr lang="en-US" sz="3600" dirty="0" err="1">
                <a:solidFill>
                  <a:srgbClr val="000000"/>
                </a:solidFill>
                <a:latin typeface="Roboto Condensed Italics"/>
              </a:rPr>
              <a:t>chồng</a:t>
            </a:r>
            <a:r>
              <a:rPr lang="en-US" sz="3600" dirty="0">
                <a:solidFill>
                  <a:srgbClr val="000000"/>
                </a:solidFill>
                <a:latin typeface="Roboto Condensed Italics"/>
              </a:rPr>
              <a:t> </a:t>
            </a:r>
            <a:r>
              <a:rPr lang="en-US" sz="3600" dirty="0" err="1">
                <a:solidFill>
                  <a:srgbClr val="000000"/>
                </a:solidFill>
                <a:latin typeface="Roboto Condensed Italics"/>
              </a:rPr>
              <a:t>tát</a:t>
            </a:r>
            <a:r>
              <a:rPr lang="en-US" sz="3600" dirty="0">
                <a:solidFill>
                  <a:srgbClr val="000000"/>
                </a:solidFill>
                <a:latin typeface="Roboto Condensed Italics"/>
              </a:rPr>
              <a:t> </a:t>
            </a:r>
            <a:r>
              <a:rPr lang="en-US" sz="3600" dirty="0" err="1">
                <a:solidFill>
                  <a:srgbClr val="000000"/>
                </a:solidFill>
                <a:latin typeface="Roboto Condensed Italics"/>
              </a:rPr>
              <a:t>bể</a:t>
            </a:r>
            <a:r>
              <a:rPr lang="en-US" sz="3600" dirty="0">
                <a:solidFill>
                  <a:srgbClr val="000000"/>
                </a:solidFill>
                <a:latin typeface="Roboto Condensed Italics"/>
              </a:rPr>
              <a:t> </a:t>
            </a:r>
            <a:r>
              <a:rPr lang="en-US" sz="3600" dirty="0" err="1">
                <a:solidFill>
                  <a:srgbClr val="000000"/>
                </a:solidFill>
                <a:latin typeface="Roboto Condensed Italics"/>
              </a:rPr>
              <a:t>đông</a:t>
            </a:r>
            <a:r>
              <a:rPr lang="en-US" sz="3600" dirty="0">
                <a:solidFill>
                  <a:srgbClr val="000000"/>
                </a:solidFill>
                <a:latin typeface="Roboto Condensed Italics"/>
              </a:rPr>
              <a:t> </a:t>
            </a:r>
            <a:r>
              <a:rPr lang="en-US" sz="3600" dirty="0" err="1">
                <a:solidFill>
                  <a:srgbClr val="000000"/>
                </a:solidFill>
                <a:latin typeface="Roboto Condensed Italics"/>
              </a:rPr>
              <a:t>cũng</a:t>
            </a:r>
            <a:r>
              <a:rPr lang="en-US" sz="3600" dirty="0">
                <a:solidFill>
                  <a:srgbClr val="000000"/>
                </a:solidFill>
                <a:latin typeface="Roboto Condensed Italics"/>
              </a:rPr>
              <a:t> </a:t>
            </a:r>
            <a:r>
              <a:rPr lang="en-US" sz="3600" dirty="0" err="1">
                <a:solidFill>
                  <a:srgbClr val="000000"/>
                </a:solidFill>
                <a:latin typeface="Roboto Condensed Italics"/>
              </a:rPr>
              <a:t>cạn</a:t>
            </a:r>
            <a:endParaRPr lang="en-US" sz="3600" dirty="0">
              <a:solidFill>
                <a:srgbClr val="000000"/>
              </a:solidFill>
              <a:latin typeface="Roboto Condensed Italics"/>
            </a:endParaRPr>
          </a:p>
        </p:txBody>
      </p:sp>
      <p:sp>
        <p:nvSpPr>
          <p:cNvPr id="12" name="TextBox 12"/>
          <p:cNvSpPr txBox="1"/>
          <p:nvPr/>
        </p:nvSpPr>
        <p:spPr>
          <a:xfrm>
            <a:off x="6563174" y="8688701"/>
            <a:ext cx="4160519" cy="700632"/>
          </a:xfrm>
          <a:prstGeom prst="rect">
            <a:avLst/>
          </a:prstGeom>
        </p:spPr>
        <p:txBody>
          <a:bodyPr lIns="0" tIns="0" rIns="0" bIns="0" rtlCol="0" anchor="t">
            <a:spAutoFit/>
          </a:bodyPr>
          <a:lstStyle/>
          <a:p>
            <a:pPr algn="just">
              <a:lnSpc>
                <a:spcPts val="5184"/>
              </a:lnSpc>
            </a:pPr>
            <a:r>
              <a:rPr lang="en-US" sz="3600" dirty="0" err="1">
                <a:solidFill>
                  <a:srgbClr val="000000"/>
                </a:solidFill>
                <a:latin typeface="Roboto Condensed Italics"/>
              </a:rPr>
              <a:t>tát</a:t>
            </a:r>
            <a:r>
              <a:rPr lang="en-US" sz="3600" dirty="0">
                <a:solidFill>
                  <a:srgbClr val="000000"/>
                </a:solidFill>
                <a:latin typeface="Roboto Condensed Italics"/>
              </a:rPr>
              <a:t> </a:t>
            </a:r>
            <a:r>
              <a:rPr lang="en-US" sz="3600" dirty="0" err="1">
                <a:solidFill>
                  <a:srgbClr val="000000"/>
                </a:solidFill>
                <a:latin typeface="Roboto Condensed Italics"/>
              </a:rPr>
              <a:t>bể</a:t>
            </a:r>
            <a:r>
              <a:rPr lang="en-US" sz="3600" dirty="0">
                <a:solidFill>
                  <a:srgbClr val="000000"/>
                </a:solidFill>
                <a:latin typeface="Roboto Condensed Italics"/>
              </a:rPr>
              <a:t> </a:t>
            </a:r>
            <a:r>
              <a:rPr lang="en-US" sz="3600" dirty="0" err="1">
                <a:solidFill>
                  <a:srgbClr val="000000"/>
                </a:solidFill>
                <a:latin typeface="Roboto Condensed Italics"/>
              </a:rPr>
              <a:t>đông</a:t>
            </a:r>
            <a:r>
              <a:rPr lang="en-US" sz="3600" dirty="0">
                <a:solidFill>
                  <a:srgbClr val="000000"/>
                </a:solidFill>
                <a:latin typeface="Roboto Condensed Italics"/>
              </a:rPr>
              <a:t> </a:t>
            </a:r>
            <a:r>
              <a:rPr lang="en-US" sz="3600" dirty="0" err="1">
                <a:solidFill>
                  <a:srgbClr val="000000"/>
                </a:solidFill>
                <a:latin typeface="Roboto Condensed Italics"/>
              </a:rPr>
              <a:t>cũng</a:t>
            </a:r>
            <a:r>
              <a:rPr lang="en-US" sz="3600" dirty="0">
                <a:solidFill>
                  <a:srgbClr val="000000"/>
                </a:solidFill>
                <a:latin typeface="Roboto Condensed Italics"/>
              </a:rPr>
              <a:t> </a:t>
            </a:r>
            <a:r>
              <a:rPr lang="en-US" sz="3600" dirty="0" err="1">
                <a:solidFill>
                  <a:srgbClr val="000000"/>
                </a:solidFill>
                <a:latin typeface="Roboto Condensed Italics"/>
              </a:rPr>
              <a:t>cạn</a:t>
            </a:r>
            <a:endParaRPr lang="en-US" sz="3600" dirty="0">
              <a:solidFill>
                <a:srgbClr val="000000"/>
              </a:solidFill>
              <a:latin typeface="Roboto Condensed Italics"/>
            </a:endParaRPr>
          </a:p>
        </p:txBody>
      </p:sp>
      <p:sp>
        <p:nvSpPr>
          <p:cNvPr id="13" name="TextBox 13"/>
          <p:cNvSpPr txBox="1"/>
          <p:nvPr/>
        </p:nvSpPr>
        <p:spPr>
          <a:xfrm>
            <a:off x="11252332" y="8226763"/>
            <a:ext cx="6205890" cy="1784599"/>
          </a:xfrm>
          <a:prstGeom prst="rect">
            <a:avLst/>
          </a:prstGeom>
        </p:spPr>
        <p:txBody>
          <a:bodyPr lIns="0" tIns="0" rIns="0" bIns="0" rtlCol="0" anchor="t">
            <a:spAutoFit/>
          </a:bodyPr>
          <a:lstStyle/>
          <a:p>
            <a:pPr algn="just">
              <a:lnSpc>
                <a:spcPts val="4622"/>
              </a:lnSpc>
            </a:pPr>
            <a:r>
              <a:rPr lang="en-US" sz="3600" dirty="0" err="1">
                <a:solidFill>
                  <a:srgbClr val="000000"/>
                </a:solidFill>
                <a:latin typeface="Roboto Condensed"/>
              </a:rPr>
              <a:t>Nói</a:t>
            </a:r>
            <a:r>
              <a:rPr lang="en-US" sz="3600" dirty="0">
                <a:solidFill>
                  <a:srgbClr val="000000"/>
                </a:solidFill>
                <a:latin typeface="Roboto Condensed"/>
              </a:rPr>
              <a:t> </a:t>
            </a:r>
            <a:r>
              <a:rPr lang="en-US" sz="3600" dirty="0" err="1">
                <a:solidFill>
                  <a:srgbClr val="000000"/>
                </a:solidFill>
                <a:latin typeface="Roboto Condensed"/>
              </a:rPr>
              <a:t>quá</a:t>
            </a:r>
            <a:r>
              <a:rPr lang="en-US" sz="3600" dirty="0">
                <a:solidFill>
                  <a:srgbClr val="000000"/>
                </a:solidFill>
                <a:latin typeface="Roboto Condensed"/>
              </a:rPr>
              <a:t> </a:t>
            </a:r>
            <a:r>
              <a:rPr lang="en-US" sz="3600" dirty="0" err="1">
                <a:solidFill>
                  <a:srgbClr val="000000"/>
                </a:solidFill>
                <a:latin typeface="Roboto Condensed"/>
              </a:rPr>
              <a:t>làm</a:t>
            </a:r>
            <a:r>
              <a:rPr lang="en-US" sz="3600" dirty="0">
                <a:solidFill>
                  <a:srgbClr val="000000"/>
                </a:solidFill>
                <a:latin typeface="Roboto Condensed"/>
              </a:rPr>
              <a:t> </a:t>
            </a:r>
            <a:r>
              <a:rPr lang="en-US" sz="3600" dirty="0" err="1">
                <a:solidFill>
                  <a:srgbClr val="000000"/>
                </a:solidFill>
                <a:latin typeface="Roboto Condensed"/>
              </a:rPr>
              <a:t>nổi</a:t>
            </a:r>
            <a:r>
              <a:rPr lang="en-US" sz="3600" dirty="0">
                <a:solidFill>
                  <a:srgbClr val="000000"/>
                </a:solidFill>
                <a:latin typeface="Roboto Condensed"/>
              </a:rPr>
              <a:t> </a:t>
            </a:r>
            <a:r>
              <a:rPr lang="en-US" sz="3600" dirty="0" err="1">
                <a:solidFill>
                  <a:srgbClr val="000000"/>
                </a:solidFill>
                <a:latin typeface="Roboto Condensed"/>
              </a:rPr>
              <a:t>bật</a:t>
            </a:r>
            <a:r>
              <a:rPr lang="en-US" sz="3600" dirty="0">
                <a:solidFill>
                  <a:srgbClr val="000000"/>
                </a:solidFill>
                <a:latin typeface="Roboto Condensed"/>
              </a:rPr>
              <a:t> </a:t>
            </a:r>
            <a:r>
              <a:rPr lang="en-US" sz="3600" dirty="0" err="1">
                <a:solidFill>
                  <a:srgbClr val="000000"/>
                </a:solidFill>
                <a:latin typeface="Roboto Condensed"/>
              </a:rPr>
              <a:t>được</a:t>
            </a:r>
            <a:r>
              <a:rPr lang="en-US" sz="3600" dirty="0">
                <a:solidFill>
                  <a:srgbClr val="000000"/>
                </a:solidFill>
                <a:latin typeface="Roboto Condensed"/>
              </a:rPr>
              <a:t> </a:t>
            </a:r>
            <a:r>
              <a:rPr lang="en-US" sz="3600" dirty="0" err="1">
                <a:solidFill>
                  <a:srgbClr val="000000"/>
                </a:solidFill>
                <a:latin typeface="Roboto Condensed"/>
              </a:rPr>
              <a:t>tầm</a:t>
            </a:r>
            <a:r>
              <a:rPr lang="en-US" sz="3600" dirty="0">
                <a:solidFill>
                  <a:srgbClr val="000000"/>
                </a:solidFill>
                <a:latin typeface="Roboto Condensed"/>
              </a:rPr>
              <a:t> </a:t>
            </a:r>
            <a:r>
              <a:rPr lang="en-US" sz="3600" dirty="0" err="1">
                <a:solidFill>
                  <a:srgbClr val="000000"/>
                </a:solidFill>
                <a:latin typeface="Roboto Condensed"/>
              </a:rPr>
              <a:t>quan</a:t>
            </a:r>
            <a:r>
              <a:rPr lang="en-US" sz="3600" dirty="0">
                <a:solidFill>
                  <a:srgbClr val="000000"/>
                </a:solidFill>
                <a:latin typeface="Roboto Condensed"/>
              </a:rPr>
              <a:t> </a:t>
            </a:r>
            <a:r>
              <a:rPr lang="en-US" sz="3600" dirty="0" err="1">
                <a:solidFill>
                  <a:srgbClr val="000000"/>
                </a:solidFill>
                <a:latin typeface="Roboto Condensed"/>
              </a:rPr>
              <a:t>trọng</a:t>
            </a:r>
            <a:r>
              <a:rPr lang="en-US" sz="3600" dirty="0">
                <a:solidFill>
                  <a:srgbClr val="000000"/>
                </a:solidFill>
                <a:latin typeface="Roboto Condensed"/>
              </a:rPr>
              <a:t> </a:t>
            </a:r>
            <a:r>
              <a:rPr lang="en-US" sz="3600" dirty="0" err="1">
                <a:solidFill>
                  <a:srgbClr val="000000"/>
                </a:solidFill>
                <a:latin typeface="Roboto Condensed"/>
              </a:rPr>
              <a:t>của</a:t>
            </a:r>
            <a:r>
              <a:rPr lang="en-US" sz="3600" dirty="0">
                <a:solidFill>
                  <a:srgbClr val="000000"/>
                </a:solidFill>
                <a:latin typeface="Roboto Condensed"/>
              </a:rPr>
              <a:t> </a:t>
            </a:r>
            <a:r>
              <a:rPr lang="en-US" sz="3600" dirty="0" err="1">
                <a:solidFill>
                  <a:srgbClr val="000000"/>
                </a:solidFill>
                <a:latin typeface="Roboto Condensed"/>
              </a:rPr>
              <a:t>sự</a:t>
            </a:r>
            <a:r>
              <a:rPr lang="en-US" sz="3600" dirty="0">
                <a:solidFill>
                  <a:srgbClr val="000000"/>
                </a:solidFill>
                <a:latin typeface="Roboto Condensed"/>
              </a:rPr>
              <a:t> </a:t>
            </a:r>
            <a:r>
              <a:rPr lang="en-US" sz="3600" dirty="0" err="1">
                <a:solidFill>
                  <a:srgbClr val="000000"/>
                </a:solidFill>
                <a:latin typeface="Roboto Condensed"/>
              </a:rPr>
              <a:t>đồng</a:t>
            </a:r>
            <a:r>
              <a:rPr lang="en-US" sz="3600" dirty="0">
                <a:solidFill>
                  <a:srgbClr val="000000"/>
                </a:solidFill>
                <a:latin typeface="Roboto Condensed"/>
              </a:rPr>
              <a:t> </a:t>
            </a:r>
            <a:r>
              <a:rPr lang="en-US" sz="3600" dirty="0" err="1">
                <a:solidFill>
                  <a:srgbClr val="000000"/>
                </a:solidFill>
                <a:latin typeface="Roboto Condensed"/>
              </a:rPr>
              <a:t>lòng</a:t>
            </a:r>
            <a:r>
              <a:rPr lang="en-US" sz="3600" dirty="0">
                <a:solidFill>
                  <a:srgbClr val="000000"/>
                </a:solidFill>
                <a:latin typeface="Roboto Condensed"/>
              </a:rPr>
              <a:t> </a:t>
            </a:r>
            <a:r>
              <a:rPr lang="en-US" sz="3600" dirty="0" err="1">
                <a:solidFill>
                  <a:srgbClr val="000000"/>
                </a:solidFill>
                <a:latin typeface="Roboto Condensed"/>
              </a:rPr>
              <a:t>trong</a:t>
            </a:r>
            <a:r>
              <a:rPr lang="en-US" sz="3600" dirty="0">
                <a:solidFill>
                  <a:srgbClr val="000000"/>
                </a:solidFill>
                <a:latin typeface="Roboto Condensed"/>
              </a:rPr>
              <a:t> </a:t>
            </a:r>
            <a:r>
              <a:rPr lang="en-US" sz="3600" dirty="0" err="1">
                <a:solidFill>
                  <a:srgbClr val="000000"/>
                </a:solidFill>
                <a:latin typeface="Roboto Condensed"/>
              </a:rPr>
              <a:t>tình</a:t>
            </a:r>
            <a:r>
              <a:rPr lang="en-US" sz="3600" dirty="0">
                <a:solidFill>
                  <a:srgbClr val="000000"/>
                </a:solidFill>
                <a:latin typeface="Roboto Condensed"/>
              </a:rPr>
              <a:t> </a:t>
            </a:r>
            <a:r>
              <a:rPr lang="en-US" sz="3600" dirty="0" err="1">
                <a:solidFill>
                  <a:srgbClr val="000000"/>
                </a:solidFill>
                <a:latin typeface="Roboto Condensed"/>
              </a:rPr>
              <a:t>cảm</a:t>
            </a:r>
            <a:r>
              <a:rPr lang="en-US" sz="3600" dirty="0">
                <a:solidFill>
                  <a:srgbClr val="000000"/>
                </a:solidFill>
                <a:latin typeface="Roboto Condensed"/>
              </a:rPr>
              <a:t> </a:t>
            </a:r>
            <a:r>
              <a:rPr lang="en-US" sz="3600" dirty="0" err="1">
                <a:solidFill>
                  <a:srgbClr val="000000"/>
                </a:solidFill>
                <a:latin typeface="Roboto Condensed"/>
              </a:rPr>
              <a:t>vợ</a:t>
            </a:r>
            <a:r>
              <a:rPr lang="en-US" sz="3600" dirty="0">
                <a:solidFill>
                  <a:srgbClr val="000000"/>
                </a:solidFill>
                <a:latin typeface="Roboto Condensed"/>
              </a:rPr>
              <a:t> </a:t>
            </a:r>
            <a:r>
              <a:rPr lang="en-US" sz="3600" dirty="0" err="1">
                <a:solidFill>
                  <a:srgbClr val="000000"/>
                </a:solidFill>
                <a:latin typeface="Roboto Condensed"/>
              </a:rPr>
              <a:t>chồng</a:t>
            </a:r>
            <a:r>
              <a:rPr lang="en-US" sz="3600" dirty="0">
                <a:solidFill>
                  <a:srgbClr val="000000"/>
                </a:solidFill>
                <a:latin typeface="Roboto Condense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1000"/>
                                        <p:tgtEl>
                                          <p:spTgt spid="13">
                                            <p:txEl>
                                              <p:pRg st="0" end="0"/>
                                            </p:txEl>
                                          </p:spTgt>
                                        </p:tgtEl>
                                      </p:cBhvr>
                                    </p:animEffect>
                                    <p:anim calcmode="lin" valueType="num">
                                      <p:cBhvr>
                                        <p:cTn id="4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2" name="Group 2"/>
          <p:cNvGrpSpPr/>
          <p:nvPr/>
        </p:nvGrpSpPr>
        <p:grpSpPr>
          <a:xfrm>
            <a:off x="0" y="9472619"/>
            <a:ext cx="18288000" cy="814381"/>
            <a:chOff x="0" y="0"/>
            <a:chExt cx="24384000" cy="1085841"/>
          </a:xfrm>
        </p:grpSpPr>
        <p:sp>
          <p:nvSpPr>
            <p:cNvPr id="3" name="Freeform 3"/>
            <p:cNvSpPr/>
            <p:nvPr/>
          </p:nvSpPr>
          <p:spPr>
            <a:xfrm>
              <a:off x="0" y="0"/>
              <a:ext cx="24384000" cy="1085850"/>
            </a:xfrm>
            <a:custGeom>
              <a:avLst/>
              <a:gdLst/>
              <a:ahLst/>
              <a:cxnLst/>
              <a:rect l="l" t="t" r="r" b="b"/>
              <a:pathLst>
                <a:path w="24384000" h="1085850">
                  <a:moveTo>
                    <a:pt x="0" y="0"/>
                  </a:moveTo>
                  <a:lnTo>
                    <a:pt x="24384000" y="0"/>
                  </a:lnTo>
                  <a:lnTo>
                    <a:pt x="24384000" y="1085850"/>
                  </a:lnTo>
                  <a:lnTo>
                    <a:pt x="0" y="1085850"/>
                  </a:lnTo>
                  <a:close/>
                </a:path>
              </a:pathLst>
            </a:custGeom>
            <a:solidFill>
              <a:srgbClr val="FADECC"/>
            </a:solidFill>
          </p:spPr>
        </p:sp>
      </p:grpSp>
      <p:sp>
        <p:nvSpPr>
          <p:cNvPr id="4" name="TextBox 4"/>
          <p:cNvSpPr txBox="1"/>
          <p:nvPr/>
        </p:nvSpPr>
        <p:spPr>
          <a:xfrm>
            <a:off x="4670577" y="2498662"/>
            <a:ext cx="8505573" cy="4017391"/>
          </a:xfrm>
          <a:prstGeom prst="rect">
            <a:avLst/>
          </a:prstGeom>
        </p:spPr>
        <p:txBody>
          <a:bodyPr lIns="0" tIns="0" rIns="0" bIns="0" rtlCol="0" anchor="t">
            <a:spAutoFit/>
          </a:bodyPr>
          <a:lstStyle/>
          <a:p>
            <a:pPr algn="just">
              <a:lnSpc>
                <a:spcPts val="7993"/>
              </a:lnSpc>
            </a:pPr>
            <a:r>
              <a:rPr lang="en-US" sz="5709">
                <a:solidFill>
                  <a:srgbClr val="000000"/>
                </a:solidFill>
                <a:latin typeface="Roboto Condensed Bold"/>
              </a:rPr>
              <a:t>Nhiệm vụ 2</a:t>
            </a:r>
            <a:r>
              <a:rPr lang="en-US" sz="5709">
                <a:solidFill>
                  <a:srgbClr val="000000"/>
                </a:solidFill>
                <a:latin typeface="Roboto Condensed"/>
              </a:rPr>
              <a:t>: </a:t>
            </a:r>
          </a:p>
          <a:p>
            <a:pPr marL="1305335" lvl="2" indent="-435112" algn="just">
              <a:lnSpc>
                <a:spcPts val="7993"/>
              </a:lnSpc>
              <a:buFont typeface="Arial"/>
              <a:buChar char="⚬"/>
            </a:pPr>
            <a:r>
              <a:rPr lang="en-US" sz="5709">
                <a:solidFill>
                  <a:srgbClr val="000000"/>
                </a:solidFill>
                <a:latin typeface="Roboto Condensed"/>
              </a:rPr>
              <a:t>Thảo luận nhóm 4 HS theo phiếu học tập số 3</a:t>
            </a:r>
          </a:p>
          <a:p>
            <a:pPr marL="1305335" lvl="2" indent="-435112" algn="just">
              <a:lnSpc>
                <a:spcPts val="7993"/>
              </a:lnSpc>
              <a:buFont typeface="Arial"/>
              <a:buChar char="⚬"/>
            </a:pPr>
            <a:r>
              <a:rPr lang="en-US" sz="5709">
                <a:solidFill>
                  <a:srgbClr val="000000"/>
                </a:solidFill>
                <a:latin typeface="Roboto Condensed"/>
              </a:rPr>
              <a:t>Thời gian: 3 phút</a:t>
            </a:r>
          </a:p>
        </p:txBody>
      </p:sp>
      <p:pic>
        <p:nvPicPr>
          <p:cNvPr id="5" name="Picture 5"/>
          <p:cNvPicPr>
            <a:picLocks noChangeAspect="1"/>
          </p:cNvPicPr>
          <p:nvPr/>
        </p:nvPicPr>
        <p:blipFill>
          <a:blip r:embed="rId2"/>
          <a:srcRect b="236"/>
          <a:stretch>
            <a:fillRect/>
          </a:stretch>
        </p:blipFill>
        <p:spPr>
          <a:xfrm rot="-1094314">
            <a:off x="14181241" y="7041759"/>
            <a:ext cx="2445377" cy="2518646"/>
          </a:xfrm>
          <a:prstGeom prst="rect">
            <a:avLst/>
          </a:prstGeom>
        </p:spPr>
      </p:pic>
      <p:pic>
        <p:nvPicPr>
          <p:cNvPr id="6" name="Picture 6"/>
          <p:cNvPicPr>
            <a:picLocks noChangeAspect="1"/>
          </p:cNvPicPr>
          <p:nvPr/>
        </p:nvPicPr>
        <p:blipFill>
          <a:blip r:embed="rId3"/>
          <a:srcRect b="9"/>
          <a:stretch>
            <a:fillRect/>
          </a:stretch>
        </p:blipFill>
        <p:spPr>
          <a:xfrm rot="-437902">
            <a:off x="1998158" y="3342966"/>
            <a:ext cx="2536797" cy="2296955"/>
          </a:xfrm>
          <a:prstGeom prst="rect">
            <a:avLst/>
          </a:prstGeom>
        </p:spPr>
      </p:pic>
      <p:pic>
        <p:nvPicPr>
          <p:cNvPr id="7" name="Picture 7"/>
          <p:cNvPicPr>
            <a:picLocks noChangeAspect="1"/>
          </p:cNvPicPr>
          <p:nvPr/>
        </p:nvPicPr>
        <p:blipFill>
          <a:blip r:embed="rId4"/>
          <a:srcRect b="80"/>
          <a:stretch>
            <a:fillRect/>
          </a:stretch>
        </p:blipFill>
        <p:spPr>
          <a:xfrm>
            <a:off x="4090544" y="2057400"/>
            <a:ext cx="9665638" cy="7200900"/>
          </a:xfrm>
          <a:prstGeom prst="rect">
            <a:avLst/>
          </a:prstGeom>
        </p:spPr>
      </p:pic>
      <p:sp>
        <p:nvSpPr>
          <p:cNvPr id="8" name="TextBox 8"/>
          <p:cNvSpPr txBox="1"/>
          <p:nvPr/>
        </p:nvSpPr>
        <p:spPr>
          <a:xfrm>
            <a:off x="497141" y="473742"/>
            <a:ext cx="17293718" cy="995616"/>
          </a:xfrm>
          <a:prstGeom prst="rect">
            <a:avLst/>
          </a:prstGeom>
        </p:spPr>
        <p:txBody>
          <a:bodyPr lIns="0" tIns="0" rIns="0" bIns="0" rtlCol="0" anchor="t">
            <a:spAutoFit/>
          </a:bodyPr>
          <a:lstStyle/>
          <a:p>
            <a:pPr algn="ctr">
              <a:lnSpc>
                <a:spcPts val="8120"/>
              </a:lnSpc>
            </a:pPr>
            <a:r>
              <a:rPr lang="en-US" sz="5799" dirty="0">
                <a:solidFill>
                  <a:srgbClr val="ED5D3D"/>
                </a:solidFill>
                <a:latin typeface="Fraunces Bold"/>
              </a:rPr>
              <a:t>II. THỰC HÀNH BIỆN PHÁP TU TỪ NÓI QUÁ</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DECC"/>
        </a:solidFill>
        <a:effectLst/>
      </p:bgPr>
    </p:bg>
    <p:spTree>
      <p:nvGrpSpPr>
        <p:cNvPr id="1" name=""/>
        <p:cNvGrpSpPr/>
        <p:nvPr/>
      </p:nvGrpSpPr>
      <p:grpSpPr>
        <a:xfrm>
          <a:off x="0" y="0"/>
          <a:ext cx="0" cy="0"/>
          <a:chOff x="0" y="0"/>
          <a:chExt cx="0" cy="0"/>
        </a:xfrm>
      </p:grpSpPr>
      <p:grpSp>
        <p:nvGrpSpPr>
          <p:cNvPr id="2" name="Group 2"/>
          <p:cNvGrpSpPr/>
          <p:nvPr/>
        </p:nvGrpSpPr>
        <p:grpSpPr>
          <a:xfrm>
            <a:off x="425634" y="1668158"/>
            <a:ext cx="8718366" cy="5776220"/>
            <a:chOff x="0" y="0"/>
            <a:chExt cx="11624488" cy="7701627"/>
          </a:xfrm>
        </p:grpSpPr>
        <p:sp>
          <p:nvSpPr>
            <p:cNvPr id="3" name="Freeform 3"/>
            <p:cNvSpPr/>
            <p:nvPr/>
          </p:nvSpPr>
          <p:spPr>
            <a:xfrm>
              <a:off x="0" y="0"/>
              <a:ext cx="11624564" cy="7701652"/>
            </a:xfrm>
            <a:custGeom>
              <a:avLst/>
              <a:gdLst/>
              <a:ahLst/>
              <a:cxnLst/>
              <a:rect l="l" t="t" r="r" b="b"/>
              <a:pathLst>
                <a:path w="11624564" h="7701652">
                  <a:moveTo>
                    <a:pt x="11316081" y="7701652"/>
                  </a:moveTo>
                  <a:lnTo>
                    <a:pt x="308483" y="7701652"/>
                  </a:lnTo>
                  <a:cubicBezTo>
                    <a:pt x="138430" y="7701652"/>
                    <a:pt x="0" y="7554635"/>
                    <a:pt x="0" y="7374332"/>
                  </a:cubicBezTo>
                  <a:lnTo>
                    <a:pt x="0" y="327320"/>
                  </a:lnTo>
                  <a:cubicBezTo>
                    <a:pt x="0" y="146883"/>
                    <a:pt x="138430" y="0"/>
                    <a:pt x="308483" y="0"/>
                  </a:cubicBezTo>
                  <a:lnTo>
                    <a:pt x="11316081" y="0"/>
                  </a:lnTo>
                  <a:cubicBezTo>
                    <a:pt x="11486007" y="0"/>
                    <a:pt x="11624564" y="146883"/>
                    <a:pt x="11624564" y="327320"/>
                  </a:cubicBezTo>
                  <a:lnTo>
                    <a:pt x="11624564" y="7374332"/>
                  </a:lnTo>
                  <a:cubicBezTo>
                    <a:pt x="11624564" y="7554634"/>
                    <a:pt x="11486135" y="7701651"/>
                    <a:pt x="11316081" y="7701651"/>
                  </a:cubicBezTo>
                  <a:close/>
                </a:path>
              </a:pathLst>
            </a:custGeom>
            <a:solidFill>
              <a:srgbClr val="FFFFFF"/>
            </a:solidFill>
          </p:spPr>
        </p:sp>
      </p:grpSp>
      <p:grpSp>
        <p:nvGrpSpPr>
          <p:cNvPr id="4" name="Group 4"/>
          <p:cNvGrpSpPr/>
          <p:nvPr/>
        </p:nvGrpSpPr>
        <p:grpSpPr>
          <a:xfrm>
            <a:off x="9465658" y="3475076"/>
            <a:ext cx="8416694" cy="5783224"/>
            <a:chOff x="0" y="0"/>
            <a:chExt cx="11222258" cy="7710966"/>
          </a:xfrm>
        </p:grpSpPr>
        <p:sp>
          <p:nvSpPr>
            <p:cNvPr id="5" name="Freeform 5"/>
            <p:cNvSpPr/>
            <p:nvPr/>
          </p:nvSpPr>
          <p:spPr>
            <a:xfrm>
              <a:off x="0" y="0"/>
              <a:ext cx="11222336" cy="7711038"/>
            </a:xfrm>
            <a:custGeom>
              <a:avLst/>
              <a:gdLst/>
              <a:ahLst/>
              <a:cxnLst/>
              <a:rect l="l" t="t" r="r" b="b"/>
              <a:pathLst>
                <a:path w="11222336" h="7711038">
                  <a:moveTo>
                    <a:pt x="10849680" y="7710894"/>
                  </a:moveTo>
                  <a:lnTo>
                    <a:pt x="372672" y="7710894"/>
                  </a:lnTo>
                  <a:cubicBezTo>
                    <a:pt x="167234" y="7710894"/>
                    <a:pt x="0" y="7530273"/>
                    <a:pt x="0" y="7308555"/>
                  </a:cubicBezTo>
                  <a:lnTo>
                    <a:pt x="0" y="402505"/>
                  </a:lnTo>
                  <a:cubicBezTo>
                    <a:pt x="0" y="180622"/>
                    <a:pt x="167234" y="0"/>
                    <a:pt x="372672" y="0"/>
                  </a:cubicBezTo>
                  <a:lnTo>
                    <a:pt x="10849680" y="0"/>
                  </a:lnTo>
                  <a:cubicBezTo>
                    <a:pt x="11054964" y="0"/>
                    <a:pt x="11222336" y="180622"/>
                    <a:pt x="11222336" y="402505"/>
                  </a:cubicBezTo>
                  <a:lnTo>
                    <a:pt x="11222336" y="7308555"/>
                  </a:lnTo>
                  <a:cubicBezTo>
                    <a:pt x="11222336" y="7530273"/>
                    <a:pt x="11055117" y="7711038"/>
                    <a:pt x="10849680" y="7711038"/>
                  </a:cubicBezTo>
                  <a:close/>
                </a:path>
              </a:pathLst>
            </a:custGeom>
            <a:solidFill>
              <a:srgbClr val="FFFFFF"/>
            </a:solidFill>
          </p:spPr>
        </p:sp>
      </p:grpSp>
      <p:pic>
        <p:nvPicPr>
          <p:cNvPr id="6" name="Picture 6"/>
          <p:cNvPicPr>
            <a:picLocks noChangeAspect="1"/>
          </p:cNvPicPr>
          <p:nvPr/>
        </p:nvPicPr>
        <p:blipFill>
          <a:blip r:embed="rId2"/>
          <a:srcRect r="64"/>
          <a:stretch>
            <a:fillRect/>
          </a:stretch>
        </p:blipFill>
        <p:spPr>
          <a:xfrm rot="1836420">
            <a:off x="16304454" y="3684423"/>
            <a:ext cx="1281335" cy="1515557"/>
          </a:xfrm>
          <a:prstGeom prst="rect">
            <a:avLst/>
          </a:prstGeom>
        </p:spPr>
      </p:pic>
      <p:grpSp>
        <p:nvGrpSpPr>
          <p:cNvPr id="7" name="Group 7"/>
          <p:cNvGrpSpPr/>
          <p:nvPr/>
        </p:nvGrpSpPr>
        <p:grpSpPr>
          <a:xfrm>
            <a:off x="0" y="9466902"/>
            <a:ext cx="18288000" cy="820098"/>
            <a:chOff x="0" y="0"/>
            <a:chExt cx="24384000" cy="1093464"/>
          </a:xfrm>
        </p:grpSpPr>
        <p:sp>
          <p:nvSpPr>
            <p:cNvPr id="8" name="Freeform 8"/>
            <p:cNvSpPr/>
            <p:nvPr/>
          </p:nvSpPr>
          <p:spPr>
            <a:xfrm>
              <a:off x="0" y="0"/>
              <a:ext cx="24384000" cy="1093470"/>
            </a:xfrm>
            <a:custGeom>
              <a:avLst/>
              <a:gdLst/>
              <a:ahLst/>
              <a:cxnLst/>
              <a:rect l="l" t="t" r="r" b="b"/>
              <a:pathLst>
                <a:path w="24384000" h="1093470">
                  <a:moveTo>
                    <a:pt x="0" y="0"/>
                  </a:moveTo>
                  <a:lnTo>
                    <a:pt x="24384000" y="0"/>
                  </a:lnTo>
                  <a:lnTo>
                    <a:pt x="24384000" y="1093470"/>
                  </a:lnTo>
                  <a:lnTo>
                    <a:pt x="0" y="1093470"/>
                  </a:lnTo>
                  <a:close/>
                </a:path>
              </a:pathLst>
            </a:custGeom>
            <a:solidFill>
              <a:srgbClr val="ED5D3D"/>
            </a:solidFill>
          </p:spPr>
        </p:sp>
      </p:grpSp>
      <p:sp>
        <p:nvSpPr>
          <p:cNvPr id="9" name="TextBox 9"/>
          <p:cNvSpPr txBox="1"/>
          <p:nvPr/>
        </p:nvSpPr>
        <p:spPr>
          <a:xfrm>
            <a:off x="625073" y="2230417"/>
            <a:ext cx="7977340" cy="843509"/>
          </a:xfrm>
          <a:prstGeom prst="rect">
            <a:avLst/>
          </a:prstGeom>
        </p:spPr>
        <p:txBody>
          <a:bodyPr lIns="0" tIns="0" rIns="0" bIns="0" rtlCol="0" anchor="t">
            <a:spAutoFit/>
          </a:bodyPr>
          <a:lstStyle/>
          <a:p>
            <a:pPr algn="ctr">
              <a:lnSpc>
                <a:spcPts val="6497"/>
              </a:lnSpc>
            </a:pPr>
            <a:r>
              <a:rPr lang="en-US" sz="5698">
                <a:solidFill>
                  <a:srgbClr val="1C4F59"/>
                </a:solidFill>
                <a:latin typeface="Roboto Condensed Bold"/>
              </a:rPr>
              <a:t>Câu nói quá</a:t>
            </a:r>
          </a:p>
        </p:txBody>
      </p:sp>
      <p:sp>
        <p:nvSpPr>
          <p:cNvPr id="10" name="TextBox 10"/>
          <p:cNvSpPr txBox="1"/>
          <p:nvPr/>
        </p:nvSpPr>
        <p:spPr>
          <a:xfrm>
            <a:off x="796147" y="3526392"/>
            <a:ext cx="7977340" cy="1464925"/>
          </a:xfrm>
          <a:prstGeom prst="rect">
            <a:avLst/>
          </a:prstGeom>
        </p:spPr>
        <p:txBody>
          <a:bodyPr lIns="0" tIns="0" rIns="0" bIns="0" rtlCol="0" anchor="t">
            <a:spAutoFit/>
          </a:bodyPr>
          <a:lstStyle/>
          <a:p>
            <a:pPr algn="ctr">
              <a:lnSpc>
                <a:spcPts val="5880"/>
              </a:lnSpc>
            </a:pPr>
            <a:r>
              <a:rPr lang="en-US" sz="4200" dirty="0" err="1">
                <a:solidFill>
                  <a:srgbClr val="1C4F59"/>
                </a:solidFill>
                <a:latin typeface="Roboto Condensed"/>
              </a:rPr>
              <a:t>Cày</a:t>
            </a:r>
            <a:r>
              <a:rPr lang="en-US" sz="4200" dirty="0">
                <a:solidFill>
                  <a:srgbClr val="1C4F59"/>
                </a:solidFill>
                <a:latin typeface="Roboto Condensed"/>
              </a:rPr>
              <a:t> </a:t>
            </a:r>
            <a:r>
              <a:rPr lang="en-US" sz="4200" dirty="0" err="1">
                <a:solidFill>
                  <a:srgbClr val="1C4F59"/>
                </a:solidFill>
                <a:latin typeface="Roboto Condensed"/>
              </a:rPr>
              <a:t>đồng</a:t>
            </a:r>
            <a:r>
              <a:rPr lang="en-US" sz="4200" dirty="0">
                <a:solidFill>
                  <a:srgbClr val="1C4F59"/>
                </a:solidFill>
                <a:latin typeface="Roboto Condensed"/>
              </a:rPr>
              <a:t> </a:t>
            </a:r>
            <a:r>
              <a:rPr lang="en-US" sz="4200" dirty="0" err="1">
                <a:solidFill>
                  <a:srgbClr val="1C4F59"/>
                </a:solidFill>
                <a:latin typeface="Roboto Condensed"/>
              </a:rPr>
              <a:t>đang</a:t>
            </a:r>
            <a:r>
              <a:rPr lang="en-US" sz="4200" dirty="0">
                <a:solidFill>
                  <a:srgbClr val="1C4F59"/>
                </a:solidFill>
                <a:latin typeface="Roboto Condensed"/>
              </a:rPr>
              <a:t> </a:t>
            </a:r>
            <a:r>
              <a:rPr lang="en-US" sz="4200" dirty="0" err="1">
                <a:solidFill>
                  <a:srgbClr val="1C4F59"/>
                </a:solidFill>
                <a:latin typeface="Roboto Condensed"/>
              </a:rPr>
              <a:t>buổi</a:t>
            </a:r>
            <a:r>
              <a:rPr lang="en-US" sz="4200" dirty="0">
                <a:solidFill>
                  <a:srgbClr val="1C4F59"/>
                </a:solidFill>
                <a:latin typeface="Roboto Condensed"/>
              </a:rPr>
              <a:t> ban </a:t>
            </a:r>
            <a:r>
              <a:rPr lang="en-US" sz="4200" dirty="0" err="1">
                <a:solidFill>
                  <a:srgbClr val="1C4F59"/>
                </a:solidFill>
                <a:latin typeface="Roboto Condensed"/>
              </a:rPr>
              <a:t>trưa</a:t>
            </a:r>
            <a:endParaRPr lang="en-US" sz="4200" dirty="0">
              <a:solidFill>
                <a:srgbClr val="1C4F59"/>
              </a:solidFill>
              <a:latin typeface="Roboto Condensed"/>
            </a:endParaRPr>
          </a:p>
          <a:p>
            <a:pPr algn="ctr">
              <a:lnSpc>
                <a:spcPts val="5880"/>
              </a:lnSpc>
            </a:pPr>
            <a:r>
              <a:rPr lang="en-US" sz="4200" dirty="0" err="1">
                <a:solidFill>
                  <a:srgbClr val="1C4F59"/>
                </a:solidFill>
                <a:latin typeface="Roboto Condensed"/>
              </a:rPr>
              <a:t>Mồ</a:t>
            </a:r>
            <a:r>
              <a:rPr lang="en-US" sz="4200" dirty="0">
                <a:solidFill>
                  <a:srgbClr val="1C4F59"/>
                </a:solidFill>
                <a:latin typeface="Roboto Condensed"/>
              </a:rPr>
              <a:t> </a:t>
            </a:r>
            <a:r>
              <a:rPr lang="en-US" sz="4200" dirty="0" err="1">
                <a:solidFill>
                  <a:srgbClr val="1C4F59"/>
                </a:solidFill>
                <a:latin typeface="Roboto Condensed"/>
              </a:rPr>
              <a:t>hôi</a:t>
            </a:r>
            <a:r>
              <a:rPr lang="en-US" sz="4200" dirty="0">
                <a:solidFill>
                  <a:srgbClr val="1C4F59"/>
                </a:solidFill>
                <a:latin typeface="Roboto Condensed"/>
              </a:rPr>
              <a:t> </a:t>
            </a:r>
            <a:r>
              <a:rPr lang="en-US" sz="4200" dirty="0" err="1">
                <a:solidFill>
                  <a:srgbClr val="1C4F59"/>
                </a:solidFill>
                <a:latin typeface="Roboto Condensed"/>
              </a:rPr>
              <a:t>thánh</a:t>
            </a:r>
            <a:r>
              <a:rPr lang="en-US" sz="4200" dirty="0">
                <a:solidFill>
                  <a:srgbClr val="1C4F59"/>
                </a:solidFill>
                <a:latin typeface="Roboto Condensed"/>
              </a:rPr>
              <a:t> </a:t>
            </a:r>
            <a:r>
              <a:rPr lang="en-US" sz="4200" dirty="0" err="1">
                <a:solidFill>
                  <a:srgbClr val="1C4F59"/>
                </a:solidFill>
                <a:latin typeface="Roboto Condensed"/>
              </a:rPr>
              <a:t>thót</a:t>
            </a:r>
            <a:r>
              <a:rPr lang="en-US" sz="4200" dirty="0">
                <a:solidFill>
                  <a:srgbClr val="1C4F59"/>
                </a:solidFill>
                <a:latin typeface="Roboto Condensed"/>
              </a:rPr>
              <a:t> </a:t>
            </a:r>
            <a:r>
              <a:rPr lang="en-US" sz="4200" dirty="0" err="1">
                <a:solidFill>
                  <a:srgbClr val="1C4F59"/>
                </a:solidFill>
                <a:latin typeface="Roboto Condensed"/>
              </a:rPr>
              <a:t>như</a:t>
            </a:r>
            <a:r>
              <a:rPr lang="en-US" sz="4200" dirty="0">
                <a:solidFill>
                  <a:srgbClr val="1C4F59"/>
                </a:solidFill>
                <a:latin typeface="Roboto Condensed"/>
              </a:rPr>
              <a:t> </a:t>
            </a:r>
            <a:r>
              <a:rPr lang="en-US" sz="4200" dirty="0" err="1">
                <a:solidFill>
                  <a:srgbClr val="1C4F59"/>
                </a:solidFill>
                <a:latin typeface="Roboto Condensed"/>
              </a:rPr>
              <a:t>mưa</a:t>
            </a:r>
            <a:r>
              <a:rPr lang="en-US" sz="4200" dirty="0">
                <a:solidFill>
                  <a:srgbClr val="1C4F59"/>
                </a:solidFill>
                <a:latin typeface="Roboto Condensed"/>
              </a:rPr>
              <a:t> </a:t>
            </a:r>
            <a:r>
              <a:rPr lang="en-US" sz="4200" dirty="0" err="1">
                <a:solidFill>
                  <a:srgbClr val="1C4F59"/>
                </a:solidFill>
                <a:latin typeface="Roboto Condensed"/>
              </a:rPr>
              <a:t>ruộng</a:t>
            </a:r>
            <a:r>
              <a:rPr lang="en-US" sz="4200" dirty="0">
                <a:solidFill>
                  <a:srgbClr val="1C4F59"/>
                </a:solidFill>
                <a:latin typeface="Roboto Condensed"/>
              </a:rPr>
              <a:t> </a:t>
            </a:r>
            <a:r>
              <a:rPr lang="en-US" sz="4200" dirty="0" err="1">
                <a:solidFill>
                  <a:srgbClr val="1C4F59"/>
                </a:solidFill>
                <a:latin typeface="Roboto Condensed"/>
              </a:rPr>
              <a:t>cày</a:t>
            </a:r>
            <a:endParaRPr lang="en-US" sz="4200" dirty="0">
              <a:solidFill>
                <a:srgbClr val="1C4F59"/>
              </a:solidFill>
              <a:latin typeface="Roboto Condensed"/>
            </a:endParaRPr>
          </a:p>
        </p:txBody>
      </p:sp>
      <p:pic>
        <p:nvPicPr>
          <p:cNvPr id="11" name="Picture 11"/>
          <p:cNvPicPr>
            <a:picLocks noChangeAspect="1"/>
          </p:cNvPicPr>
          <p:nvPr/>
        </p:nvPicPr>
        <p:blipFill>
          <a:blip r:embed="rId2"/>
          <a:srcRect r="64"/>
          <a:stretch>
            <a:fillRect/>
          </a:stretch>
        </p:blipFill>
        <p:spPr>
          <a:xfrm rot="-1760210">
            <a:off x="914179" y="910380"/>
            <a:ext cx="1281335" cy="1515557"/>
          </a:xfrm>
          <a:prstGeom prst="rect">
            <a:avLst/>
          </a:prstGeom>
        </p:spPr>
      </p:pic>
      <p:pic>
        <p:nvPicPr>
          <p:cNvPr id="12" name="Picture 12"/>
          <p:cNvPicPr>
            <a:picLocks noChangeAspect="1"/>
          </p:cNvPicPr>
          <p:nvPr/>
        </p:nvPicPr>
        <p:blipFill>
          <a:blip r:embed="rId3"/>
          <a:srcRect b="28"/>
          <a:stretch>
            <a:fillRect/>
          </a:stretch>
        </p:blipFill>
        <p:spPr>
          <a:xfrm rot="2988713">
            <a:off x="11850634" y="929654"/>
            <a:ext cx="3646742" cy="4114800"/>
          </a:xfrm>
          <a:prstGeom prst="rect">
            <a:avLst/>
          </a:prstGeom>
        </p:spPr>
      </p:pic>
      <p:sp>
        <p:nvSpPr>
          <p:cNvPr id="13" name="TextBox 13"/>
          <p:cNvSpPr txBox="1"/>
          <p:nvPr/>
        </p:nvSpPr>
        <p:spPr>
          <a:xfrm>
            <a:off x="10016752" y="3919587"/>
            <a:ext cx="7242548" cy="783311"/>
          </a:xfrm>
          <a:prstGeom prst="rect">
            <a:avLst/>
          </a:prstGeom>
        </p:spPr>
        <p:txBody>
          <a:bodyPr lIns="0" tIns="0" rIns="0" bIns="0" rtlCol="0" anchor="t">
            <a:spAutoFit/>
          </a:bodyPr>
          <a:lstStyle/>
          <a:p>
            <a:pPr algn="ctr">
              <a:lnSpc>
                <a:spcPts val="6041"/>
              </a:lnSpc>
            </a:pPr>
            <a:r>
              <a:rPr lang="en-US" sz="5299">
                <a:solidFill>
                  <a:srgbClr val="1C4F59"/>
                </a:solidFill>
                <a:latin typeface="Roboto Condensed Bold"/>
              </a:rPr>
              <a:t>Câu nói khoác</a:t>
            </a:r>
          </a:p>
        </p:txBody>
      </p:sp>
      <p:sp>
        <p:nvSpPr>
          <p:cNvPr id="14" name="TextBox 14"/>
          <p:cNvSpPr txBox="1"/>
          <p:nvPr/>
        </p:nvSpPr>
        <p:spPr>
          <a:xfrm>
            <a:off x="9702572" y="4878955"/>
            <a:ext cx="7556728" cy="1562082"/>
          </a:xfrm>
          <a:prstGeom prst="rect">
            <a:avLst/>
          </a:prstGeom>
        </p:spPr>
        <p:txBody>
          <a:bodyPr lIns="0" tIns="0" rIns="0" bIns="0" rtlCol="0" anchor="t">
            <a:spAutoFit/>
          </a:bodyPr>
          <a:lstStyle/>
          <a:p>
            <a:pPr algn="just">
              <a:lnSpc>
                <a:spcPts val="6298"/>
              </a:lnSpc>
            </a:pPr>
            <a:r>
              <a:rPr lang="en-US" sz="4499" dirty="0" err="1">
                <a:solidFill>
                  <a:srgbClr val="1C4F59"/>
                </a:solidFill>
                <a:latin typeface="Roboto Condensed"/>
              </a:rPr>
              <a:t>Trời</a:t>
            </a:r>
            <a:r>
              <a:rPr lang="en-US" sz="4499" dirty="0">
                <a:solidFill>
                  <a:srgbClr val="1C4F59"/>
                </a:solidFill>
                <a:latin typeface="Roboto Condensed"/>
              </a:rPr>
              <a:t> </a:t>
            </a:r>
            <a:r>
              <a:rPr lang="en-US" sz="4499" dirty="0" err="1">
                <a:solidFill>
                  <a:srgbClr val="1C4F59"/>
                </a:solidFill>
                <a:latin typeface="Roboto Condensed"/>
              </a:rPr>
              <a:t>nóng</a:t>
            </a:r>
            <a:r>
              <a:rPr lang="en-US" sz="4499" dirty="0">
                <a:solidFill>
                  <a:srgbClr val="1C4F59"/>
                </a:solidFill>
                <a:latin typeface="Roboto Condensed"/>
              </a:rPr>
              <a:t> </a:t>
            </a:r>
            <a:r>
              <a:rPr lang="en-US" sz="4499" dirty="0" err="1">
                <a:solidFill>
                  <a:srgbClr val="1C4F59"/>
                </a:solidFill>
                <a:latin typeface="Roboto Condensed"/>
              </a:rPr>
              <a:t>quá</a:t>
            </a:r>
            <a:r>
              <a:rPr lang="en-US" sz="4499" dirty="0">
                <a:solidFill>
                  <a:srgbClr val="1C4F59"/>
                </a:solidFill>
                <a:latin typeface="Roboto Condensed"/>
              </a:rPr>
              <a:t>, </a:t>
            </a:r>
            <a:r>
              <a:rPr lang="en-US" sz="4499" dirty="0" err="1">
                <a:solidFill>
                  <a:srgbClr val="1C4F59"/>
                </a:solidFill>
                <a:latin typeface="Roboto Condensed"/>
              </a:rPr>
              <a:t>mồ</a:t>
            </a:r>
            <a:r>
              <a:rPr lang="en-US" sz="4499" dirty="0">
                <a:solidFill>
                  <a:srgbClr val="1C4F59"/>
                </a:solidFill>
                <a:latin typeface="Roboto Condensed"/>
              </a:rPr>
              <a:t> </a:t>
            </a:r>
            <a:r>
              <a:rPr lang="en-US" sz="4499" dirty="0" err="1">
                <a:solidFill>
                  <a:srgbClr val="1C4F59"/>
                </a:solidFill>
                <a:latin typeface="Roboto Condensed"/>
              </a:rPr>
              <a:t>hôi</a:t>
            </a:r>
            <a:r>
              <a:rPr lang="en-US" sz="4499" dirty="0">
                <a:solidFill>
                  <a:srgbClr val="1C4F59"/>
                </a:solidFill>
                <a:latin typeface="Roboto Condensed"/>
              </a:rPr>
              <a:t> </a:t>
            </a:r>
            <a:r>
              <a:rPr lang="en-US" sz="4499" dirty="0" err="1">
                <a:solidFill>
                  <a:srgbClr val="1C4F59"/>
                </a:solidFill>
                <a:latin typeface="Roboto Condensed"/>
              </a:rPr>
              <a:t>nhỏ</a:t>
            </a:r>
            <a:r>
              <a:rPr lang="en-US" sz="4499" dirty="0">
                <a:solidFill>
                  <a:srgbClr val="1C4F59"/>
                </a:solidFill>
                <a:latin typeface="Roboto Condensed"/>
              </a:rPr>
              <a:t> </a:t>
            </a:r>
            <a:r>
              <a:rPr lang="en-US" sz="4499" dirty="0" err="1">
                <a:solidFill>
                  <a:srgbClr val="1C4F59"/>
                </a:solidFill>
                <a:latin typeface="Roboto Condensed"/>
              </a:rPr>
              <a:t>xuống</a:t>
            </a:r>
            <a:r>
              <a:rPr lang="en-US" sz="4499" dirty="0">
                <a:solidFill>
                  <a:srgbClr val="1C4F59"/>
                </a:solidFill>
                <a:latin typeface="Roboto Condensed"/>
              </a:rPr>
              <a:t> </a:t>
            </a:r>
            <a:r>
              <a:rPr lang="en-US" sz="4499" dirty="0" err="1">
                <a:solidFill>
                  <a:srgbClr val="1C4F59"/>
                </a:solidFill>
                <a:latin typeface="Roboto Condensed"/>
              </a:rPr>
              <a:t>ướt</a:t>
            </a:r>
            <a:r>
              <a:rPr lang="en-US" sz="4499" dirty="0">
                <a:solidFill>
                  <a:srgbClr val="1C4F59"/>
                </a:solidFill>
                <a:latin typeface="Roboto Condensed"/>
              </a:rPr>
              <a:t> </a:t>
            </a:r>
            <a:r>
              <a:rPr lang="en-US" sz="4499" dirty="0" err="1">
                <a:solidFill>
                  <a:srgbClr val="1C4F59"/>
                </a:solidFill>
                <a:latin typeface="Roboto Condensed"/>
              </a:rPr>
              <a:t>sũng</a:t>
            </a:r>
            <a:r>
              <a:rPr lang="en-US" sz="4499" dirty="0">
                <a:solidFill>
                  <a:srgbClr val="1C4F59"/>
                </a:solidFill>
                <a:latin typeface="Roboto Condensed"/>
              </a:rPr>
              <a:t> </a:t>
            </a:r>
            <a:r>
              <a:rPr lang="en-US" sz="4499" dirty="0" err="1">
                <a:solidFill>
                  <a:srgbClr val="1C4F59"/>
                </a:solidFill>
                <a:latin typeface="Roboto Condensed"/>
              </a:rPr>
              <a:t>cả</a:t>
            </a:r>
            <a:r>
              <a:rPr lang="en-US" sz="4499" dirty="0">
                <a:solidFill>
                  <a:srgbClr val="1C4F59"/>
                </a:solidFill>
                <a:latin typeface="Roboto Condensed"/>
              </a:rPr>
              <a:t> </a:t>
            </a:r>
            <a:r>
              <a:rPr lang="en-US" sz="4499" dirty="0" err="1">
                <a:solidFill>
                  <a:srgbClr val="1C4F59"/>
                </a:solidFill>
                <a:latin typeface="Roboto Condensed"/>
              </a:rPr>
              <a:t>sàn</a:t>
            </a:r>
            <a:r>
              <a:rPr lang="en-US" sz="4499" dirty="0">
                <a:solidFill>
                  <a:srgbClr val="1C4F59"/>
                </a:solidFill>
                <a:latin typeface="Roboto Condensed"/>
              </a:rPr>
              <a:t> </a:t>
            </a:r>
            <a:r>
              <a:rPr lang="en-US" sz="4499" dirty="0" err="1">
                <a:solidFill>
                  <a:srgbClr val="1C4F59"/>
                </a:solidFill>
                <a:latin typeface="Roboto Condensed"/>
              </a:rPr>
              <a:t>nhà</a:t>
            </a:r>
            <a:r>
              <a:rPr lang="en-US" sz="4499" dirty="0">
                <a:solidFill>
                  <a:srgbClr val="1C4F59"/>
                </a:solidFill>
                <a:latin typeface="Roboto Condensed"/>
              </a:rPr>
              <a:t>.</a:t>
            </a:r>
          </a:p>
        </p:txBody>
      </p:sp>
      <p:sp>
        <p:nvSpPr>
          <p:cNvPr id="15" name="TextBox 15"/>
          <p:cNvSpPr txBox="1"/>
          <p:nvPr/>
        </p:nvSpPr>
        <p:spPr>
          <a:xfrm>
            <a:off x="6679192" y="360767"/>
            <a:ext cx="6675120" cy="770334"/>
          </a:xfrm>
          <a:prstGeom prst="rect">
            <a:avLst/>
          </a:prstGeom>
        </p:spPr>
        <p:txBody>
          <a:bodyPr lIns="0" tIns="0" rIns="0" bIns="0" rtlCol="0" anchor="t">
            <a:spAutoFit/>
          </a:bodyPr>
          <a:lstStyle/>
          <a:p>
            <a:pPr algn="l">
              <a:lnSpc>
                <a:spcPts val="5999"/>
              </a:lnSpc>
            </a:pPr>
            <a:r>
              <a:rPr lang="en-US" sz="4999">
                <a:solidFill>
                  <a:srgbClr val="ED7D31"/>
                </a:solidFill>
                <a:latin typeface="Roboto Condensed Bold"/>
              </a:rPr>
              <a:t>Bài tập 2 (SHS – tr14)</a:t>
            </a:r>
          </a:p>
        </p:txBody>
      </p:sp>
      <p:sp>
        <p:nvSpPr>
          <p:cNvPr id="16" name="TextBox 16"/>
          <p:cNvSpPr txBox="1"/>
          <p:nvPr/>
        </p:nvSpPr>
        <p:spPr>
          <a:xfrm>
            <a:off x="796147" y="5334875"/>
            <a:ext cx="7977340" cy="1464925"/>
          </a:xfrm>
          <a:prstGeom prst="rect">
            <a:avLst/>
          </a:prstGeom>
        </p:spPr>
        <p:txBody>
          <a:bodyPr lIns="0" tIns="0" rIns="0" bIns="0" rtlCol="0" anchor="t">
            <a:spAutoFit/>
          </a:bodyPr>
          <a:lstStyle/>
          <a:p>
            <a:pPr algn="ctr">
              <a:lnSpc>
                <a:spcPts val="5880"/>
              </a:lnSpc>
            </a:pPr>
            <a:r>
              <a:rPr lang="en-US" sz="4200" dirty="0" err="1">
                <a:solidFill>
                  <a:srgbClr val="1C4F59"/>
                </a:solidFill>
                <a:latin typeface="Roboto Condensed"/>
              </a:rPr>
              <a:t>Đời</a:t>
            </a:r>
            <a:r>
              <a:rPr lang="en-US" sz="4200" dirty="0">
                <a:solidFill>
                  <a:srgbClr val="1C4F59"/>
                </a:solidFill>
                <a:latin typeface="Roboto Condensed"/>
              </a:rPr>
              <a:t> </a:t>
            </a:r>
            <a:r>
              <a:rPr lang="en-US" sz="4200" dirty="0" err="1">
                <a:solidFill>
                  <a:srgbClr val="1C4F59"/>
                </a:solidFill>
                <a:latin typeface="Roboto Condensed"/>
              </a:rPr>
              <a:t>người</a:t>
            </a:r>
            <a:r>
              <a:rPr lang="en-US" sz="4200" dirty="0">
                <a:solidFill>
                  <a:srgbClr val="1C4F59"/>
                </a:solidFill>
                <a:latin typeface="Roboto Condensed"/>
              </a:rPr>
              <a:t> </a:t>
            </a:r>
            <a:r>
              <a:rPr lang="en-US" sz="4200" dirty="0" err="1">
                <a:solidFill>
                  <a:srgbClr val="1C4F59"/>
                </a:solidFill>
                <a:latin typeface="Roboto Condensed"/>
              </a:rPr>
              <a:t>có</a:t>
            </a:r>
            <a:r>
              <a:rPr lang="en-US" sz="4200" dirty="0">
                <a:solidFill>
                  <a:srgbClr val="1C4F59"/>
                </a:solidFill>
                <a:latin typeface="Roboto Condensed"/>
              </a:rPr>
              <a:t> </a:t>
            </a:r>
            <a:r>
              <a:rPr lang="en-US" sz="4200" dirty="0" err="1">
                <a:solidFill>
                  <a:srgbClr val="1C4F59"/>
                </a:solidFill>
                <a:latin typeface="Roboto Condensed"/>
              </a:rPr>
              <a:t>một</a:t>
            </a:r>
            <a:r>
              <a:rPr lang="en-US" sz="4200" dirty="0">
                <a:solidFill>
                  <a:srgbClr val="1C4F59"/>
                </a:solidFill>
                <a:latin typeface="Roboto Condensed"/>
              </a:rPr>
              <a:t> gang </a:t>
            </a:r>
            <a:r>
              <a:rPr lang="en-US" sz="4200" dirty="0" err="1">
                <a:solidFill>
                  <a:srgbClr val="1C4F59"/>
                </a:solidFill>
                <a:latin typeface="Roboto Condensed"/>
              </a:rPr>
              <a:t>tay</a:t>
            </a:r>
            <a:endParaRPr lang="en-US" sz="4200" dirty="0">
              <a:solidFill>
                <a:srgbClr val="1C4F59"/>
              </a:solidFill>
              <a:latin typeface="Roboto Condensed"/>
            </a:endParaRPr>
          </a:p>
          <a:p>
            <a:pPr algn="ctr">
              <a:lnSpc>
                <a:spcPts val="5880"/>
              </a:lnSpc>
            </a:pPr>
            <a:r>
              <a:rPr lang="en-US" sz="4200" dirty="0">
                <a:solidFill>
                  <a:srgbClr val="1C4F59"/>
                </a:solidFill>
                <a:latin typeface="Roboto Condensed"/>
              </a:rPr>
              <a:t>Ai hay </a:t>
            </a:r>
            <a:r>
              <a:rPr lang="en-US" sz="4200" dirty="0" err="1">
                <a:solidFill>
                  <a:srgbClr val="1C4F59"/>
                </a:solidFill>
                <a:latin typeface="Roboto Condensed"/>
              </a:rPr>
              <a:t>ngủ</a:t>
            </a:r>
            <a:r>
              <a:rPr lang="en-US" sz="4200" dirty="0">
                <a:solidFill>
                  <a:srgbClr val="1C4F59"/>
                </a:solidFill>
                <a:latin typeface="Roboto Condensed"/>
              </a:rPr>
              <a:t> </a:t>
            </a:r>
            <a:r>
              <a:rPr lang="en-US" sz="4200" dirty="0" err="1">
                <a:solidFill>
                  <a:srgbClr val="1C4F59"/>
                </a:solidFill>
                <a:latin typeface="Roboto Condensed"/>
              </a:rPr>
              <a:t>ngày</a:t>
            </a:r>
            <a:r>
              <a:rPr lang="en-US" sz="4200" dirty="0">
                <a:solidFill>
                  <a:srgbClr val="1C4F59"/>
                </a:solidFill>
                <a:latin typeface="Roboto Condensed"/>
              </a:rPr>
              <a:t> </a:t>
            </a:r>
            <a:r>
              <a:rPr lang="en-US" sz="4200" dirty="0" err="1">
                <a:solidFill>
                  <a:srgbClr val="1C4F59"/>
                </a:solidFill>
                <a:latin typeface="Roboto Condensed"/>
              </a:rPr>
              <a:t>còn</a:t>
            </a:r>
            <a:r>
              <a:rPr lang="en-US" sz="4200" dirty="0">
                <a:solidFill>
                  <a:srgbClr val="1C4F59"/>
                </a:solidFill>
                <a:latin typeface="Roboto Condensed"/>
              </a:rPr>
              <a:t> </a:t>
            </a:r>
            <a:r>
              <a:rPr lang="en-US" sz="4200" dirty="0" err="1">
                <a:solidFill>
                  <a:srgbClr val="1C4F59"/>
                </a:solidFill>
                <a:latin typeface="Roboto Condensed"/>
              </a:rPr>
              <a:t>có</a:t>
            </a:r>
            <a:r>
              <a:rPr lang="en-US" sz="4200" dirty="0">
                <a:solidFill>
                  <a:srgbClr val="1C4F59"/>
                </a:solidFill>
                <a:latin typeface="Roboto Condensed"/>
              </a:rPr>
              <a:t> </a:t>
            </a:r>
            <a:r>
              <a:rPr lang="en-US" sz="4200" dirty="0" err="1">
                <a:solidFill>
                  <a:srgbClr val="1C4F59"/>
                </a:solidFill>
                <a:latin typeface="Roboto Condensed"/>
              </a:rPr>
              <a:t>nửa</a:t>
            </a:r>
            <a:r>
              <a:rPr lang="en-US" sz="4200" dirty="0">
                <a:solidFill>
                  <a:srgbClr val="1C4F59"/>
                </a:solidFill>
                <a:latin typeface="Roboto Condensed"/>
              </a:rPr>
              <a:t> gang</a:t>
            </a:r>
          </a:p>
        </p:txBody>
      </p:sp>
      <p:sp>
        <p:nvSpPr>
          <p:cNvPr id="17" name="TextBox 17"/>
          <p:cNvSpPr txBox="1"/>
          <p:nvPr/>
        </p:nvSpPr>
        <p:spPr>
          <a:xfrm>
            <a:off x="9782444" y="6695025"/>
            <a:ext cx="7711164" cy="2390732"/>
          </a:xfrm>
          <a:prstGeom prst="rect">
            <a:avLst/>
          </a:prstGeom>
        </p:spPr>
        <p:txBody>
          <a:bodyPr lIns="0" tIns="0" rIns="0" bIns="0" rtlCol="0" anchor="t">
            <a:spAutoFit/>
          </a:bodyPr>
          <a:lstStyle/>
          <a:p>
            <a:pPr algn="just">
              <a:lnSpc>
                <a:spcPts val="6300"/>
              </a:lnSpc>
            </a:pPr>
            <a:r>
              <a:rPr lang="en-US" sz="4500" dirty="0" err="1">
                <a:solidFill>
                  <a:srgbClr val="1C4F59"/>
                </a:solidFill>
                <a:latin typeface="Roboto Condensed"/>
              </a:rPr>
              <a:t>Bài</a:t>
            </a:r>
            <a:r>
              <a:rPr lang="en-US" sz="4500" dirty="0">
                <a:solidFill>
                  <a:srgbClr val="1C4F59"/>
                </a:solidFill>
                <a:latin typeface="Roboto Condensed"/>
              </a:rPr>
              <a:t> </a:t>
            </a:r>
            <a:r>
              <a:rPr lang="en-US" sz="4500" dirty="0" err="1">
                <a:solidFill>
                  <a:srgbClr val="1C4F59"/>
                </a:solidFill>
                <a:latin typeface="Roboto Condensed"/>
              </a:rPr>
              <a:t>văn</a:t>
            </a:r>
            <a:r>
              <a:rPr lang="en-US" sz="4500" dirty="0">
                <a:solidFill>
                  <a:srgbClr val="1C4F59"/>
                </a:solidFill>
                <a:latin typeface="Roboto Condensed"/>
              </a:rPr>
              <a:t> </a:t>
            </a:r>
            <a:r>
              <a:rPr lang="en-US" sz="4500" dirty="0" err="1">
                <a:solidFill>
                  <a:srgbClr val="1C4F59"/>
                </a:solidFill>
                <a:latin typeface="Roboto Condensed"/>
              </a:rPr>
              <a:t>này</a:t>
            </a:r>
            <a:r>
              <a:rPr lang="en-US" sz="4500" dirty="0">
                <a:solidFill>
                  <a:srgbClr val="1C4F59"/>
                </a:solidFill>
                <a:latin typeface="Roboto Condensed"/>
              </a:rPr>
              <a:t> </a:t>
            </a:r>
            <a:r>
              <a:rPr lang="en-US" sz="4500" dirty="0" err="1">
                <a:solidFill>
                  <a:srgbClr val="1C4F59"/>
                </a:solidFill>
                <a:latin typeface="Roboto Condensed"/>
              </a:rPr>
              <a:t>tôi</a:t>
            </a:r>
            <a:r>
              <a:rPr lang="en-US" sz="4500" dirty="0">
                <a:solidFill>
                  <a:srgbClr val="1C4F59"/>
                </a:solidFill>
                <a:latin typeface="Roboto Condensed"/>
              </a:rPr>
              <a:t> </a:t>
            </a:r>
            <a:r>
              <a:rPr lang="en-US" sz="4500" dirty="0" err="1">
                <a:solidFill>
                  <a:srgbClr val="1C4F59"/>
                </a:solidFill>
                <a:latin typeface="Roboto Condensed"/>
              </a:rPr>
              <a:t>chỉ</a:t>
            </a:r>
            <a:r>
              <a:rPr lang="en-US" sz="4500" dirty="0">
                <a:solidFill>
                  <a:srgbClr val="1C4F59"/>
                </a:solidFill>
                <a:latin typeface="Roboto Condensed"/>
              </a:rPr>
              <a:t> </a:t>
            </a:r>
            <a:r>
              <a:rPr lang="en-US" sz="4500" dirty="0" err="1">
                <a:solidFill>
                  <a:srgbClr val="1C4F59"/>
                </a:solidFill>
                <a:latin typeface="Roboto Condensed"/>
              </a:rPr>
              <a:t>làm</a:t>
            </a:r>
            <a:r>
              <a:rPr lang="en-US" sz="4500" dirty="0">
                <a:solidFill>
                  <a:srgbClr val="1C4F59"/>
                </a:solidFill>
                <a:latin typeface="Roboto Condensed"/>
              </a:rPr>
              <a:t> </a:t>
            </a:r>
            <a:r>
              <a:rPr lang="en-US" sz="4500" dirty="0" err="1">
                <a:solidFill>
                  <a:srgbClr val="1C4F59"/>
                </a:solidFill>
                <a:latin typeface="Roboto Condensed"/>
              </a:rPr>
              <a:t>vèo</a:t>
            </a:r>
            <a:r>
              <a:rPr lang="en-US" sz="4500" dirty="0">
                <a:solidFill>
                  <a:srgbClr val="1C4F59"/>
                </a:solidFill>
                <a:latin typeface="Roboto Condensed"/>
              </a:rPr>
              <a:t> </a:t>
            </a:r>
            <a:r>
              <a:rPr lang="en-US" sz="4500" dirty="0" err="1">
                <a:solidFill>
                  <a:srgbClr val="1C4F59"/>
                </a:solidFill>
                <a:latin typeface="Roboto Condensed"/>
              </a:rPr>
              <a:t>trong</a:t>
            </a:r>
            <a:r>
              <a:rPr lang="en-US" sz="4500" dirty="0">
                <a:solidFill>
                  <a:srgbClr val="1C4F59"/>
                </a:solidFill>
                <a:latin typeface="Roboto Condensed"/>
              </a:rPr>
              <a:t> </a:t>
            </a:r>
            <a:r>
              <a:rPr lang="en-US" sz="4500" dirty="0" err="1">
                <a:solidFill>
                  <a:srgbClr val="1C4F59"/>
                </a:solidFill>
                <a:latin typeface="Roboto Condensed"/>
              </a:rPr>
              <a:t>năm</a:t>
            </a:r>
            <a:r>
              <a:rPr lang="en-US" sz="4500" dirty="0">
                <a:solidFill>
                  <a:srgbClr val="1C4F59"/>
                </a:solidFill>
                <a:latin typeface="Roboto Condensed"/>
              </a:rPr>
              <a:t> </a:t>
            </a:r>
            <a:r>
              <a:rPr lang="en-US" sz="4500" dirty="0" err="1">
                <a:solidFill>
                  <a:srgbClr val="1C4F59"/>
                </a:solidFill>
                <a:latin typeface="Roboto Condensed"/>
              </a:rPr>
              <a:t>phút</a:t>
            </a:r>
            <a:r>
              <a:rPr lang="en-US" sz="4500" dirty="0">
                <a:solidFill>
                  <a:srgbClr val="1C4F59"/>
                </a:solidFill>
                <a:latin typeface="Roboto Condensed"/>
              </a:rPr>
              <a:t>, </a:t>
            </a:r>
            <a:r>
              <a:rPr lang="en-US" sz="4500" dirty="0" err="1">
                <a:solidFill>
                  <a:srgbClr val="1C4F59"/>
                </a:solidFill>
                <a:latin typeface="Roboto Condensed"/>
              </a:rPr>
              <a:t>thế</a:t>
            </a:r>
            <a:r>
              <a:rPr lang="en-US" sz="4500" dirty="0">
                <a:solidFill>
                  <a:srgbClr val="1C4F59"/>
                </a:solidFill>
                <a:latin typeface="Roboto Condensed"/>
              </a:rPr>
              <a:t> </a:t>
            </a:r>
            <a:r>
              <a:rPr lang="en-US" sz="4500" dirty="0" err="1">
                <a:solidFill>
                  <a:srgbClr val="1C4F59"/>
                </a:solidFill>
                <a:latin typeface="Roboto Condensed"/>
              </a:rPr>
              <a:t>mà</a:t>
            </a:r>
            <a:r>
              <a:rPr lang="en-US" sz="4500" dirty="0">
                <a:solidFill>
                  <a:srgbClr val="1C4F59"/>
                </a:solidFill>
                <a:latin typeface="Roboto Condensed"/>
              </a:rPr>
              <a:t> </a:t>
            </a:r>
            <a:r>
              <a:rPr lang="en-US" sz="4500" dirty="0" err="1">
                <a:solidFill>
                  <a:srgbClr val="1C4F59"/>
                </a:solidFill>
                <a:latin typeface="Roboto Condensed"/>
              </a:rPr>
              <a:t>vẫn</a:t>
            </a:r>
            <a:r>
              <a:rPr lang="en-US" sz="4500" dirty="0">
                <a:solidFill>
                  <a:srgbClr val="1C4F59"/>
                </a:solidFill>
                <a:latin typeface="Roboto Condensed"/>
              </a:rPr>
              <a:t> </a:t>
            </a:r>
            <a:r>
              <a:rPr lang="en-US" sz="4500" dirty="0" err="1">
                <a:solidFill>
                  <a:srgbClr val="1C4F59"/>
                </a:solidFill>
                <a:latin typeface="Roboto Condensed"/>
              </a:rPr>
              <a:t>viết</a:t>
            </a:r>
            <a:r>
              <a:rPr lang="en-US" sz="4500" dirty="0">
                <a:solidFill>
                  <a:srgbClr val="1C4F59"/>
                </a:solidFill>
                <a:latin typeface="Roboto Condensed"/>
              </a:rPr>
              <a:t> </a:t>
            </a:r>
            <a:r>
              <a:rPr lang="en-US" sz="4500" dirty="0" err="1">
                <a:solidFill>
                  <a:srgbClr val="1C4F59"/>
                </a:solidFill>
                <a:latin typeface="Roboto Condensed"/>
              </a:rPr>
              <a:t>được</a:t>
            </a:r>
            <a:r>
              <a:rPr lang="en-US" sz="4500" dirty="0">
                <a:solidFill>
                  <a:srgbClr val="1C4F59"/>
                </a:solidFill>
                <a:latin typeface="Roboto Condensed"/>
              </a:rPr>
              <a:t> </a:t>
            </a:r>
            <a:r>
              <a:rPr lang="en-US" sz="4500" dirty="0" err="1">
                <a:solidFill>
                  <a:srgbClr val="1C4F59"/>
                </a:solidFill>
                <a:latin typeface="Roboto Condensed"/>
              </a:rPr>
              <a:t>ba</a:t>
            </a:r>
            <a:r>
              <a:rPr lang="en-US" sz="4500" dirty="0">
                <a:solidFill>
                  <a:srgbClr val="1C4F59"/>
                </a:solidFill>
                <a:latin typeface="Roboto Condensed"/>
              </a:rPr>
              <a:t> </a:t>
            </a:r>
            <a:r>
              <a:rPr lang="en-US" sz="4500" dirty="0" err="1">
                <a:solidFill>
                  <a:srgbClr val="1C4F59"/>
                </a:solidFill>
                <a:latin typeface="Roboto Condensed"/>
              </a:rPr>
              <a:t>trang</a:t>
            </a:r>
            <a:r>
              <a:rPr lang="en-US" sz="4500" dirty="0">
                <a:solidFill>
                  <a:srgbClr val="1C4F59"/>
                </a:solidFill>
                <a:latin typeface="Roboto Condense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2769558144"/>
              </p:ext>
            </p:extLst>
          </p:nvPr>
        </p:nvGraphicFramePr>
        <p:xfrm>
          <a:off x="922021" y="1392094"/>
          <a:ext cx="16535399" cy="7502812"/>
        </p:xfrm>
        <a:graphic>
          <a:graphicData uri="http://schemas.openxmlformats.org/drawingml/2006/table">
            <a:tbl>
              <a:tblPr/>
              <a:tblGrid>
                <a:gridCol w="2221550">
                  <a:extLst>
                    <a:ext uri="{9D8B030D-6E8A-4147-A177-3AD203B41FA5}">
                      <a16:colId xmlns:a16="http://schemas.microsoft.com/office/drawing/2014/main" val="20000"/>
                    </a:ext>
                  </a:extLst>
                </a:gridCol>
                <a:gridCol w="2070081">
                  <a:extLst>
                    <a:ext uri="{9D8B030D-6E8A-4147-A177-3AD203B41FA5}">
                      <a16:colId xmlns:a16="http://schemas.microsoft.com/office/drawing/2014/main" val="20001"/>
                    </a:ext>
                  </a:extLst>
                </a:gridCol>
                <a:gridCol w="6257018">
                  <a:extLst>
                    <a:ext uri="{9D8B030D-6E8A-4147-A177-3AD203B41FA5}">
                      <a16:colId xmlns:a16="http://schemas.microsoft.com/office/drawing/2014/main" val="20002"/>
                    </a:ext>
                  </a:extLst>
                </a:gridCol>
                <a:gridCol w="5986750">
                  <a:extLst>
                    <a:ext uri="{9D8B030D-6E8A-4147-A177-3AD203B41FA5}">
                      <a16:colId xmlns:a16="http://schemas.microsoft.com/office/drawing/2014/main" val="20003"/>
                    </a:ext>
                  </a:extLst>
                </a:gridCol>
              </a:tblGrid>
              <a:tr h="2709268">
                <a:tc rowSpan="2">
                  <a:txBody>
                    <a:bodyPr/>
                    <a:lstStyle/>
                    <a:p>
                      <a:pPr algn="ctr">
                        <a:lnSpc>
                          <a:spcPts val="4622"/>
                        </a:lnSpc>
                      </a:pPr>
                      <a:r>
                        <a:rPr lang="en-US" sz="3600" spc="-143">
                          <a:solidFill>
                            <a:srgbClr val="000000"/>
                          </a:solidFill>
                          <a:latin typeface="Open Sans Bold"/>
                        </a:rPr>
                        <a:t>Phân biệt nói quá và nói khoác</a:t>
                      </a:r>
                    </a:p>
                  </a:txBody>
                  <a:tcPr marL="31118" marR="31118" marT="31118" marB="3111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DCF"/>
                    </a:solidFill>
                  </a:tcPr>
                </a:tc>
                <a:tc>
                  <a:txBody>
                    <a:bodyPr/>
                    <a:lstStyle/>
                    <a:p>
                      <a:pPr algn="ctr">
                        <a:lnSpc>
                          <a:spcPts val="4622"/>
                        </a:lnSpc>
                      </a:pPr>
                      <a:r>
                        <a:rPr lang="en-US" sz="3600" spc="-143" dirty="0" err="1">
                          <a:solidFill>
                            <a:srgbClr val="000000"/>
                          </a:solidFill>
                          <a:latin typeface="Open Sans Bold"/>
                        </a:rPr>
                        <a:t>Về</a:t>
                      </a:r>
                      <a:r>
                        <a:rPr lang="en-US" sz="3600" spc="-143" dirty="0">
                          <a:solidFill>
                            <a:srgbClr val="000000"/>
                          </a:solidFill>
                          <a:latin typeface="Open Sans Bold"/>
                        </a:rPr>
                        <a:t>  </a:t>
                      </a:r>
                    </a:p>
                    <a:p>
                      <a:pPr algn="ctr">
                        <a:lnSpc>
                          <a:spcPts val="4622"/>
                        </a:lnSpc>
                      </a:pPr>
                      <a:r>
                        <a:rPr lang="en-US" sz="3600" spc="-143" dirty="0" err="1">
                          <a:solidFill>
                            <a:srgbClr val="000000"/>
                          </a:solidFill>
                          <a:latin typeface="Open Sans Bold"/>
                        </a:rPr>
                        <a:t>bản</a:t>
                      </a:r>
                      <a:r>
                        <a:rPr lang="en-US" sz="3600" spc="-143" dirty="0">
                          <a:solidFill>
                            <a:srgbClr val="000000"/>
                          </a:solidFill>
                          <a:latin typeface="Open Sans Bold"/>
                        </a:rPr>
                        <a:t> </a:t>
                      </a:r>
                      <a:r>
                        <a:rPr lang="en-US" sz="3600" spc="-143" dirty="0" err="1">
                          <a:solidFill>
                            <a:srgbClr val="000000"/>
                          </a:solidFill>
                          <a:latin typeface="Open Sans Bold"/>
                        </a:rPr>
                        <a:t>chất</a:t>
                      </a:r>
                      <a:endParaRPr lang="en-US" sz="3600" spc="-143" dirty="0">
                        <a:solidFill>
                          <a:srgbClr val="000000"/>
                        </a:solidFill>
                        <a:latin typeface="Open Sans Bold"/>
                      </a:endParaRPr>
                    </a:p>
                  </a:txBody>
                  <a:tcPr marL="31118" marR="31118" marT="31118" marB="3111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nSpc>
                          <a:spcPts val="1679"/>
                        </a:lnSpc>
                      </a:pPr>
                      <a:endParaRPr dirty="0"/>
                    </a:p>
                  </a:txBody>
                  <a:tcPr marL="31118" marR="31118" marT="31118" marB="3111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nSpc>
                          <a:spcPts val="1679"/>
                        </a:lnSpc>
                      </a:pPr>
                      <a:endParaRPr dirty="0"/>
                    </a:p>
                  </a:txBody>
                  <a:tcPr marL="31118" marR="31118" marT="31118" marB="3111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extLst>
                  <a:ext uri="{0D108BD9-81ED-4DB2-BD59-A6C34878D82A}">
                    <a16:rowId xmlns:a16="http://schemas.microsoft.com/office/drawing/2014/main" val="10000"/>
                  </a:ext>
                </a:extLst>
              </a:tr>
              <a:tr h="4793544">
                <a:tc vMerge="1">
                  <a:txBody>
                    <a:bodyPr/>
                    <a:lstStyle/>
                    <a:p>
                      <a:pPr algn="ctr">
                        <a:lnSpc>
                          <a:spcPts val="4622"/>
                        </a:lnSpc>
                      </a:pPr>
                      <a:r>
                        <a:rPr lang="en-US" sz="3600" spc="-143">
                          <a:solidFill>
                            <a:srgbClr val="000000"/>
                          </a:solidFill>
                          <a:latin typeface="Open Sans Bold"/>
                        </a:rPr>
                        <a:t>Phân biệt nói quá và nói khoác</a:t>
                      </a:r>
                    </a:p>
                  </a:txBody>
                  <a:tcPr marL="31118" marR="31118" marT="31118" marB="3111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CDDCF"/>
                    </a:solidFill>
                  </a:tcPr>
                </a:tc>
                <a:tc>
                  <a:txBody>
                    <a:bodyPr/>
                    <a:lstStyle/>
                    <a:p>
                      <a:pPr algn="ctr">
                        <a:lnSpc>
                          <a:spcPts val="4622"/>
                        </a:lnSpc>
                      </a:pPr>
                      <a:r>
                        <a:rPr lang="en-US" sz="3600" spc="-143" dirty="0" err="1">
                          <a:solidFill>
                            <a:srgbClr val="000000"/>
                          </a:solidFill>
                          <a:latin typeface="Open Sans Bold"/>
                        </a:rPr>
                        <a:t>Về</a:t>
                      </a:r>
                      <a:r>
                        <a:rPr lang="en-US" sz="3600" spc="-143" dirty="0">
                          <a:solidFill>
                            <a:srgbClr val="000000"/>
                          </a:solidFill>
                          <a:latin typeface="Open Sans Bold"/>
                        </a:rPr>
                        <a:t> </a:t>
                      </a:r>
                    </a:p>
                    <a:p>
                      <a:pPr algn="ctr">
                        <a:lnSpc>
                          <a:spcPts val="4622"/>
                        </a:lnSpc>
                      </a:pPr>
                      <a:r>
                        <a:rPr lang="en-US" sz="3600" spc="-143" dirty="0" err="1">
                          <a:solidFill>
                            <a:srgbClr val="000000"/>
                          </a:solidFill>
                          <a:latin typeface="Open Sans Bold"/>
                        </a:rPr>
                        <a:t>mục</a:t>
                      </a:r>
                      <a:r>
                        <a:rPr lang="en-US" sz="3600" spc="-143" dirty="0">
                          <a:solidFill>
                            <a:srgbClr val="000000"/>
                          </a:solidFill>
                          <a:latin typeface="Open Sans Bold"/>
                        </a:rPr>
                        <a:t> </a:t>
                      </a:r>
                      <a:r>
                        <a:rPr lang="en-US" sz="3600" spc="-143" dirty="0" err="1">
                          <a:solidFill>
                            <a:srgbClr val="000000"/>
                          </a:solidFill>
                          <a:latin typeface="Open Sans Bold"/>
                        </a:rPr>
                        <a:t>đích</a:t>
                      </a:r>
                      <a:endParaRPr lang="en-US" sz="3600" spc="-143" dirty="0">
                        <a:solidFill>
                          <a:srgbClr val="000000"/>
                        </a:solidFill>
                        <a:latin typeface="Open Sans Bold"/>
                      </a:endParaRPr>
                    </a:p>
                  </a:txBody>
                  <a:tcPr marL="31118" marR="31118" marT="31118" marB="3111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nSpc>
                          <a:spcPts val="1679"/>
                        </a:lnSpc>
                      </a:pPr>
                      <a:endParaRPr/>
                    </a:p>
                  </a:txBody>
                  <a:tcPr marL="31118" marR="31118" marT="31118" marB="3111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tc>
                  <a:txBody>
                    <a:bodyPr/>
                    <a:lstStyle/>
                    <a:p>
                      <a:pPr>
                        <a:lnSpc>
                          <a:spcPts val="1679"/>
                        </a:lnSpc>
                      </a:pPr>
                      <a:endParaRPr dirty="0"/>
                    </a:p>
                  </a:txBody>
                  <a:tcPr marL="31118" marR="31118" marT="31118" marB="31118"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FE9"/>
                    </a:solidFill>
                  </a:tcPr>
                </a:tc>
                <a:extLst>
                  <a:ext uri="{0D108BD9-81ED-4DB2-BD59-A6C34878D82A}">
                    <a16:rowId xmlns:a16="http://schemas.microsoft.com/office/drawing/2014/main" val="10001"/>
                  </a:ext>
                </a:extLst>
              </a:tr>
            </a:tbl>
          </a:graphicData>
        </a:graphic>
      </p:graphicFrame>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7917">
            <a:off x="576865" y="1214116"/>
            <a:ext cx="1898361" cy="144987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38256">
            <a:off x="15863524" y="8460288"/>
            <a:ext cx="2029054" cy="2289482"/>
          </a:xfrm>
          <a:prstGeom prst="rect">
            <a:avLst/>
          </a:prstGeom>
        </p:spPr>
      </p:pic>
      <p:sp>
        <p:nvSpPr>
          <p:cNvPr id="5" name="TextBox 5"/>
          <p:cNvSpPr txBox="1"/>
          <p:nvPr/>
        </p:nvSpPr>
        <p:spPr>
          <a:xfrm>
            <a:off x="6399368" y="432704"/>
            <a:ext cx="6675120" cy="770334"/>
          </a:xfrm>
          <a:prstGeom prst="rect">
            <a:avLst/>
          </a:prstGeom>
        </p:spPr>
        <p:txBody>
          <a:bodyPr lIns="0" tIns="0" rIns="0" bIns="0" rtlCol="0" anchor="t">
            <a:spAutoFit/>
          </a:bodyPr>
          <a:lstStyle/>
          <a:p>
            <a:pPr algn="l">
              <a:lnSpc>
                <a:spcPts val="5999"/>
              </a:lnSpc>
            </a:pPr>
            <a:r>
              <a:rPr lang="en-US" sz="4999">
                <a:solidFill>
                  <a:srgbClr val="ED7D31"/>
                </a:solidFill>
                <a:latin typeface="Roboto Condensed Bold"/>
              </a:rPr>
              <a:t>Bài tập 2 (SHS – tr14)</a:t>
            </a:r>
          </a:p>
        </p:txBody>
      </p:sp>
      <p:sp>
        <p:nvSpPr>
          <p:cNvPr id="6" name="TextBox 6"/>
          <p:cNvSpPr txBox="1"/>
          <p:nvPr/>
        </p:nvSpPr>
        <p:spPr>
          <a:xfrm>
            <a:off x="5501640" y="1684020"/>
            <a:ext cx="5760720" cy="2339995"/>
          </a:xfrm>
          <a:prstGeom prst="rect">
            <a:avLst/>
          </a:prstGeom>
        </p:spPr>
        <p:txBody>
          <a:bodyPr lIns="0" tIns="0" rIns="0" bIns="0" rtlCol="0" anchor="t">
            <a:spAutoFit/>
          </a:bodyPr>
          <a:lstStyle/>
          <a:p>
            <a:pPr algn="just">
              <a:lnSpc>
                <a:spcPts val="4560"/>
              </a:lnSpc>
            </a:pPr>
            <a:r>
              <a:rPr lang="en-US" sz="3800" dirty="0" err="1">
                <a:solidFill>
                  <a:srgbClr val="000000"/>
                </a:solidFill>
                <a:latin typeface="Roboto Condensed"/>
              </a:rPr>
              <a:t>phóng</a:t>
            </a:r>
            <a:r>
              <a:rPr lang="en-US" sz="3800" dirty="0">
                <a:solidFill>
                  <a:srgbClr val="000000"/>
                </a:solidFill>
                <a:latin typeface="Roboto Condensed"/>
              </a:rPr>
              <a:t> </a:t>
            </a:r>
            <a:r>
              <a:rPr lang="en-US" sz="3800" dirty="0" err="1">
                <a:solidFill>
                  <a:srgbClr val="000000"/>
                </a:solidFill>
                <a:latin typeface="Roboto Condensed"/>
              </a:rPr>
              <a:t>đại</a:t>
            </a:r>
            <a:r>
              <a:rPr lang="en-US" sz="3800" dirty="0">
                <a:solidFill>
                  <a:srgbClr val="000000"/>
                </a:solidFill>
                <a:latin typeface="Roboto Condensed"/>
              </a:rPr>
              <a:t> </a:t>
            </a:r>
            <a:r>
              <a:rPr lang="en-US" sz="3800" dirty="0" err="1">
                <a:solidFill>
                  <a:srgbClr val="000000"/>
                </a:solidFill>
                <a:latin typeface="Roboto Condensed"/>
              </a:rPr>
              <a:t>những</a:t>
            </a:r>
            <a:r>
              <a:rPr lang="en-US" sz="3800" dirty="0">
                <a:solidFill>
                  <a:srgbClr val="000000"/>
                </a:solidFill>
                <a:latin typeface="Roboto Condensed"/>
              </a:rPr>
              <a:t> </a:t>
            </a:r>
            <a:r>
              <a:rPr lang="en-US" sz="3800" dirty="0" err="1">
                <a:solidFill>
                  <a:srgbClr val="000000"/>
                </a:solidFill>
                <a:latin typeface="Roboto Condensed"/>
              </a:rPr>
              <a:t>tác</a:t>
            </a:r>
            <a:r>
              <a:rPr lang="en-US" sz="3800" dirty="0">
                <a:solidFill>
                  <a:srgbClr val="000000"/>
                </a:solidFill>
                <a:latin typeface="Roboto Condensed"/>
              </a:rPr>
              <a:t> </a:t>
            </a:r>
            <a:r>
              <a:rPr lang="en-US" sz="3800" dirty="0" err="1">
                <a:solidFill>
                  <a:srgbClr val="000000"/>
                </a:solidFill>
                <a:latin typeface="Roboto Condensed"/>
              </a:rPr>
              <a:t>động</a:t>
            </a:r>
            <a:r>
              <a:rPr lang="en-US" sz="3800" dirty="0">
                <a:solidFill>
                  <a:srgbClr val="000000"/>
                </a:solidFill>
                <a:latin typeface="Roboto Condensed"/>
              </a:rPr>
              <a:t> </a:t>
            </a:r>
            <a:r>
              <a:rPr lang="en-US" sz="3800" dirty="0" err="1">
                <a:solidFill>
                  <a:srgbClr val="000000"/>
                </a:solidFill>
                <a:latin typeface="Roboto Condensed"/>
              </a:rPr>
              <a:t>đến</a:t>
            </a:r>
            <a:r>
              <a:rPr lang="en-US" sz="3800" dirty="0">
                <a:solidFill>
                  <a:srgbClr val="000000"/>
                </a:solidFill>
                <a:latin typeface="Roboto Condensed"/>
              </a:rPr>
              <a:t> </a:t>
            </a:r>
            <a:r>
              <a:rPr lang="en-US" sz="3800" dirty="0" err="1">
                <a:solidFill>
                  <a:srgbClr val="000000"/>
                </a:solidFill>
                <a:latin typeface="Roboto Condensed"/>
              </a:rPr>
              <a:t>tâm</a:t>
            </a:r>
            <a:r>
              <a:rPr lang="en-US" sz="3800" dirty="0">
                <a:solidFill>
                  <a:srgbClr val="000000"/>
                </a:solidFill>
                <a:latin typeface="Roboto Condensed"/>
              </a:rPr>
              <a:t> </a:t>
            </a:r>
            <a:r>
              <a:rPr lang="en-US" sz="3800" dirty="0" err="1">
                <a:solidFill>
                  <a:srgbClr val="000000"/>
                </a:solidFill>
                <a:latin typeface="Roboto Condensed"/>
              </a:rPr>
              <a:t>lý</a:t>
            </a:r>
            <a:r>
              <a:rPr lang="en-US" sz="3800" dirty="0">
                <a:solidFill>
                  <a:srgbClr val="000000"/>
                </a:solidFill>
                <a:latin typeface="Roboto Condensed"/>
              </a:rPr>
              <a:t> </a:t>
            </a:r>
            <a:r>
              <a:rPr lang="en-US" sz="3800" dirty="0" err="1">
                <a:solidFill>
                  <a:srgbClr val="000000"/>
                </a:solidFill>
                <a:latin typeface="Roboto Condensed"/>
              </a:rPr>
              <a:t>người</a:t>
            </a:r>
            <a:r>
              <a:rPr lang="en-US" sz="3800" dirty="0">
                <a:solidFill>
                  <a:srgbClr val="000000"/>
                </a:solidFill>
                <a:latin typeface="Roboto Condensed"/>
              </a:rPr>
              <a:t> </a:t>
            </a:r>
            <a:r>
              <a:rPr lang="en-US" sz="3800" dirty="0" err="1">
                <a:solidFill>
                  <a:srgbClr val="000000"/>
                </a:solidFill>
                <a:latin typeface="Roboto Condensed"/>
              </a:rPr>
              <a:t>đọc</a:t>
            </a:r>
            <a:r>
              <a:rPr lang="en-US" sz="3800" dirty="0">
                <a:solidFill>
                  <a:srgbClr val="000000"/>
                </a:solidFill>
                <a:latin typeface="Roboto Condensed"/>
              </a:rPr>
              <a:t>/ </a:t>
            </a:r>
            <a:r>
              <a:rPr lang="en-US" sz="3800" dirty="0" err="1">
                <a:solidFill>
                  <a:srgbClr val="000000"/>
                </a:solidFill>
                <a:latin typeface="Roboto Condensed"/>
              </a:rPr>
              <a:t>người</a:t>
            </a:r>
            <a:r>
              <a:rPr lang="en-US" sz="3800" dirty="0">
                <a:solidFill>
                  <a:srgbClr val="000000"/>
                </a:solidFill>
                <a:latin typeface="Roboto Condensed"/>
              </a:rPr>
              <a:t> </a:t>
            </a:r>
            <a:r>
              <a:rPr lang="en-US" sz="3800" dirty="0" err="1">
                <a:solidFill>
                  <a:srgbClr val="000000"/>
                </a:solidFill>
                <a:latin typeface="Roboto Condensed"/>
              </a:rPr>
              <a:t>nghe</a:t>
            </a:r>
            <a:r>
              <a:rPr lang="en-US" sz="3800" dirty="0">
                <a:solidFill>
                  <a:srgbClr val="000000"/>
                </a:solidFill>
                <a:latin typeface="Roboto Condensed"/>
              </a:rPr>
              <a:t> </a:t>
            </a:r>
            <a:r>
              <a:rPr lang="en-US" sz="3800" dirty="0" err="1">
                <a:solidFill>
                  <a:srgbClr val="000000"/>
                </a:solidFill>
                <a:latin typeface="Roboto Condensed"/>
              </a:rPr>
              <a:t>theo</a:t>
            </a:r>
            <a:r>
              <a:rPr lang="en-US" sz="3800" dirty="0">
                <a:solidFill>
                  <a:srgbClr val="000000"/>
                </a:solidFill>
                <a:latin typeface="Roboto Condensed"/>
              </a:rPr>
              <a:t> </a:t>
            </a:r>
            <a:r>
              <a:rPr lang="en-US" sz="3800" dirty="0" err="1">
                <a:solidFill>
                  <a:srgbClr val="000000"/>
                </a:solidFill>
                <a:latin typeface="Roboto Condensed"/>
              </a:rPr>
              <a:t>cách</a:t>
            </a:r>
            <a:r>
              <a:rPr lang="en-US" sz="3800" dirty="0">
                <a:solidFill>
                  <a:srgbClr val="000000"/>
                </a:solidFill>
                <a:latin typeface="Roboto Condensed"/>
              </a:rPr>
              <a:t> </a:t>
            </a:r>
            <a:r>
              <a:rPr lang="en-US" sz="3800" dirty="0" err="1">
                <a:solidFill>
                  <a:srgbClr val="000000"/>
                </a:solidFill>
                <a:latin typeface="Roboto Condensed"/>
              </a:rPr>
              <a:t>khác</a:t>
            </a:r>
            <a:r>
              <a:rPr lang="en-US" sz="3800" dirty="0">
                <a:solidFill>
                  <a:srgbClr val="000000"/>
                </a:solidFill>
                <a:latin typeface="Roboto Condensed"/>
              </a:rPr>
              <a:t>. (</a:t>
            </a:r>
            <a:r>
              <a:rPr lang="en-US" sz="3800" dirty="0" err="1">
                <a:solidFill>
                  <a:srgbClr val="000000"/>
                </a:solidFill>
                <a:latin typeface="Roboto Condensed"/>
              </a:rPr>
              <a:t>gây</a:t>
            </a:r>
            <a:r>
              <a:rPr lang="en-US" sz="3800" dirty="0">
                <a:solidFill>
                  <a:srgbClr val="000000"/>
                </a:solidFill>
                <a:latin typeface="Roboto Condensed"/>
              </a:rPr>
              <a:t> </a:t>
            </a:r>
            <a:r>
              <a:rPr lang="en-US" sz="3800" dirty="0" err="1">
                <a:solidFill>
                  <a:srgbClr val="000000"/>
                </a:solidFill>
                <a:latin typeface="Roboto Condensed"/>
              </a:rPr>
              <a:t>ấn</a:t>
            </a:r>
            <a:r>
              <a:rPr lang="en-US" sz="3800" dirty="0">
                <a:solidFill>
                  <a:srgbClr val="000000"/>
                </a:solidFill>
                <a:latin typeface="Roboto Condensed"/>
              </a:rPr>
              <a:t> </a:t>
            </a:r>
            <a:r>
              <a:rPr lang="en-US" sz="3800" dirty="0" err="1">
                <a:solidFill>
                  <a:srgbClr val="000000"/>
                </a:solidFill>
                <a:latin typeface="Roboto Condensed"/>
              </a:rPr>
              <a:t>tượng</a:t>
            </a:r>
            <a:r>
              <a:rPr lang="en-US" sz="3800" dirty="0">
                <a:solidFill>
                  <a:srgbClr val="000000"/>
                </a:solidFill>
                <a:latin typeface="Roboto Condensed"/>
              </a:rPr>
              <a:t>, </a:t>
            </a:r>
            <a:r>
              <a:rPr lang="en-US" sz="3800" dirty="0" err="1">
                <a:solidFill>
                  <a:srgbClr val="000000"/>
                </a:solidFill>
                <a:latin typeface="Roboto Condensed"/>
              </a:rPr>
              <a:t>khơi</a:t>
            </a:r>
            <a:r>
              <a:rPr lang="en-US" sz="3800" dirty="0">
                <a:solidFill>
                  <a:srgbClr val="000000"/>
                </a:solidFill>
                <a:latin typeface="Roboto Condensed"/>
              </a:rPr>
              <a:t> </a:t>
            </a:r>
            <a:r>
              <a:rPr lang="en-US" sz="3800" dirty="0" err="1">
                <a:solidFill>
                  <a:srgbClr val="000000"/>
                </a:solidFill>
                <a:latin typeface="Roboto Condensed"/>
              </a:rPr>
              <a:t>gợi</a:t>
            </a:r>
            <a:r>
              <a:rPr lang="en-US" sz="3800" dirty="0">
                <a:solidFill>
                  <a:srgbClr val="000000"/>
                </a:solidFill>
                <a:latin typeface="Roboto Condensed"/>
              </a:rPr>
              <a:t> </a:t>
            </a:r>
            <a:r>
              <a:rPr lang="en-US" sz="3800" dirty="0" err="1">
                <a:solidFill>
                  <a:srgbClr val="000000"/>
                </a:solidFill>
                <a:latin typeface="Roboto Condensed"/>
              </a:rPr>
              <a:t>cảm</a:t>
            </a:r>
            <a:r>
              <a:rPr lang="en-US" sz="3800" dirty="0">
                <a:solidFill>
                  <a:srgbClr val="000000"/>
                </a:solidFill>
                <a:latin typeface="Roboto Condensed"/>
              </a:rPr>
              <a:t> </a:t>
            </a:r>
            <a:r>
              <a:rPr lang="en-US" sz="3800" dirty="0" err="1">
                <a:solidFill>
                  <a:srgbClr val="000000"/>
                </a:solidFill>
                <a:latin typeface="Roboto Condensed"/>
              </a:rPr>
              <a:t>xúc</a:t>
            </a:r>
            <a:r>
              <a:rPr lang="en-US" sz="3800" dirty="0">
                <a:solidFill>
                  <a:srgbClr val="000000"/>
                </a:solidFill>
                <a:latin typeface="Roboto Condensed"/>
              </a:rPr>
              <a:t>…)</a:t>
            </a:r>
          </a:p>
        </p:txBody>
      </p:sp>
      <p:sp>
        <p:nvSpPr>
          <p:cNvPr id="7" name="TextBox 7"/>
          <p:cNvSpPr txBox="1"/>
          <p:nvPr/>
        </p:nvSpPr>
        <p:spPr>
          <a:xfrm>
            <a:off x="11826240" y="2047869"/>
            <a:ext cx="5372101" cy="1429879"/>
          </a:xfrm>
          <a:prstGeom prst="rect">
            <a:avLst/>
          </a:prstGeom>
        </p:spPr>
        <p:txBody>
          <a:bodyPr wrap="square" lIns="0" tIns="0" rIns="0" bIns="0" rtlCol="0" anchor="t">
            <a:spAutoFit/>
          </a:bodyPr>
          <a:lstStyle/>
          <a:p>
            <a:pPr algn="just">
              <a:lnSpc>
                <a:spcPts val="5759"/>
              </a:lnSpc>
            </a:pPr>
            <a:r>
              <a:rPr lang="en-US" sz="4000" dirty="0" err="1">
                <a:solidFill>
                  <a:srgbClr val="000000"/>
                </a:solidFill>
                <a:latin typeface="Roboto Condensed"/>
              </a:rPr>
              <a:t>hoàn</a:t>
            </a:r>
            <a:r>
              <a:rPr lang="en-US" sz="4000" dirty="0">
                <a:solidFill>
                  <a:srgbClr val="000000"/>
                </a:solidFill>
                <a:latin typeface="Roboto Condensed"/>
              </a:rPr>
              <a:t> </a:t>
            </a:r>
            <a:r>
              <a:rPr lang="en-US" sz="4000" dirty="0" err="1">
                <a:solidFill>
                  <a:srgbClr val="000000"/>
                </a:solidFill>
                <a:latin typeface="Roboto Condensed"/>
              </a:rPr>
              <a:t>toàn</a:t>
            </a:r>
            <a:r>
              <a:rPr lang="en-US" sz="4000" dirty="0">
                <a:solidFill>
                  <a:srgbClr val="000000"/>
                </a:solidFill>
                <a:latin typeface="Roboto Condensed"/>
              </a:rPr>
              <a:t> </a:t>
            </a:r>
            <a:r>
              <a:rPr lang="en-US" sz="4000" dirty="0" err="1">
                <a:solidFill>
                  <a:srgbClr val="000000"/>
                </a:solidFill>
                <a:latin typeface="Roboto Condensed"/>
              </a:rPr>
              <a:t>bất</a:t>
            </a:r>
            <a:r>
              <a:rPr lang="en-US" sz="4000" dirty="0">
                <a:solidFill>
                  <a:srgbClr val="000000"/>
                </a:solidFill>
                <a:latin typeface="Roboto Condensed"/>
              </a:rPr>
              <a:t> </a:t>
            </a:r>
            <a:r>
              <a:rPr lang="en-US" sz="4000" dirty="0" err="1">
                <a:solidFill>
                  <a:srgbClr val="000000"/>
                </a:solidFill>
                <a:latin typeface="Roboto Condensed"/>
              </a:rPr>
              <a:t>chấp</a:t>
            </a:r>
            <a:r>
              <a:rPr lang="en-US" sz="4000" dirty="0">
                <a:solidFill>
                  <a:srgbClr val="000000"/>
                </a:solidFill>
                <a:latin typeface="Roboto Condensed"/>
              </a:rPr>
              <a:t> </a:t>
            </a:r>
            <a:r>
              <a:rPr lang="en-US" sz="4000" dirty="0" err="1">
                <a:solidFill>
                  <a:srgbClr val="000000"/>
                </a:solidFill>
                <a:latin typeface="Roboto Condensed"/>
              </a:rPr>
              <a:t>thực</a:t>
            </a:r>
            <a:r>
              <a:rPr lang="en-US" sz="4000" dirty="0">
                <a:solidFill>
                  <a:srgbClr val="000000"/>
                </a:solidFill>
                <a:latin typeface="Roboto Condensed"/>
              </a:rPr>
              <a:t> </a:t>
            </a:r>
            <a:r>
              <a:rPr lang="en-US" sz="4000" dirty="0" err="1">
                <a:solidFill>
                  <a:srgbClr val="000000"/>
                </a:solidFill>
                <a:latin typeface="Roboto Condensed"/>
              </a:rPr>
              <a:t>tế</a:t>
            </a:r>
            <a:r>
              <a:rPr lang="en-US" sz="4000" dirty="0">
                <a:solidFill>
                  <a:srgbClr val="000000"/>
                </a:solidFill>
                <a:latin typeface="Roboto Condensed"/>
              </a:rPr>
              <a:t>, </a:t>
            </a:r>
            <a:r>
              <a:rPr lang="en-US" sz="4000" dirty="0" err="1">
                <a:solidFill>
                  <a:srgbClr val="000000"/>
                </a:solidFill>
                <a:latin typeface="Roboto Condensed"/>
              </a:rPr>
              <a:t>không</a:t>
            </a:r>
            <a:r>
              <a:rPr lang="en-US" sz="4000" dirty="0">
                <a:solidFill>
                  <a:srgbClr val="000000"/>
                </a:solidFill>
                <a:latin typeface="Roboto Condensed"/>
              </a:rPr>
              <a:t> </a:t>
            </a:r>
            <a:r>
              <a:rPr lang="en-US" sz="4000" dirty="0" err="1">
                <a:solidFill>
                  <a:srgbClr val="000000"/>
                </a:solidFill>
                <a:latin typeface="Roboto Condensed"/>
              </a:rPr>
              <a:t>nói</a:t>
            </a:r>
            <a:r>
              <a:rPr lang="en-US" sz="4000" dirty="0">
                <a:solidFill>
                  <a:srgbClr val="000000"/>
                </a:solidFill>
                <a:latin typeface="Roboto Condensed"/>
              </a:rPr>
              <a:t> </a:t>
            </a:r>
            <a:r>
              <a:rPr lang="en-US" sz="4000" dirty="0" err="1">
                <a:solidFill>
                  <a:srgbClr val="000000"/>
                </a:solidFill>
                <a:latin typeface="Roboto Condensed"/>
              </a:rPr>
              <a:t>thành</a:t>
            </a:r>
            <a:r>
              <a:rPr lang="en-US" sz="4000" dirty="0">
                <a:solidFill>
                  <a:srgbClr val="000000"/>
                </a:solidFill>
                <a:latin typeface="Roboto Condensed"/>
              </a:rPr>
              <a:t> </a:t>
            </a:r>
            <a:r>
              <a:rPr lang="en-US" sz="4000" dirty="0" err="1">
                <a:solidFill>
                  <a:srgbClr val="000000"/>
                </a:solidFill>
                <a:latin typeface="Roboto Condensed"/>
              </a:rPr>
              <a:t>có</a:t>
            </a:r>
            <a:endParaRPr lang="en-US" sz="4000" dirty="0">
              <a:solidFill>
                <a:srgbClr val="000000"/>
              </a:solidFill>
              <a:latin typeface="Roboto Condensed"/>
            </a:endParaRPr>
          </a:p>
        </p:txBody>
      </p:sp>
      <p:sp>
        <p:nvSpPr>
          <p:cNvPr id="8" name="TextBox 8"/>
          <p:cNvSpPr txBox="1"/>
          <p:nvPr/>
        </p:nvSpPr>
        <p:spPr>
          <a:xfrm>
            <a:off x="5516880" y="4255770"/>
            <a:ext cx="5760720" cy="4471700"/>
          </a:xfrm>
          <a:prstGeom prst="rect">
            <a:avLst/>
          </a:prstGeom>
        </p:spPr>
        <p:txBody>
          <a:bodyPr lIns="0" tIns="0" rIns="0" bIns="0" rtlCol="0" anchor="t">
            <a:spAutoFit/>
          </a:bodyPr>
          <a:lstStyle/>
          <a:p>
            <a:pPr algn="just">
              <a:lnSpc>
                <a:spcPts val="5759"/>
              </a:lnSpc>
            </a:pPr>
            <a:r>
              <a:rPr lang="en-US" sz="4000" dirty="0" err="1">
                <a:solidFill>
                  <a:srgbClr val="000000"/>
                </a:solidFill>
                <a:latin typeface="Roboto Condensed"/>
              </a:rPr>
              <a:t>biện</a:t>
            </a:r>
            <a:r>
              <a:rPr lang="en-US" sz="4000" dirty="0">
                <a:solidFill>
                  <a:srgbClr val="000000"/>
                </a:solidFill>
                <a:latin typeface="Roboto Condensed"/>
              </a:rPr>
              <a:t> </a:t>
            </a:r>
            <a:r>
              <a:rPr lang="en-US" sz="4000" dirty="0" err="1">
                <a:solidFill>
                  <a:srgbClr val="000000"/>
                </a:solidFill>
                <a:latin typeface="Roboto Condensed"/>
              </a:rPr>
              <a:t>pháp</a:t>
            </a:r>
            <a:r>
              <a:rPr lang="en-US" sz="4000" dirty="0">
                <a:solidFill>
                  <a:srgbClr val="000000"/>
                </a:solidFill>
                <a:latin typeface="Roboto Condensed"/>
              </a:rPr>
              <a:t> </a:t>
            </a:r>
            <a:r>
              <a:rPr lang="en-US" sz="4000" dirty="0" err="1">
                <a:solidFill>
                  <a:srgbClr val="000000"/>
                </a:solidFill>
                <a:latin typeface="Roboto Condensed"/>
              </a:rPr>
              <a:t>tu</a:t>
            </a:r>
            <a:r>
              <a:rPr lang="en-US" sz="4000" dirty="0">
                <a:solidFill>
                  <a:srgbClr val="000000"/>
                </a:solidFill>
                <a:latin typeface="Roboto Condensed"/>
              </a:rPr>
              <a:t> </a:t>
            </a:r>
            <a:r>
              <a:rPr lang="en-US" sz="4000" dirty="0" err="1">
                <a:solidFill>
                  <a:srgbClr val="000000"/>
                </a:solidFill>
                <a:latin typeface="Roboto Condensed"/>
              </a:rPr>
              <a:t>từ</a:t>
            </a:r>
            <a:r>
              <a:rPr lang="en-US" sz="4000" dirty="0">
                <a:solidFill>
                  <a:srgbClr val="000000"/>
                </a:solidFill>
                <a:latin typeface="Roboto Condensed"/>
              </a:rPr>
              <a:t> </a:t>
            </a:r>
            <a:r>
              <a:rPr lang="en-US" sz="4000" dirty="0" err="1">
                <a:solidFill>
                  <a:srgbClr val="000000"/>
                </a:solidFill>
                <a:latin typeface="Roboto Condensed"/>
              </a:rPr>
              <a:t>được</a:t>
            </a:r>
            <a:r>
              <a:rPr lang="en-US" sz="4000" dirty="0">
                <a:solidFill>
                  <a:srgbClr val="000000"/>
                </a:solidFill>
                <a:latin typeface="Roboto Condensed"/>
              </a:rPr>
              <a:t> </a:t>
            </a:r>
            <a:r>
              <a:rPr lang="en-US" sz="4000" dirty="0" err="1">
                <a:solidFill>
                  <a:srgbClr val="000000"/>
                </a:solidFill>
                <a:latin typeface="Roboto Condensed"/>
              </a:rPr>
              <a:t>sử</a:t>
            </a:r>
            <a:r>
              <a:rPr lang="en-US" sz="4000" dirty="0">
                <a:solidFill>
                  <a:srgbClr val="000000"/>
                </a:solidFill>
                <a:latin typeface="Roboto Condensed"/>
              </a:rPr>
              <a:t> </a:t>
            </a:r>
            <a:r>
              <a:rPr lang="en-US" sz="4000" dirty="0" err="1">
                <a:solidFill>
                  <a:srgbClr val="000000"/>
                </a:solidFill>
                <a:latin typeface="Roboto Condensed"/>
              </a:rPr>
              <a:t>dụng</a:t>
            </a:r>
            <a:r>
              <a:rPr lang="en-US" sz="4000" dirty="0">
                <a:solidFill>
                  <a:srgbClr val="000000"/>
                </a:solidFill>
                <a:latin typeface="Roboto Condensed"/>
              </a:rPr>
              <a:t> </a:t>
            </a:r>
            <a:r>
              <a:rPr lang="en-US" sz="4000" dirty="0" err="1">
                <a:solidFill>
                  <a:srgbClr val="000000"/>
                </a:solidFill>
                <a:latin typeface="Roboto Condensed"/>
              </a:rPr>
              <a:t>rộng</a:t>
            </a:r>
            <a:r>
              <a:rPr lang="en-US" sz="4000" dirty="0">
                <a:solidFill>
                  <a:srgbClr val="000000"/>
                </a:solidFill>
                <a:latin typeface="Roboto Condensed"/>
              </a:rPr>
              <a:t> </a:t>
            </a:r>
            <a:r>
              <a:rPr lang="en-US" sz="4000" dirty="0" err="1">
                <a:solidFill>
                  <a:srgbClr val="000000"/>
                </a:solidFill>
                <a:latin typeface="Roboto Condensed"/>
              </a:rPr>
              <a:t>rãi</a:t>
            </a:r>
            <a:r>
              <a:rPr lang="en-US" sz="4000" dirty="0">
                <a:solidFill>
                  <a:srgbClr val="000000"/>
                </a:solidFill>
                <a:latin typeface="Roboto Condensed"/>
              </a:rPr>
              <a:t> </a:t>
            </a:r>
            <a:r>
              <a:rPr lang="en-US" sz="4000" dirty="0" err="1">
                <a:solidFill>
                  <a:srgbClr val="000000"/>
                </a:solidFill>
                <a:latin typeface="Roboto Condensed"/>
              </a:rPr>
              <a:t>trong</a:t>
            </a:r>
            <a:r>
              <a:rPr lang="en-US" sz="4000" dirty="0">
                <a:solidFill>
                  <a:srgbClr val="000000"/>
                </a:solidFill>
                <a:latin typeface="Roboto Condensed"/>
              </a:rPr>
              <a:t> </a:t>
            </a:r>
            <a:r>
              <a:rPr lang="en-US" sz="4000" dirty="0" err="1">
                <a:solidFill>
                  <a:srgbClr val="000000"/>
                </a:solidFill>
                <a:latin typeface="Roboto Condensed"/>
              </a:rPr>
              <a:t>giao</a:t>
            </a:r>
            <a:r>
              <a:rPr lang="en-US" sz="4000" dirty="0">
                <a:solidFill>
                  <a:srgbClr val="000000"/>
                </a:solidFill>
                <a:latin typeface="Roboto Condensed"/>
              </a:rPr>
              <a:t> </a:t>
            </a:r>
            <a:r>
              <a:rPr lang="en-US" sz="4000" dirty="0" err="1">
                <a:solidFill>
                  <a:srgbClr val="000000"/>
                </a:solidFill>
                <a:latin typeface="Roboto Condensed"/>
              </a:rPr>
              <a:t>tiếp</a:t>
            </a:r>
            <a:r>
              <a:rPr lang="en-US" sz="4000" dirty="0">
                <a:solidFill>
                  <a:srgbClr val="000000"/>
                </a:solidFill>
                <a:latin typeface="Roboto Condensed"/>
              </a:rPr>
              <a:t> </a:t>
            </a:r>
            <a:r>
              <a:rPr lang="en-US" sz="4000" dirty="0" err="1">
                <a:solidFill>
                  <a:srgbClr val="000000"/>
                </a:solidFill>
                <a:latin typeface="Roboto Condensed"/>
              </a:rPr>
              <a:t>cũng</a:t>
            </a:r>
            <a:r>
              <a:rPr lang="en-US" sz="4000" dirty="0">
                <a:solidFill>
                  <a:srgbClr val="000000"/>
                </a:solidFill>
                <a:latin typeface="Roboto Condensed"/>
              </a:rPr>
              <a:t> </a:t>
            </a:r>
            <a:r>
              <a:rPr lang="en-US" sz="4000" dirty="0" err="1">
                <a:solidFill>
                  <a:srgbClr val="000000"/>
                </a:solidFill>
                <a:latin typeface="Roboto Condensed"/>
              </a:rPr>
              <a:t>như</a:t>
            </a:r>
            <a:r>
              <a:rPr lang="en-US" sz="4000" dirty="0">
                <a:solidFill>
                  <a:srgbClr val="000000"/>
                </a:solidFill>
                <a:latin typeface="Roboto Condensed"/>
              </a:rPr>
              <a:t> </a:t>
            </a:r>
            <a:r>
              <a:rPr lang="en-US" sz="4000" dirty="0" err="1">
                <a:solidFill>
                  <a:srgbClr val="000000"/>
                </a:solidFill>
                <a:latin typeface="Roboto Condensed"/>
              </a:rPr>
              <a:t>trong</a:t>
            </a:r>
            <a:r>
              <a:rPr lang="en-US" sz="4000" dirty="0">
                <a:solidFill>
                  <a:srgbClr val="000000"/>
                </a:solidFill>
                <a:latin typeface="Roboto Condensed"/>
              </a:rPr>
              <a:t> </a:t>
            </a:r>
            <a:r>
              <a:rPr lang="en-US" sz="4000" dirty="0" err="1">
                <a:solidFill>
                  <a:srgbClr val="000000"/>
                </a:solidFill>
                <a:latin typeface="Roboto Condensed"/>
              </a:rPr>
              <a:t>văn</a:t>
            </a:r>
            <a:r>
              <a:rPr lang="en-US" sz="4000" dirty="0">
                <a:solidFill>
                  <a:srgbClr val="000000"/>
                </a:solidFill>
                <a:latin typeface="Roboto Condensed"/>
              </a:rPr>
              <a:t> </a:t>
            </a:r>
            <a:r>
              <a:rPr lang="en-US" sz="4000" dirty="0" err="1">
                <a:solidFill>
                  <a:srgbClr val="000000"/>
                </a:solidFill>
                <a:latin typeface="Roboto Condensed"/>
              </a:rPr>
              <a:t>học</a:t>
            </a:r>
            <a:r>
              <a:rPr lang="en-US" sz="4000" dirty="0">
                <a:solidFill>
                  <a:srgbClr val="000000"/>
                </a:solidFill>
                <a:latin typeface="Roboto Condensed"/>
              </a:rPr>
              <a:t>. -&gt; </a:t>
            </a:r>
            <a:r>
              <a:rPr lang="en-US" sz="4000" dirty="0" err="1">
                <a:solidFill>
                  <a:srgbClr val="000000"/>
                </a:solidFill>
                <a:latin typeface="Roboto Condensed"/>
              </a:rPr>
              <a:t>tác</a:t>
            </a:r>
            <a:r>
              <a:rPr lang="en-US" sz="4000" dirty="0">
                <a:solidFill>
                  <a:srgbClr val="000000"/>
                </a:solidFill>
                <a:latin typeface="Roboto Condensed"/>
              </a:rPr>
              <a:t> </a:t>
            </a:r>
            <a:r>
              <a:rPr lang="en-US" sz="4000" dirty="0" err="1">
                <a:solidFill>
                  <a:srgbClr val="000000"/>
                </a:solidFill>
                <a:latin typeface="Roboto Condensed"/>
              </a:rPr>
              <a:t>động</a:t>
            </a:r>
            <a:r>
              <a:rPr lang="en-US" sz="4000" dirty="0">
                <a:solidFill>
                  <a:srgbClr val="000000"/>
                </a:solidFill>
                <a:latin typeface="Roboto Condensed"/>
              </a:rPr>
              <a:t> </a:t>
            </a:r>
            <a:r>
              <a:rPr lang="en-US" sz="4000" dirty="0" err="1">
                <a:solidFill>
                  <a:srgbClr val="000000"/>
                </a:solidFill>
                <a:latin typeface="Roboto Condensed"/>
              </a:rPr>
              <a:t>mạnh</a:t>
            </a:r>
            <a:r>
              <a:rPr lang="en-US" sz="4000" dirty="0">
                <a:solidFill>
                  <a:srgbClr val="000000"/>
                </a:solidFill>
                <a:latin typeface="Roboto Condensed"/>
              </a:rPr>
              <a:t> </a:t>
            </a:r>
            <a:r>
              <a:rPr lang="en-US" sz="4000" dirty="0" err="1">
                <a:solidFill>
                  <a:srgbClr val="000000"/>
                </a:solidFill>
                <a:latin typeface="Roboto Condensed"/>
              </a:rPr>
              <a:t>tới</a:t>
            </a:r>
            <a:r>
              <a:rPr lang="en-US" sz="4000" dirty="0">
                <a:solidFill>
                  <a:srgbClr val="000000"/>
                </a:solidFill>
                <a:latin typeface="Roboto Condensed"/>
              </a:rPr>
              <a:t> </a:t>
            </a:r>
            <a:r>
              <a:rPr lang="en-US" sz="4000" dirty="0" err="1">
                <a:solidFill>
                  <a:srgbClr val="000000"/>
                </a:solidFill>
                <a:latin typeface="Roboto Condensed"/>
              </a:rPr>
              <a:t>người</a:t>
            </a:r>
            <a:r>
              <a:rPr lang="en-US" sz="4000" dirty="0">
                <a:solidFill>
                  <a:srgbClr val="000000"/>
                </a:solidFill>
                <a:latin typeface="Roboto Condensed"/>
              </a:rPr>
              <a:t> </a:t>
            </a:r>
            <a:r>
              <a:rPr lang="en-US" sz="4000" dirty="0" err="1">
                <a:solidFill>
                  <a:srgbClr val="000000"/>
                </a:solidFill>
                <a:latin typeface="Roboto Condensed"/>
              </a:rPr>
              <a:t>đọc</a:t>
            </a:r>
            <a:r>
              <a:rPr lang="en-US" sz="4000" dirty="0">
                <a:solidFill>
                  <a:srgbClr val="000000"/>
                </a:solidFill>
                <a:latin typeface="Roboto Condensed"/>
              </a:rPr>
              <a:t>, </a:t>
            </a:r>
            <a:r>
              <a:rPr lang="en-US" sz="4000" dirty="0" err="1">
                <a:solidFill>
                  <a:srgbClr val="000000"/>
                </a:solidFill>
                <a:latin typeface="Roboto Condensed"/>
              </a:rPr>
              <a:t>tạo</a:t>
            </a:r>
            <a:r>
              <a:rPr lang="en-US" sz="4000" dirty="0">
                <a:solidFill>
                  <a:srgbClr val="000000"/>
                </a:solidFill>
                <a:latin typeface="Roboto Condensed"/>
              </a:rPr>
              <a:t> </a:t>
            </a:r>
            <a:r>
              <a:rPr lang="en-US" sz="4000" dirty="0" err="1">
                <a:solidFill>
                  <a:srgbClr val="000000"/>
                </a:solidFill>
                <a:latin typeface="Roboto Condensed"/>
              </a:rPr>
              <a:t>được</a:t>
            </a:r>
            <a:r>
              <a:rPr lang="en-US" sz="4000" dirty="0">
                <a:solidFill>
                  <a:srgbClr val="000000"/>
                </a:solidFill>
                <a:latin typeface="Roboto Condensed"/>
              </a:rPr>
              <a:t> </a:t>
            </a:r>
            <a:r>
              <a:rPr lang="en-US" sz="4000" dirty="0" err="1">
                <a:solidFill>
                  <a:srgbClr val="000000"/>
                </a:solidFill>
                <a:latin typeface="Roboto Condensed"/>
              </a:rPr>
              <a:t>hiệu</a:t>
            </a:r>
            <a:r>
              <a:rPr lang="en-US" sz="4000" dirty="0">
                <a:solidFill>
                  <a:srgbClr val="000000"/>
                </a:solidFill>
                <a:latin typeface="Roboto Condensed"/>
              </a:rPr>
              <a:t> </a:t>
            </a:r>
            <a:r>
              <a:rPr lang="en-US" sz="4000" dirty="0" err="1">
                <a:solidFill>
                  <a:srgbClr val="000000"/>
                </a:solidFill>
                <a:latin typeface="Roboto Condensed"/>
              </a:rPr>
              <a:t>quả</a:t>
            </a:r>
            <a:r>
              <a:rPr lang="en-US" sz="4000" dirty="0">
                <a:solidFill>
                  <a:srgbClr val="000000"/>
                </a:solidFill>
                <a:latin typeface="Roboto Condensed"/>
              </a:rPr>
              <a:t> </a:t>
            </a:r>
            <a:r>
              <a:rPr lang="en-US" sz="4000" dirty="0" err="1">
                <a:solidFill>
                  <a:srgbClr val="000000"/>
                </a:solidFill>
                <a:latin typeface="Roboto Condensed"/>
              </a:rPr>
              <a:t>thẩm</a:t>
            </a:r>
            <a:r>
              <a:rPr lang="en-US" sz="4000" dirty="0">
                <a:solidFill>
                  <a:srgbClr val="000000"/>
                </a:solidFill>
                <a:latin typeface="Roboto Condensed"/>
              </a:rPr>
              <a:t> </a:t>
            </a:r>
            <a:r>
              <a:rPr lang="en-US" sz="4000" dirty="0" err="1">
                <a:solidFill>
                  <a:srgbClr val="000000"/>
                </a:solidFill>
                <a:latin typeface="Roboto Condensed"/>
              </a:rPr>
              <a:t>mĩ</a:t>
            </a:r>
            <a:r>
              <a:rPr lang="en-US" sz="4000" dirty="0">
                <a:solidFill>
                  <a:srgbClr val="000000"/>
                </a:solidFill>
                <a:latin typeface="Roboto Condensed"/>
              </a:rPr>
              <a:t> </a:t>
            </a:r>
            <a:r>
              <a:rPr lang="en-US" sz="4000" dirty="0" err="1">
                <a:solidFill>
                  <a:srgbClr val="000000"/>
                </a:solidFill>
                <a:latin typeface="Roboto Condensed"/>
              </a:rPr>
              <a:t>rõ</a:t>
            </a:r>
            <a:r>
              <a:rPr lang="en-US" sz="4000" dirty="0">
                <a:solidFill>
                  <a:srgbClr val="000000"/>
                </a:solidFill>
                <a:latin typeface="Roboto Condensed"/>
              </a:rPr>
              <a:t> </a:t>
            </a:r>
            <a:r>
              <a:rPr lang="en-US" sz="4000" dirty="0" err="1">
                <a:solidFill>
                  <a:srgbClr val="000000"/>
                </a:solidFill>
                <a:latin typeface="Roboto Condensed"/>
              </a:rPr>
              <a:t>rệt</a:t>
            </a:r>
            <a:r>
              <a:rPr lang="en-US" sz="4000" dirty="0">
                <a:solidFill>
                  <a:srgbClr val="000000"/>
                </a:solidFill>
                <a:latin typeface="Roboto Condensed"/>
              </a:rPr>
              <a:t>.</a:t>
            </a:r>
          </a:p>
        </p:txBody>
      </p:sp>
      <p:sp>
        <p:nvSpPr>
          <p:cNvPr id="9" name="TextBox 9"/>
          <p:cNvSpPr txBox="1"/>
          <p:nvPr/>
        </p:nvSpPr>
        <p:spPr>
          <a:xfrm>
            <a:off x="11696700" y="4562969"/>
            <a:ext cx="5501641" cy="3888885"/>
          </a:xfrm>
          <a:prstGeom prst="rect">
            <a:avLst/>
          </a:prstGeom>
        </p:spPr>
        <p:txBody>
          <a:bodyPr wrap="square" lIns="0" tIns="0" rIns="0" bIns="0" rtlCol="0" anchor="t">
            <a:spAutoFit/>
          </a:bodyPr>
          <a:lstStyle/>
          <a:p>
            <a:pPr algn="just">
              <a:lnSpc>
                <a:spcPts val="5136"/>
              </a:lnSpc>
            </a:pPr>
            <a:r>
              <a:rPr lang="en-US" sz="4000" dirty="0" err="1">
                <a:solidFill>
                  <a:srgbClr val="000000"/>
                </a:solidFill>
                <a:latin typeface="Roboto Condensed"/>
              </a:rPr>
              <a:t>chỉ</a:t>
            </a:r>
            <a:r>
              <a:rPr lang="en-US" sz="4000" dirty="0">
                <a:solidFill>
                  <a:srgbClr val="000000"/>
                </a:solidFill>
                <a:latin typeface="Roboto Condensed"/>
              </a:rPr>
              <a:t> </a:t>
            </a:r>
            <a:r>
              <a:rPr lang="en-US" sz="4000" dirty="0" err="1">
                <a:solidFill>
                  <a:srgbClr val="000000"/>
                </a:solidFill>
                <a:latin typeface="Roboto Condensed"/>
              </a:rPr>
              <a:t>để</a:t>
            </a:r>
            <a:r>
              <a:rPr lang="en-US" sz="4000" dirty="0">
                <a:solidFill>
                  <a:srgbClr val="000000"/>
                </a:solidFill>
                <a:latin typeface="Roboto Condensed"/>
              </a:rPr>
              <a:t> </a:t>
            </a:r>
            <a:r>
              <a:rPr lang="en-US" sz="4000" dirty="0" err="1">
                <a:solidFill>
                  <a:srgbClr val="000000"/>
                </a:solidFill>
                <a:latin typeface="Roboto Condensed"/>
              </a:rPr>
              <a:t>khoe</a:t>
            </a:r>
            <a:r>
              <a:rPr lang="en-US" sz="4000" dirty="0">
                <a:solidFill>
                  <a:srgbClr val="000000"/>
                </a:solidFill>
                <a:latin typeface="Roboto Condensed"/>
              </a:rPr>
              <a:t> </a:t>
            </a:r>
            <a:r>
              <a:rPr lang="en-US" sz="4000" dirty="0" err="1">
                <a:solidFill>
                  <a:srgbClr val="000000"/>
                </a:solidFill>
                <a:latin typeface="Roboto Condensed"/>
              </a:rPr>
              <a:t>khoang</a:t>
            </a:r>
            <a:r>
              <a:rPr lang="en-US" sz="4000" dirty="0">
                <a:solidFill>
                  <a:srgbClr val="000000"/>
                </a:solidFill>
                <a:latin typeface="Roboto Condensed"/>
              </a:rPr>
              <a:t> </a:t>
            </a:r>
            <a:r>
              <a:rPr lang="en-US" sz="4000" dirty="0" err="1">
                <a:solidFill>
                  <a:srgbClr val="000000"/>
                </a:solidFill>
                <a:latin typeface="Roboto Condensed"/>
              </a:rPr>
              <a:t>bản</a:t>
            </a:r>
            <a:r>
              <a:rPr lang="en-US" sz="4000" dirty="0">
                <a:solidFill>
                  <a:srgbClr val="000000"/>
                </a:solidFill>
                <a:latin typeface="Roboto Condensed"/>
              </a:rPr>
              <a:t> </a:t>
            </a:r>
            <a:r>
              <a:rPr lang="en-US" sz="4000" dirty="0" err="1">
                <a:solidFill>
                  <a:srgbClr val="000000"/>
                </a:solidFill>
                <a:latin typeface="Roboto Condensed"/>
              </a:rPr>
              <a:t>thân</a:t>
            </a:r>
            <a:r>
              <a:rPr lang="en-US" sz="4000" dirty="0">
                <a:solidFill>
                  <a:srgbClr val="000000"/>
                </a:solidFill>
                <a:latin typeface="Roboto Condensed"/>
              </a:rPr>
              <a:t> </a:t>
            </a:r>
            <a:r>
              <a:rPr lang="en-US" sz="4000" dirty="0" err="1">
                <a:solidFill>
                  <a:srgbClr val="000000"/>
                </a:solidFill>
                <a:latin typeface="Roboto Condensed"/>
              </a:rPr>
              <a:t>một</a:t>
            </a:r>
            <a:r>
              <a:rPr lang="en-US" sz="4000" dirty="0">
                <a:solidFill>
                  <a:srgbClr val="000000"/>
                </a:solidFill>
                <a:latin typeface="Roboto Condensed"/>
              </a:rPr>
              <a:t> </a:t>
            </a:r>
            <a:r>
              <a:rPr lang="en-US" sz="4000" dirty="0" err="1">
                <a:solidFill>
                  <a:srgbClr val="000000"/>
                </a:solidFill>
                <a:latin typeface="Roboto Condensed"/>
              </a:rPr>
              <a:t>cách</a:t>
            </a:r>
            <a:r>
              <a:rPr lang="en-US" sz="4000" dirty="0">
                <a:solidFill>
                  <a:srgbClr val="000000"/>
                </a:solidFill>
                <a:latin typeface="Roboto Condensed"/>
              </a:rPr>
              <a:t> </a:t>
            </a:r>
            <a:r>
              <a:rPr lang="en-US" sz="4000" dirty="0" err="1">
                <a:solidFill>
                  <a:srgbClr val="000000"/>
                </a:solidFill>
                <a:latin typeface="Roboto Condensed"/>
              </a:rPr>
              <a:t>tầm</a:t>
            </a:r>
            <a:r>
              <a:rPr lang="en-US" sz="4000" dirty="0">
                <a:solidFill>
                  <a:srgbClr val="000000"/>
                </a:solidFill>
                <a:latin typeface="Roboto Condensed"/>
              </a:rPr>
              <a:t> </a:t>
            </a:r>
            <a:r>
              <a:rPr lang="en-US" sz="4000" dirty="0" err="1">
                <a:solidFill>
                  <a:srgbClr val="000000"/>
                </a:solidFill>
                <a:latin typeface="Roboto Condensed"/>
              </a:rPr>
              <a:t>thường</a:t>
            </a:r>
            <a:r>
              <a:rPr lang="en-US" sz="4000" dirty="0">
                <a:solidFill>
                  <a:srgbClr val="000000"/>
                </a:solidFill>
                <a:latin typeface="Roboto Condensed"/>
              </a:rPr>
              <a:t>, </a:t>
            </a:r>
            <a:r>
              <a:rPr lang="en-US" sz="4000" dirty="0" err="1">
                <a:solidFill>
                  <a:srgbClr val="000000"/>
                </a:solidFill>
                <a:latin typeface="Roboto Condensed"/>
              </a:rPr>
              <a:t>có</a:t>
            </a:r>
            <a:r>
              <a:rPr lang="en-US" sz="4000" dirty="0">
                <a:solidFill>
                  <a:srgbClr val="000000"/>
                </a:solidFill>
                <a:latin typeface="Roboto Condensed"/>
              </a:rPr>
              <a:t> </a:t>
            </a:r>
            <a:r>
              <a:rPr lang="en-US" sz="4000" dirty="0" err="1">
                <a:solidFill>
                  <a:srgbClr val="000000"/>
                </a:solidFill>
                <a:latin typeface="Roboto Condensed"/>
              </a:rPr>
              <a:t>khi</a:t>
            </a:r>
            <a:r>
              <a:rPr lang="en-US" sz="4000" dirty="0">
                <a:solidFill>
                  <a:srgbClr val="000000"/>
                </a:solidFill>
                <a:latin typeface="Roboto Condensed"/>
              </a:rPr>
              <a:t> </a:t>
            </a:r>
            <a:r>
              <a:rPr lang="en-US" sz="4000" dirty="0" err="1">
                <a:solidFill>
                  <a:srgbClr val="000000"/>
                </a:solidFill>
                <a:latin typeface="Roboto Condensed"/>
              </a:rPr>
              <a:t>nhằm</a:t>
            </a:r>
            <a:r>
              <a:rPr lang="en-US" sz="4000" dirty="0">
                <a:solidFill>
                  <a:srgbClr val="000000"/>
                </a:solidFill>
                <a:latin typeface="Roboto Condensed"/>
              </a:rPr>
              <a:t> </a:t>
            </a:r>
            <a:r>
              <a:rPr lang="en-US" sz="4000" dirty="0" err="1">
                <a:solidFill>
                  <a:srgbClr val="000000"/>
                </a:solidFill>
                <a:latin typeface="Roboto Condensed"/>
              </a:rPr>
              <a:t>thu</a:t>
            </a:r>
            <a:r>
              <a:rPr lang="en-US" sz="4000" dirty="0">
                <a:solidFill>
                  <a:srgbClr val="000000"/>
                </a:solidFill>
                <a:latin typeface="Roboto Condensed"/>
              </a:rPr>
              <a:t> </a:t>
            </a:r>
            <a:r>
              <a:rPr lang="en-US" sz="4000" dirty="0" err="1">
                <a:solidFill>
                  <a:srgbClr val="000000"/>
                </a:solidFill>
                <a:latin typeface="Roboto Condensed"/>
              </a:rPr>
              <a:t>hút</a:t>
            </a:r>
            <a:r>
              <a:rPr lang="en-US" sz="4000" dirty="0">
                <a:solidFill>
                  <a:srgbClr val="000000"/>
                </a:solidFill>
                <a:latin typeface="Roboto Condensed"/>
              </a:rPr>
              <a:t> </a:t>
            </a:r>
            <a:r>
              <a:rPr lang="en-US" sz="4000" dirty="0" err="1">
                <a:solidFill>
                  <a:srgbClr val="000000"/>
                </a:solidFill>
                <a:latin typeface="Roboto Condensed"/>
              </a:rPr>
              <a:t>sự</a:t>
            </a:r>
            <a:r>
              <a:rPr lang="en-US" sz="4000" dirty="0">
                <a:solidFill>
                  <a:srgbClr val="000000"/>
                </a:solidFill>
                <a:latin typeface="Roboto Condensed"/>
              </a:rPr>
              <a:t> </a:t>
            </a:r>
            <a:r>
              <a:rPr lang="en-US" sz="4000" dirty="0" err="1">
                <a:solidFill>
                  <a:srgbClr val="000000"/>
                </a:solidFill>
                <a:latin typeface="Roboto Condensed"/>
              </a:rPr>
              <a:t>chú</a:t>
            </a:r>
            <a:r>
              <a:rPr lang="en-US" sz="4000" dirty="0">
                <a:solidFill>
                  <a:srgbClr val="000000"/>
                </a:solidFill>
                <a:latin typeface="Roboto Condensed"/>
              </a:rPr>
              <a:t> ý </a:t>
            </a:r>
            <a:r>
              <a:rPr lang="en-US" sz="4000" dirty="0" err="1">
                <a:solidFill>
                  <a:srgbClr val="000000"/>
                </a:solidFill>
                <a:latin typeface="Roboto Condensed"/>
              </a:rPr>
              <a:t>của</a:t>
            </a:r>
            <a:r>
              <a:rPr lang="en-US" sz="4000" dirty="0">
                <a:solidFill>
                  <a:srgbClr val="000000"/>
                </a:solidFill>
                <a:latin typeface="Roboto Condensed"/>
              </a:rPr>
              <a:t> </a:t>
            </a:r>
            <a:r>
              <a:rPr lang="en-US" sz="4000" dirty="0" err="1">
                <a:solidFill>
                  <a:srgbClr val="000000"/>
                </a:solidFill>
                <a:latin typeface="Roboto Condensed"/>
              </a:rPr>
              <a:t>người</a:t>
            </a:r>
            <a:r>
              <a:rPr lang="en-US" sz="4000" dirty="0">
                <a:solidFill>
                  <a:srgbClr val="000000"/>
                </a:solidFill>
                <a:latin typeface="Roboto Condensed"/>
              </a:rPr>
              <a:t> </a:t>
            </a:r>
            <a:r>
              <a:rPr lang="en-US" sz="4000" dirty="0" err="1">
                <a:solidFill>
                  <a:srgbClr val="000000"/>
                </a:solidFill>
                <a:latin typeface="Roboto Condensed"/>
              </a:rPr>
              <a:t>nghe</a:t>
            </a:r>
            <a:r>
              <a:rPr lang="en-US" sz="4000" dirty="0">
                <a:solidFill>
                  <a:srgbClr val="000000"/>
                </a:solidFill>
                <a:latin typeface="Roboto Condensed"/>
              </a:rPr>
              <a:t> qua </a:t>
            </a:r>
            <a:r>
              <a:rPr lang="en-US" sz="4000" dirty="0" err="1">
                <a:solidFill>
                  <a:srgbClr val="000000"/>
                </a:solidFill>
                <a:latin typeface="Roboto Condensed"/>
              </a:rPr>
              <a:t>những</a:t>
            </a:r>
            <a:r>
              <a:rPr lang="en-US" sz="4000" dirty="0">
                <a:solidFill>
                  <a:srgbClr val="000000"/>
                </a:solidFill>
                <a:latin typeface="Roboto Condensed"/>
              </a:rPr>
              <a:t> </a:t>
            </a:r>
            <a:r>
              <a:rPr lang="en-US" sz="4000" dirty="0" err="1">
                <a:solidFill>
                  <a:srgbClr val="000000"/>
                </a:solidFill>
                <a:latin typeface="Roboto Condensed"/>
              </a:rPr>
              <a:t>câu</a:t>
            </a:r>
            <a:r>
              <a:rPr lang="en-US" sz="4000" dirty="0">
                <a:solidFill>
                  <a:srgbClr val="000000"/>
                </a:solidFill>
                <a:latin typeface="Roboto Condensed"/>
              </a:rPr>
              <a:t> </a:t>
            </a:r>
            <a:r>
              <a:rPr lang="en-US" sz="4000" dirty="0" err="1">
                <a:solidFill>
                  <a:srgbClr val="000000"/>
                </a:solidFill>
                <a:latin typeface="Roboto Condensed"/>
              </a:rPr>
              <a:t>chuyện</a:t>
            </a:r>
            <a:r>
              <a:rPr lang="en-US" sz="4000" dirty="0">
                <a:solidFill>
                  <a:srgbClr val="000000"/>
                </a:solidFill>
                <a:latin typeface="Roboto Condensed"/>
              </a:rPr>
              <a:t> </a:t>
            </a:r>
            <a:r>
              <a:rPr lang="en-US" sz="4000" dirty="0" err="1">
                <a:solidFill>
                  <a:srgbClr val="000000"/>
                </a:solidFill>
                <a:latin typeface="Roboto Condensed"/>
              </a:rPr>
              <a:t>mua</a:t>
            </a:r>
            <a:r>
              <a:rPr lang="en-US" sz="4000" dirty="0">
                <a:solidFill>
                  <a:srgbClr val="000000"/>
                </a:solidFill>
                <a:latin typeface="Roboto Condensed"/>
              </a:rPr>
              <a:t> </a:t>
            </a:r>
            <a:r>
              <a:rPr lang="en-US" sz="4000" dirty="0" err="1">
                <a:solidFill>
                  <a:srgbClr val="000000"/>
                </a:solidFill>
                <a:latin typeface="Roboto Condensed"/>
              </a:rPr>
              <a:t>vui</a:t>
            </a:r>
            <a:r>
              <a:rPr lang="en-US" sz="4000" dirty="0">
                <a:solidFill>
                  <a:srgbClr val="000000"/>
                </a:solidFill>
                <a:latin typeface="Roboto Condensed"/>
              </a:rPr>
              <a:t>, </a:t>
            </a:r>
            <a:r>
              <a:rPr lang="en-US" sz="4000" dirty="0" err="1">
                <a:solidFill>
                  <a:srgbClr val="000000"/>
                </a:solidFill>
                <a:latin typeface="Roboto Condensed"/>
              </a:rPr>
              <a:t>giải</a:t>
            </a:r>
            <a:r>
              <a:rPr lang="en-US" sz="4000" dirty="0">
                <a:solidFill>
                  <a:srgbClr val="000000"/>
                </a:solidFill>
                <a:latin typeface="Roboto Condensed"/>
              </a:rPr>
              <a:t> </a:t>
            </a:r>
            <a:r>
              <a:rPr lang="en-US" sz="4000" dirty="0" err="1">
                <a:solidFill>
                  <a:srgbClr val="000000"/>
                </a:solidFill>
                <a:latin typeface="Roboto Condensed"/>
              </a:rPr>
              <a:t>trí</a:t>
            </a:r>
            <a:r>
              <a:rPr lang="en-US" sz="4000" dirty="0">
                <a:solidFill>
                  <a:srgbClr val="000000"/>
                </a:solidFill>
                <a:latin typeface="Roboto Condense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2" name="Group 2"/>
          <p:cNvGrpSpPr/>
          <p:nvPr/>
        </p:nvGrpSpPr>
        <p:grpSpPr>
          <a:xfrm>
            <a:off x="0" y="9472619"/>
            <a:ext cx="18288000" cy="814381"/>
            <a:chOff x="0" y="0"/>
            <a:chExt cx="24384000" cy="1085841"/>
          </a:xfrm>
        </p:grpSpPr>
        <p:sp>
          <p:nvSpPr>
            <p:cNvPr id="3" name="Freeform 3"/>
            <p:cNvSpPr/>
            <p:nvPr/>
          </p:nvSpPr>
          <p:spPr>
            <a:xfrm>
              <a:off x="0" y="0"/>
              <a:ext cx="24384000" cy="1085850"/>
            </a:xfrm>
            <a:custGeom>
              <a:avLst/>
              <a:gdLst/>
              <a:ahLst/>
              <a:cxnLst/>
              <a:rect l="l" t="t" r="r" b="b"/>
              <a:pathLst>
                <a:path w="24384000" h="1085850">
                  <a:moveTo>
                    <a:pt x="0" y="0"/>
                  </a:moveTo>
                  <a:lnTo>
                    <a:pt x="24384000" y="0"/>
                  </a:lnTo>
                  <a:lnTo>
                    <a:pt x="24384000" y="1085850"/>
                  </a:lnTo>
                  <a:lnTo>
                    <a:pt x="0" y="1085850"/>
                  </a:lnTo>
                  <a:close/>
                </a:path>
              </a:pathLst>
            </a:custGeom>
            <a:solidFill>
              <a:srgbClr val="FADECC"/>
            </a:solidFill>
          </p:spPr>
        </p:sp>
      </p:grpSp>
      <p:pic>
        <p:nvPicPr>
          <p:cNvPr id="4" name="Picture 4"/>
          <p:cNvPicPr>
            <a:picLocks noChangeAspect="1"/>
          </p:cNvPicPr>
          <p:nvPr/>
        </p:nvPicPr>
        <p:blipFill>
          <a:blip r:embed="rId2"/>
          <a:srcRect b="126"/>
          <a:stretch>
            <a:fillRect/>
          </a:stretch>
        </p:blipFill>
        <p:spPr>
          <a:xfrm>
            <a:off x="12403244" y="6172200"/>
            <a:ext cx="5103628" cy="4114800"/>
          </a:xfrm>
          <a:prstGeom prst="rect">
            <a:avLst/>
          </a:prstGeom>
        </p:spPr>
      </p:pic>
      <p:pic>
        <p:nvPicPr>
          <p:cNvPr id="5" name="Picture 5"/>
          <p:cNvPicPr>
            <a:picLocks noChangeAspect="1"/>
          </p:cNvPicPr>
          <p:nvPr/>
        </p:nvPicPr>
        <p:blipFill>
          <a:blip r:embed="rId3"/>
          <a:srcRect b="8"/>
          <a:stretch>
            <a:fillRect/>
          </a:stretch>
        </p:blipFill>
        <p:spPr>
          <a:xfrm>
            <a:off x="909562" y="1608768"/>
            <a:ext cx="7719711" cy="7649532"/>
          </a:xfrm>
          <a:prstGeom prst="rect">
            <a:avLst/>
          </a:prstGeom>
        </p:spPr>
      </p:pic>
      <p:pic>
        <p:nvPicPr>
          <p:cNvPr id="6" name="Picture 6"/>
          <p:cNvPicPr>
            <a:picLocks noChangeAspect="1"/>
          </p:cNvPicPr>
          <p:nvPr/>
        </p:nvPicPr>
        <p:blipFill>
          <a:blip r:embed="rId4"/>
          <a:srcRect r="155"/>
          <a:stretch>
            <a:fillRect/>
          </a:stretch>
        </p:blipFill>
        <p:spPr>
          <a:xfrm>
            <a:off x="6058610" y="7980519"/>
            <a:ext cx="4374582" cy="1968562"/>
          </a:xfrm>
          <a:prstGeom prst="rect">
            <a:avLst/>
          </a:prstGeom>
        </p:spPr>
      </p:pic>
      <p:pic>
        <p:nvPicPr>
          <p:cNvPr id="7" name="Picture 7"/>
          <p:cNvPicPr>
            <a:picLocks noChangeAspect="1"/>
          </p:cNvPicPr>
          <p:nvPr/>
        </p:nvPicPr>
        <p:blipFill>
          <a:blip r:embed="rId5"/>
          <a:srcRect b="73"/>
          <a:stretch>
            <a:fillRect/>
          </a:stretch>
        </p:blipFill>
        <p:spPr>
          <a:xfrm rot="1463781">
            <a:off x="7189825" y="6474176"/>
            <a:ext cx="2878896" cy="3510848"/>
          </a:xfrm>
          <a:prstGeom prst="rect">
            <a:avLst/>
          </a:prstGeom>
        </p:spPr>
      </p:pic>
      <p:grpSp>
        <p:nvGrpSpPr>
          <p:cNvPr id="8" name="Group 8"/>
          <p:cNvGrpSpPr/>
          <p:nvPr/>
        </p:nvGrpSpPr>
        <p:grpSpPr>
          <a:xfrm>
            <a:off x="9047604" y="1740969"/>
            <a:ext cx="8459267" cy="3402531"/>
            <a:chOff x="0" y="0"/>
            <a:chExt cx="11279023" cy="4536708"/>
          </a:xfrm>
        </p:grpSpPr>
        <p:sp>
          <p:nvSpPr>
            <p:cNvPr id="9" name="Freeform 9"/>
            <p:cNvSpPr/>
            <p:nvPr/>
          </p:nvSpPr>
          <p:spPr>
            <a:xfrm>
              <a:off x="0" y="0"/>
              <a:ext cx="11279125" cy="4536821"/>
            </a:xfrm>
            <a:custGeom>
              <a:avLst/>
              <a:gdLst/>
              <a:ahLst/>
              <a:cxnLst/>
              <a:rect l="l" t="t" r="r" b="b"/>
              <a:pathLst>
                <a:path w="11279125" h="4536821">
                  <a:moveTo>
                    <a:pt x="236347" y="0"/>
                  </a:moveTo>
                  <a:lnTo>
                    <a:pt x="11042777" y="0"/>
                  </a:lnTo>
                  <a:cubicBezTo>
                    <a:pt x="11173333" y="0"/>
                    <a:pt x="11279125" y="105791"/>
                    <a:pt x="11279125" y="236347"/>
                  </a:cubicBezTo>
                  <a:lnTo>
                    <a:pt x="11279125" y="4300474"/>
                  </a:lnTo>
                  <a:cubicBezTo>
                    <a:pt x="11279125" y="4431030"/>
                    <a:pt x="11173333" y="4536821"/>
                    <a:pt x="11042777" y="4536821"/>
                  </a:cubicBezTo>
                  <a:lnTo>
                    <a:pt x="236347" y="4536821"/>
                  </a:lnTo>
                  <a:cubicBezTo>
                    <a:pt x="173736" y="4536821"/>
                    <a:pt x="113538" y="4511929"/>
                    <a:pt x="69215" y="4467606"/>
                  </a:cubicBezTo>
                  <a:cubicBezTo>
                    <a:pt x="24892" y="4423283"/>
                    <a:pt x="0" y="4363085"/>
                    <a:pt x="0" y="4300474"/>
                  </a:cubicBezTo>
                  <a:lnTo>
                    <a:pt x="0" y="236347"/>
                  </a:lnTo>
                  <a:cubicBezTo>
                    <a:pt x="0" y="173609"/>
                    <a:pt x="24892" y="113538"/>
                    <a:pt x="69215" y="69215"/>
                  </a:cubicBezTo>
                  <a:cubicBezTo>
                    <a:pt x="113538" y="24892"/>
                    <a:pt x="173609" y="0"/>
                    <a:pt x="236347" y="0"/>
                  </a:cubicBezTo>
                  <a:close/>
                </a:path>
              </a:pathLst>
            </a:custGeom>
            <a:solidFill>
              <a:srgbClr val="F1F1F1"/>
            </a:solidFill>
          </p:spPr>
        </p:sp>
      </p:grpSp>
      <p:sp>
        <p:nvSpPr>
          <p:cNvPr id="10" name="TextBox 10"/>
          <p:cNvSpPr txBox="1"/>
          <p:nvPr/>
        </p:nvSpPr>
        <p:spPr>
          <a:xfrm>
            <a:off x="9184181" y="2006968"/>
            <a:ext cx="8229234" cy="3350021"/>
          </a:xfrm>
          <a:prstGeom prst="rect">
            <a:avLst/>
          </a:prstGeom>
        </p:spPr>
        <p:txBody>
          <a:bodyPr lIns="0" tIns="0" rIns="0" bIns="0" rtlCol="0" anchor="t">
            <a:spAutoFit/>
          </a:bodyPr>
          <a:lstStyle/>
          <a:p>
            <a:pPr algn="just">
              <a:lnSpc>
                <a:spcPts val="5320"/>
              </a:lnSpc>
            </a:pPr>
            <a:r>
              <a:rPr lang="en-US" sz="3800" dirty="0">
                <a:solidFill>
                  <a:srgbClr val="000000"/>
                </a:solidFill>
                <a:latin typeface="Roboto Condensed"/>
              </a:rPr>
              <a:t>HS </a:t>
            </a:r>
            <a:r>
              <a:rPr lang="en-US" sz="3800" dirty="0" err="1">
                <a:solidFill>
                  <a:srgbClr val="000000"/>
                </a:solidFill>
                <a:latin typeface="Roboto Condensed"/>
              </a:rPr>
              <a:t>đặt</a:t>
            </a:r>
            <a:r>
              <a:rPr lang="en-US" sz="3800" dirty="0">
                <a:solidFill>
                  <a:srgbClr val="000000"/>
                </a:solidFill>
                <a:latin typeface="Roboto Condensed"/>
              </a:rPr>
              <a:t> </a:t>
            </a:r>
            <a:r>
              <a:rPr lang="en-US" sz="3800" dirty="0" err="1">
                <a:solidFill>
                  <a:srgbClr val="000000"/>
                </a:solidFill>
                <a:latin typeface="Roboto Condensed"/>
              </a:rPr>
              <a:t>câu</a:t>
            </a:r>
            <a:r>
              <a:rPr lang="en-US" sz="3800" dirty="0">
                <a:solidFill>
                  <a:srgbClr val="000000"/>
                </a:solidFill>
                <a:latin typeface="Roboto Condensed"/>
              </a:rPr>
              <a:t> </a:t>
            </a:r>
            <a:r>
              <a:rPr lang="en-US" sz="3800" dirty="0" err="1">
                <a:solidFill>
                  <a:srgbClr val="000000"/>
                </a:solidFill>
                <a:latin typeface="Roboto Condensed"/>
              </a:rPr>
              <a:t>sử</a:t>
            </a:r>
            <a:r>
              <a:rPr lang="en-US" sz="3800" dirty="0">
                <a:solidFill>
                  <a:srgbClr val="000000"/>
                </a:solidFill>
                <a:latin typeface="Roboto Condensed"/>
              </a:rPr>
              <a:t> </a:t>
            </a:r>
            <a:r>
              <a:rPr lang="en-US" sz="3800" dirty="0" err="1">
                <a:solidFill>
                  <a:srgbClr val="000000"/>
                </a:solidFill>
                <a:latin typeface="Roboto Condensed"/>
              </a:rPr>
              <a:t>dụng</a:t>
            </a:r>
            <a:r>
              <a:rPr lang="en-US" sz="3800" dirty="0">
                <a:solidFill>
                  <a:srgbClr val="000000"/>
                </a:solidFill>
                <a:latin typeface="Roboto Condensed"/>
              </a:rPr>
              <a:t> </a:t>
            </a:r>
            <a:r>
              <a:rPr lang="en-US" sz="3800" dirty="0" err="1">
                <a:solidFill>
                  <a:srgbClr val="000000"/>
                </a:solidFill>
                <a:latin typeface="Roboto Condensed"/>
              </a:rPr>
              <a:t>cụm</a:t>
            </a:r>
            <a:r>
              <a:rPr lang="en-US" sz="3800" dirty="0">
                <a:solidFill>
                  <a:srgbClr val="000000"/>
                </a:solidFill>
                <a:latin typeface="Roboto Condensed"/>
              </a:rPr>
              <a:t> </a:t>
            </a:r>
            <a:r>
              <a:rPr lang="en-US" sz="3800" dirty="0" err="1">
                <a:solidFill>
                  <a:srgbClr val="000000"/>
                </a:solidFill>
                <a:latin typeface="Roboto Condensed"/>
              </a:rPr>
              <a:t>từ</a:t>
            </a:r>
            <a:r>
              <a:rPr lang="en-US" sz="3800" dirty="0">
                <a:solidFill>
                  <a:srgbClr val="000000"/>
                </a:solidFill>
                <a:latin typeface="Roboto Condensed"/>
              </a:rPr>
              <a:t> </a:t>
            </a:r>
            <a:r>
              <a:rPr lang="en-US" sz="3800" dirty="0" err="1">
                <a:solidFill>
                  <a:srgbClr val="000000"/>
                </a:solidFill>
                <a:latin typeface="Roboto Condensed"/>
              </a:rPr>
              <a:t>theo</a:t>
            </a:r>
            <a:r>
              <a:rPr lang="en-US" sz="3800" dirty="0">
                <a:solidFill>
                  <a:srgbClr val="000000"/>
                </a:solidFill>
                <a:latin typeface="Roboto Condensed"/>
              </a:rPr>
              <a:t> </a:t>
            </a:r>
            <a:r>
              <a:rPr lang="en-US" sz="3800" dirty="0" err="1">
                <a:solidFill>
                  <a:srgbClr val="000000"/>
                </a:solidFill>
                <a:latin typeface="Roboto Condensed"/>
              </a:rPr>
              <a:t>yêu</a:t>
            </a:r>
            <a:r>
              <a:rPr lang="en-US" sz="3800" dirty="0">
                <a:solidFill>
                  <a:srgbClr val="000000"/>
                </a:solidFill>
                <a:latin typeface="Roboto Condensed"/>
              </a:rPr>
              <a:t> </a:t>
            </a:r>
            <a:r>
              <a:rPr lang="en-US" sz="3800" dirty="0" err="1">
                <a:solidFill>
                  <a:srgbClr val="000000"/>
                </a:solidFill>
                <a:latin typeface="Roboto Condensed"/>
              </a:rPr>
              <a:t>cầu</a:t>
            </a:r>
            <a:r>
              <a:rPr lang="en-US" sz="3800" dirty="0">
                <a:solidFill>
                  <a:srgbClr val="000000"/>
                </a:solidFill>
                <a:latin typeface="Roboto Condensed"/>
              </a:rPr>
              <a:t>. </a:t>
            </a:r>
            <a:r>
              <a:rPr lang="en-US" sz="3800" dirty="0" err="1">
                <a:solidFill>
                  <a:srgbClr val="000000"/>
                </a:solidFill>
                <a:latin typeface="Roboto Condensed"/>
              </a:rPr>
              <a:t>Đảm</a:t>
            </a:r>
            <a:r>
              <a:rPr lang="en-US" sz="3800" dirty="0">
                <a:solidFill>
                  <a:srgbClr val="000000"/>
                </a:solidFill>
                <a:latin typeface="Roboto Condensed"/>
              </a:rPr>
              <a:t> </a:t>
            </a:r>
            <a:r>
              <a:rPr lang="en-US" sz="3800" dirty="0" err="1">
                <a:solidFill>
                  <a:srgbClr val="000000"/>
                </a:solidFill>
                <a:latin typeface="Roboto Condensed"/>
              </a:rPr>
              <a:t>bảo</a:t>
            </a:r>
            <a:r>
              <a:rPr lang="en-US" sz="3800" dirty="0">
                <a:solidFill>
                  <a:srgbClr val="000000"/>
                </a:solidFill>
                <a:latin typeface="Roboto Condensed"/>
              </a:rPr>
              <a:t> 2 </a:t>
            </a:r>
            <a:r>
              <a:rPr lang="en-US" sz="3800" dirty="0" err="1">
                <a:solidFill>
                  <a:srgbClr val="000000"/>
                </a:solidFill>
                <a:latin typeface="Roboto Condensed"/>
              </a:rPr>
              <a:t>tiêu</a:t>
            </a:r>
            <a:r>
              <a:rPr lang="en-US" sz="3800" dirty="0">
                <a:solidFill>
                  <a:srgbClr val="000000"/>
                </a:solidFill>
                <a:latin typeface="Roboto Condensed"/>
              </a:rPr>
              <a:t> </a:t>
            </a:r>
            <a:r>
              <a:rPr lang="en-US" sz="3800" dirty="0" err="1">
                <a:solidFill>
                  <a:srgbClr val="000000"/>
                </a:solidFill>
                <a:latin typeface="Roboto Condensed"/>
              </a:rPr>
              <a:t>chí</a:t>
            </a:r>
            <a:r>
              <a:rPr lang="en-US" sz="3800" dirty="0">
                <a:solidFill>
                  <a:srgbClr val="000000"/>
                </a:solidFill>
                <a:latin typeface="Roboto Condensed"/>
              </a:rPr>
              <a:t>:</a:t>
            </a:r>
          </a:p>
          <a:p>
            <a:pPr algn="just">
              <a:lnSpc>
                <a:spcPts val="5320"/>
              </a:lnSpc>
            </a:pPr>
            <a:r>
              <a:rPr lang="en-US" sz="3800" dirty="0">
                <a:solidFill>
                  <a:srgbClr val="000000"/>
                </a:solidFill>
                <a:latin typeface="Roboto Condensed"/>
              </a:rPr>
              <a:t>- </a:t>
            </a:r>
            <a:r>
              <a:rPr lang="en-US" sz="3800" dirty="0" err="1">
                <a:solidFill>
                  <a:srgbClr val="000000"/>
                </a:solidFill>
                <a:latin typeface="Roboto Condensed"/>
              </a:rPr>
              <a:t>Sự</a:t>
            </a:r>
            <a:r>
              <a:rPr lang="en-US" sz="3800" dirty="0">
                <a:solidFill>
                  <a:srgbClr val="000000"/>
                </a:solidFill>
                <a:latin typeface="Roboto Condensed"/>
              </a:rPr>
              <a:t> </a:t>
            </a:r>
            <a:r>
              <a:rPr lang="en-US" sz="3800" dirty="0" err="1">
                <a:solidFill>
                  <a:srgbClr val="000000"/>
                </a:solidFill>
                <a:latin typeface="Roboto Condensed"/>
              </a:rPr>
              <a:t>hợp</a:t>
            </a:r>
            <a:r>
              <a:rPr lang="en-US" sz="3800" dirty="0">
                <a:solidFill>
                  <a:srgbClr val="000000"/>
                </a:solidFill>
                <a:latin typeface="Roboto Condensed"/>
              </a:rPr>
              <a:t> </a:t>
            </a:r>
            <a:r>
              <a:rPr lang="en-US" sz="3800" dirty="0" err="1">
                <a:solidFill>
                  <a:srgbClr val="000000"/>
                </a:solidFill>
                <a:latin typeface="Roboto Condensed"/>
              </a:rPr>
              <a:t>lí</a:t>
            </a:r>
            <a:r>
              <a:rPr lang="en-US" sz="3800" dirty="0">
                <a:solidFill>
                  <a:srgbClr val="000000"/>
                </a:solidFill>
                <a:latin typeface="Roboto Condensed"/>
              </a:rPr>
              <a:t> </a:t>
            </a:r>
            <a:r>
              <a:rPr lang="en-US" sz="3800" dirty="0" err="1">
                <a:solidFill>
                  <a:srgbClr val="000000"/>
                </a:solidFill>
                <a:latin typeface="Roboto Condensed"/>
              </a:rPr>
              <a:t>cụm</a:t>
            </a:r>
            <a:r>
              <a:rPr lang="en-US" sz="3800" dirty="0">
                <a:solidFill>
                  <a:srgbClr val="000000"/>
                </a:solidFill>
                <a:latin typeface="Roboto Condensed"/>
              </a:rPr>
              <a:t> </a:t>
            </a:r>
            <a:r>
              <a:rPr lang="en-US" sz="3800" dirty="0" err="1">
                <a:solidFill>
                  <a:srgbClr val="000000"/>
                </a:solidFill>
                <a:latin typeface="Roboto Condensed"/>
              </a:rPr>
              <a:t>từ</a:t>
            </a:r>
            <a:r>
              <a:rPr lang="en-US" sz="3800" dirty="0">
                <a:solidFill>
                  <a:srgbClr val="000000"/>
                </a:solidFill>
                <a:latin typeface="Roboto Condensed"/>
              </a:rPr>
              <a:t> </a:t>
            </a:r>
            <a:r>
              <a:rPr lang="en-US" sz="3800" dirty="0" err="1">
                <a:solidFill>
                  <a:srgbClr val="000000"/>
                </a:solidFill>
                <a:latin typeface="Roboto Condensed"/>
              </a:rPr>
              <a:t>đã</a:t>
            </a:r>
            <a:r>
              <a:rPr lang="en-US" sz="3800" dirty="0">
                <a:solidFill>
                  <a:srgbClr val="000000"/>
                </a:solidFill>
                <a:latin typeface="Roboto Condensed"/>
              </a:rPr>
              <a:t> </a:t>
            </a:r>
            <a:r>
              <a:rPr lang="en-US" sz="3800" dirty="0" err="1">
                <a:solidFill>
                  <a:srgbClr val="000000"/>
                </a:solidFill>
                <a:latin typeface="Roboto Condensed"/>
              </a:rPr>
              <a:t>cho</a:t>
            </a:r>
            <a:endParaRPr lang="en-US" sz="3800" dirty="0">
              <a:solidFill>
                <a:srgbClr val="000000"/>
              </a:solidFill>
              <a:latin typeface="Roboto Condensed"/>
            </a:endParaRPr>
          </a:p>
          <a:p>
            <a:pPr algn="just">
              <a:lnSpc>
                <a:spcPts val="5320"/>
              </a:lnSpc>
            </a:pPr>
            <a:r>
              <a:rPr lang="en-US" sz="3800" dirty="0">
                <a:solidFill>
                  <a:srgbClr val="000000"/>
                </a:solidFill>
                <a:latin typeface="Roboto Condensed"/>
              </a:rPr>
              <a:t>- </a:t>
            </a:r>
            <a:r>
              <a:rPr lang="en-US" sz="3800" dirty="0" err="1">
                <a:solidFill>
                  <a:srgbClr val="000000"/>
                </a:solidFill>
                <a:latin typeface="Roboto Condensed"/>
              </a:rPr>
              <a:t>Đảm</a:t>
            </a:r>
            <a:r>
              <a:rPr lang="en-US" sz="3800" dirty="0">
                <a:solidFill>
                  <a:srgbClr val="000000"/>
                </a:solidFill>
                <a:latin typeface="Roboto Condensed"/>
              </a:rPr>
              <a:t> </a:t>
            </a:r>
            <a:r>
              <a:rPr lang="en-US" sz="3800" dirty="0" err="1">
                <a:solidFill>
                  <a:srgbClr val="000000"/>
                </a:solidFill>
                <a:latin typeface="Roboto Condensed"/>
              </a:rPr>
              <a:t>bảo</a:t>
            </a:r>
            <a:r>
              <a:rPr lang="en-US" sz="3800" dirty="0">
                <a:solidFill>
                  <a:srgbClr val="000000"/>
                </a:solidFill>
                <a:latin typeface="Roboto Condensed"/>
              </a:rPr>
              <a:t> </a:t>
            </a:r>
            <a:r>
              <a:rPr lang="en-US" sz="3800" dirty="0" err="1">
                <a:solidFill>
                  <a:srgbClr val="000000"/>
                </a:solidFill>
                <a:latin typeface="Roboto Condensed"/>
              </a:rPr>
              <a:t>quy</a:t>
            </a:r>
            <a:r>
              <a:rPr lang="en-US" sz="3800" dirty="0">
                <a:solidFill>
                  <a:srgbClr val="000000"/>
                </a:solidFill>
                <a:latin typeface="Roboto Condensed"/>
              </a:rPr>
              <a:t> </a:t>
            </a:r>
            <a:r>
              <a:rPr lang="en-US" sz="3800" dirty="0" err="1">
                <a:solidFill>
                  <a:srgbClr val="000000"/>
                </a:solidFill>
                <a:latin typeface="Roboto Condensed"/>
              </a:rPr>
              <a:t>tắc</a:t>
            </a:r>
            <a:r>
              <a:rPr lang="en-US" sz="3800" dirty="0">
                <a:solidFill>
                  <a:srgbClr val="000000"/>
                </a:solidFill>
                <a:latin typeface="Roboto Condensed"/>
              </a:rPr>
              <a:t> </a:t>
            </a:r>
            <a:r>
              <a:rPr lang="en-US" sz="3800" dirty="0" err="1">
                <a:solidFill>
                  <a:srgbClr val="000000"/>
                </a:solidFill>
                <a:latin typeface="Roboto Condensed"/>
              </a:rPr>
              <a:t>ngữ</a:t>
            </a:r>
            <a:r>
              <a:rPr lang="en-US" sz="3800" dirty="0">
                <a:solidFill>
                  <a:srgbClr val="000000"/>
                </a:solidFill>
                <a:latin typeface="Roboto Condensed"/>
              </a:rPr>
              <a:t> </a:t>
            </a:r>
            <a:r>
              <a:rPr lang="en-US" sz="3800" dirty="0" err="1">
                <a:solidFill>
                  <a:srgbClr val="000000"/>
                </a:solidFill>
                <a:latin typeface="Roboto Condensed"/>
              </a:rPr>
              <a:t>pháp</a:t>
            </a:r>
            <a:r>
              <a:rPr lang="en-US" sz="3800" dirty="0">
                <a:solidFill>
                  <a:srgbClr val="000000"/>
                </a:solidFill>
                <a:latin typeface="Roboto Condensed"/>
              </a:rPr>
              <a:t> </a:t>
            </a:r>
            <a:r>
              <a:rPr lang="en-US" sz="3800" dirty="0" err="1">
                <a:solidFill>
                  <a:srgbClr val="000000"/>
                </a:solidFill>
                <a:latin typeface="Roboto Condensed"/>
              </a:rPr>
              <a:t>của</a:t>
            </a:r>
            <a:r>
              <a:rPr lang="en-US" sz="3800" dirty="0">
                <a:solidFill>
                  <a:srgbClr val="000000"/>
                </a:solidFill>
                <a:latin typeface="Roboto Condensed"/>
              </a:rPr>
              <a:t> </a:t>
            </a:r>
            <a:r>
              <a:rPr lang="en-US" sz="3800" dirty="0" err="1">
                <a:solidFill>
                  <a:srgbClr val="000000"/>
                </a:solidFill>
                <a:latin typeface="Roboto Condensed"/>
              </a:rPr>
              <a:t>câu</a:t>
            </a:r>
            <a:r>
              <a:rPr lang="en-US" sz="3800" dirty="0">
                <a:solidFill>
                  <a:srgbClr val="000000"/>
                </a:solidFill>
                <a:latin typeface="Roboto Condensed"/>
              </a:rPr>
              <a:t>.</a:t>
            </a:r>
          </a:p>
        </p:txBody>
      </p:sp>
      <p:sp>
        <p:nvSpPr>
          <p:cNvPr id="11" name="TextBox 11"/>
          <p:cNvSpPr txBox="1"/>
          <p:nvPr/>
        </p:nvSpPr>
        <p:spPr>
          <a:xfrm>
            <a:off x="-1856161" y="486147"/>
            <a:ext cx="20970868" cy="903546"/>
          </a:xfrm>
          <a:prstGeom prst="rect">
            <a:avLst/>
          </a:prstGeom>
        </p:spPr>
        <p:txBody>
          <a:bodyPr lIns="0" tIns="0" rIns="0" bIns="0" rtlCol="0" anchor="t">
            <a:spAutoFit/>
          </a:bodyPr>
          <a:lstStyle/>
          <a:p>
            <a:pPr algn="ctr">
              <a:lnSpc>
                <a:spcPts val="7420"/>
              </a:lnSpc>
            </a:pPr>
            <a:r>
              <a:rPr lang="en-US" sz="5300">
                <a:solidFill>
                  <a:srgbClr val="ED5D3D"/>
                </a:solidFill>
                <a:latin typeface="Fraunces Bold"/>
              </a:rPr>
              <a:t>II. THỰC HÀNH BIỆN PHÁP TU TỪ NÓI QUÁ</a:t>
            </a:r>
          </a:p>
        </p:txBody>
      </p:sp>
      <p:sp>
        <p:nvSpPr>
          <p:cNvPr id="12" name="TextBox 12"/>
          <p:cNvSpPr txBox="1"/>
          <p:nvPr/>
        </p:nvSpPr>
        <p:spPr>
          <a:xfrm>
            <a:off x="1292934" y="3474720"/>
            <a:ext cx="6952967" cy="3147060"/>
          </a:xfrm>
          <a:prstGeom prst="rect">
            <a:avLst/>
          </a:prstGeom>
        </p:spPr>
        <p:txBody>
          <a:bodyPr lIns="0" tIns="0" rIns="0" bIns="0" rtlCol="0" anchor="t">
            <a:spAutoFit/>
          </a:bodyPr>
          <a:lstStyle/>
          <a:p>
            <a:pPr marL="1028578" lvl="2" indent="-342859" algn="just">
              <a:lnSpc>
                <a:spcPts val="6298"/>
              </a:lnSpc>
              <a:buFont typeface="Arial"/>
              <a:buChar char="⚬"/>
            </a:pPr>
            <a:r>
              <a:rPr lang="en-US" sz="4498">
                <a:solidFill>
                  <a:srgbClr val="000000"/>
                </a:solidFill>
                <a:latin typeface="Roboto Condensed Bold"/>
              </a:rPr>
              <a:t>Nhiệm vụ 3: </a:t>
            </a:r>
            <a:r>
              <a:rPr lang="en-US" sz="4498">
                <a:solidFill>
                  <a:srgbClr val="000000"/>
                </a:solidFill>
                <a:latin typeface="Roboto Condensed"/>
              </a:rPr>
              <a:t>HS thực hiện bài tập số 3</a:t>
            </a:r>
          </a:p>
          <a:p>
            <a:pPr marL="960120" lvl="2" indent="-320040" algn="just">
              <a:lnSpc>
                <a:spcPts val="5880"/>
              </a:lnSpc>
              <a:buFont typeface="Arial"/>
              <a:buChar char="⚬"/>
            </a:pPr>
            <a:r>
              <a:rPr lang="en-US" sz="4200">
                <a:solidFill>
                  <a:srgbClr val="000000"/>
                </a:solidFill>
                <a:latin typeface="Roboto Condensed"/>
              </a:rPr>
              <a:t>Hoạt động cá nhân.</a:t>
            </a:r>
          </a:p>
          <a:p>
            <a:pPr marL="960120" lvl="2" indent="-320040" algn="just">
              <a:lnSpc>
                <a:spcPts val="5880"/>
              </a:lnSpc>
              <a:buFont typeface="Arial"/>
              <a:buChar char="⚬"/>
            </a:pPr>
            <a:r>
              <a:rPr lang="en-US" sz="4200">
                <a:solidFill>
                  <a:srgbClr val="000000"/>
                </a:solidFill>
                <a:latin typeface="Roboto Condensed"/>
              </a:rPr>
              <a:t>Thời gian: 5 phút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 name="TextBox 2"/>
          <p:cNvSpPr txBox="1"/>
          <p:nvPr/>
        </p:nvSpPr>
        <p:spPr>
          <a:xfrm>
            <a:off x="2214084" y="818923"/>
            <a:ext cx="13099147" cy="1228693"/>
          </a:xfrm>
          <a:prstGeom prst="rect">
            <a:avLst/>
          </a:prstGeom>
        </p:spPr>
        <p:txBody>
          <a:bodyPr lIns="0" tIns="0" rIns="0" bIns="0" rtlCol="0" anchor="t">
            <a:spAutoFit/>
          </a:bodyPr>
          <a:lstStyle/>
          <a:p>
            <a:pPr algn="ctr">
              <a:lnSpc>
                <a:spcPts val="9720"/>
              </a:lnSpc>
            </a:pPr>
            <a:r>
              <a:rPr lang="en-US" sz="8100">
                <a:solidFill>
                  <a:srgbClr val="ED5D3D"/>
                </a:solidFill>
                <a:latin typeface="Fraunces Bold"/>
              </a:rPr>
              <a:t>III. VẬN DỤNG</a:t>
            </a:r>
          </a:p>
        </p:txBody>
      </p:sp>
      <p:grpSp>
        <p:nvGrpSpPr>
          <p:cNvPr id="3" name="Group 3"/>
          <p:cNvGrpSpPr/>
          <p:nvPr/>
        </p:nvGrpSpPr>
        <p:grpSpPr>
          <a:xfrm>
            <a:off x="2214084" y="2581016"/>
            <a:ext cx="13859831" cy="4519640"/>
            <a:chOff x="0" y="0"/>
            <a:chExt cx="18479775" cy="6026187"/>
          </a:xfrm>
        </p:grpSpPr>
        <p:sp>
          <p:nvSpPr>
            <p:cNvPr id="4" name="Freeform 4"/>
            <p:cNvSpPr/>
            <p:nvPr/>
          </p:nvSpPr>
          <p:spPr>
            <a:xfrm>
              <a:off x="0" y="0"/>
              <a:ext cx="18479771" cy="6026277"/>
            </a:xfrm>
            <a:custGeom>
              <a:avLst/>
              <a:gdLst/>
              <a:ahLst/>
              <a:cxnLst/>
              <a:rect l="l" t="t" r="r" b="b"/>
              <a:pathLst>
                <a:path w="18479771" h="6026277">
                  <a:moveTo>
                    <a:pt x="18171288" y="6026150"/>
                  </a:moveTo>
                  <a:lnTo>
                    <a:pt x="308483" y="6026150"/>
                  </a:lnTo>
                  <a:cubicBezTo>
                    <a:pt x="138430" y="6026150"/>
                    <a:pt x="0" y="5887720"/>
                    <a:pt x="0" y="5717794"/>
                  </a:cubicBezTo>
                  <a:lnTo>
                    <a:pt x="0" y="308483"/>
                  </a:lnTo>
                  <a:cubicBezTo>
                    <a:pt x="0" y="138430"/>
                    <a:pt x="138430" y="0"/>
                    <a:pt x="308483" y="0"/>
                  </a:cubicBezTo>
                  <a:lnTo>
                    <a:pt x="18171288" y="0"/>
                  </a:lnTo>
                  <a:cubicBezTo>
                    <a:pt x="18341214" y="0"/>
                    <a:pt x="18479771" y="138430"/>
                    <a:pt x="18479771" y="308483"/>
                  </a:cubicBezTo>
                  <a:lnTo>
                    <a:pt x="18479771" y="5717794"/>
                  </a:lnTo>
                  <a:cubicBezTo>
                    <a:pt x="18479771" y="5887720"/>
                    <a:pt x="18341341" y="6026277"/>
                    <a:pt x="18171288" y="6026277"/>
                  </a:cubicBezTo>
                  <a:close/>
                </a:path>
              </a:pathLst>
            </a:custGeom>
            <a:solidFill>
              <a:srgbClr val="FFFFFF"/>
            </a:solidFill>
          </p:spPr>
        </p:sp>
      </p:grpSp>
      <p:sp>
        <p:nvSpPr>
          <p:cNvPr id="5" name="TextBox 5"/>
          <p:cNvSpPr txBox="1"/>
          <p:nvPr/>
        </p:nvSpPr>
        <p:spPr>
          <a:xfrm>
            <a:off x="2884935" y="3087284"/>
            <a:ext cx="12518129" cy="3273742"/>
          </a:xfrm>
          <a:prstGeom prst="rect">
            <a:avLst/>
          </a:prstGeom>
        </p:spPr>
        <p:txBody>
          <a:bodyPr lIns="0" tIns="0" rIns="0" bIns="0" rtlCol="0" anchor="t">
            <a:spAutoFit/>
          </a:bodyPr>
          <a:lstStyle/>
          <a:p>
            <a:pPr algn="ctr">
              <a:lnSpc>
                <a:spcPts val="6300"/>
              </a:lnSpc>
            </a:pPr>
            <a:r>
              <a:rPr lang="en-US" sz="4200">
                <a:solidFill>
                  <a:srgbClr val="1C4F59"/>
                </a:solidFill>
                <a:latin typeface="Roboto Condensed"/>
              </a:rPr>
              <a:t>Viết một đoạn văn (khoảng 5-7 dòng) nêu những điều tốt đẹp em đã tiếp nhận được sau khi đọc những truyện ngụ ngôn trong bài học này. Trong đoạn văn có sử dụng biện pháp tu từ nói quá. </a:t>
            </a:r>
          </a:p>
        </p:txBody>
      </p:sp>
      <p:pic>
        <p:nvPicPr>
          <p:cNvPr id="6" name="Picture 6"/>
          <p:cNvPicPr>
            <a:picLocks noChangeAspect="1"/>
          </p:cNvPicPr>
          <p:nvPr/>
        </p:nvPicPr>
        <p:blipFill>
          <a:blip r:embed="rId2"/>
          <a:srcRect b="236"/>
          <a:stretch>
            <a:fillRect/>
          </a:stretch>
        </p:blipFill>
        <p:spPr>
          <a:xfrm rot="-1094314">
            <a:off x="8073281" y="6628851"/>
            <a:ext cx="2445377" cy="2518646"/>
          </a:xfrm>
          <a:prstGeom prst="rect">
            <a:avLst/>
          </a:prstGeom>
        </p:spPr>
      </p:pic>
      <p:pic>
        <p:nvPicPr>
          <p:cNvPr id="7" name="Picture 7"/>
          <p:cNvPicPr>
            <a:picLocks noChangeAspect="1"/>
          </p:cNvPicPr>
          <p:nvPr/>
        </p:nvPicPr>
        <p:blipFill>
          <a:blip r:embed="rId3"/>
          <a:srcRect b="9"/>
          <a:stretch>
            <a:fillRect/>
          </a:stretch>
        </p:blipFill>
        <p:spPr>
          <a:xfrm rot="-437902">
            <a:off x="4601857" y="6587079"/>
            <a:ext cx="2536797" cy="2296955"/>
          </a:xfrm>
          <a:prstGeom prst="rect">
            <a:avLst/>
          </a:prstGeom>
        </p:spPr>
      </p:pic>
      <p:pic>
        <p:nvPicPr>
          <p:cNvPr id="8" name="Picture 8"/>
          <p:cNvPicPr>
            <a:picLocks noChangeAspect="1"/>
          </p:cNvPicPr>
          <p:nvPr/>
        </p:nvPicPr>
        <p:blipFill>
          <a:blip r:embed="rId4"/>
          <a:srcRect b="8"/>
          <a:stretch>
            <a:fillRect/>
          </a:stretch>
        </p:blipFill>
        <p:spPr>
          <a:xfrm rot="546343">
            <a:off x="11573315" y="6695131"/>
            <a:ext cx="2213445" cy="2439669"/>
          </a:xfrm>
          <a:prstGeom prst="rect">
            <a:avLst/>
          </a:prstGeom>
        </p:spPr>
      </p:pic>
      <p:pic>
        <p:nvPicPr>
          <p:cNvPr id="9" name="Picture 9"/>
          <p:cNvPicPr>
            <a:picLocks noChangeAspect="1"/>
          </p:cNvPicPr>
          <p:nvPr/>
        </p:nvPicPr>
        <p:blipFill>
          <a:blip r:embed="rId5"/>
          <a:srcRect r="64"/>
          <a:stretch>
            <a:fillRect/>
          </a:stretch>
        </p:blipFill>
        <p:spPr>
          <a:xfrm rot="977776">
            <a:off x="14819303" y="6349011"/>
            <a:ext cx="2129401" cy="2518646"/>
          </a:xfrm>
          <a:prstGeom prst="rect">
            <a:avLst/>
          </a:prstGeom>
        </p:spPr>
      </p:pic>
      <p:pic>
        <p:nvPicPr>
          <p:cNvPr id="10" name="Picture 10"/>
          <p:cNvPicPr>
            <a:picLocks noChangeAspect="1"/>
          </p:cNvPicPr>
          <p:nvPr/>
        </p:nvPicPr>
        <p:blipFill>
          <a:blip r:embed="rId6"/>
          <a:srcRect b="104"/>
          <a:stretch>
            <a:fillRect/>
          </a:stretch>
        </p:blipFill>
        <p:spPr>
          <a:xfrm>
            <a:off x="1028700" y="6535358"/>
            <a:ext cx="2705366" cy="2400397"/>
          </a:xfrm>
          <a:prstGeom prst="rect">
            <a:avLst/>
          </a:prstGeom>
        </p:spPr>
      </p:pic>
      <p:grpSp>
        <p:nvGrpSpPr>
          <p:cNvPr id="11" name="Group 11"/>
          <p:cNvGrpSpPr/>
          <p:nvPr/>
        </p:nvGrpSpPr>
        <p:grpSpPr>
          <a:xfrm>
            <a:off x="0" y="9466902"/>
            <a:ext cx="18288000" cy="820098"/>
            <a:chOff x="0" y="0"/>
            <a:chExt cx="24384000" cy="1093464"/>
          </a:xfrm>
        </p:grpSpPr>
        <p:sp>
          <p:nvSpPr>
            <p:cNvPr id="12" name="Freeform 12"/>
            <p:cNvSpPr/>
            <p:nvPr/>
          </p:nvSpPr>
          <p:spPr>
            <a:xfrm>
              <a:off x="0" y="0"/>
              <a:ext cx="24384000" cy="1093470"/>
            </a:xfrm>
            <a:custGeom>
              <a:avLst/>
              <a:gdLst/>
              <a:ahLst/>
              <a:cxnLst/>
              <a:rect l="l" t="t" r="r" b="b"/>
              <a:pathLst>
                <a:path w="24384000" h="1093470">
                  <a:moveTo>
                    <a:pt x="0" y="0"/>
                  </a:moveTo>
                  <a:lnTo>
                    <a:pt x="24384000" y="0"/>
                  </a:lnTo>
                  <a:lnTo>
                    <a:pt x="24384000" y="1093470"/>
                  </a:lnTo>
                  <a:lnTo>
                    <a:pt x="0" y="1093470"/>
                  </a:lnTo>
                  <a:close/>
                </a:path>
              </a:pathLst>
            </a:custGeom>
            <a:solidFill>
              <a:srgbClr val="FADECC"/>
            </a:solidFill>
          </p:spPr>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4257"/>
          <a:stretch>
            <a:fillRect/>
          </a:stretch>
        </p:blipFill>
        <p:spPr>
          <a:xfrm>
            <a:off x="0" y="0"/>
            <a:ext cx="14755177" cy="10287000"/>
          </a:xfrm>
          <a:prstGeom prst="rect">
            <a:avLst/>
          </a:prstGeom>
        </p:spPr>
      </p:pic>
      <p:sp>
        <p:nvSpPr>
          <p:cNvPr id="3" name="TextBox 3"/>
          <p:cNvSpPr txBox="1"/>
          <p:nvPr/>
        </p:nvSpPr>
        <p:spPr>
          <a:xfrm>
            <a:off x="14755177" y="3231884"/>
            <a:ext cx="2906037" cy="3680357"/>
          </a:xfrm>
          <a:prstGeom prst="rect">
            <a:avLst/>
          </a:prstGeom>
        </p:spPr>
        <p:txBody>
          <a:bodyPr wrap="square" lIns="0" tIns="0" rIns="0" bIns="0" rtlCol="0" anchor="t">
            <a:spAutoFit/>
          </a:bodyPr>
          <a:lstStyle/>
          <a:p>
            <a:pPr algn="ctr">
              <a:lnSpc>
                <a:spcPts val="9792"/>
              </a:lnSpc>
            </a:pPr>
            <a:r>
              <a:rPr lang="en-US" sz="6999" dirty="0" err="1">
                <a:solidFill>
                  <a:srgbClr val="000000"/>
                </a:solidFill>
                <a:latin typeface="Roboto Condensed"/>
              </a:rPr>
              <a:t>Trắng</a:t>
            </a:r>
            <a:r>
              <a:rPr lang="en-US" sz="6999" dirty="0">
                <a:solidFill>
                  <a:srgbClr val="000000"/>
                </a:solidFill>
                <a:latin typeface="Roboto Condensed"/>
              </a:rPr>
              <a:t> </a:t>
            </a:r>
          </a:p>
          <a:p>
            <a:pPr algn="ctr">
              <a:lnSpc>
                <a:spcPts val="9792"/>
              </a:lnSpc>
            </a:pPr>
            <a:r>
              <a:rPr lang="en-US" sz="6999" dirty="0" err="1">
                <a:solidFill>
                  <a:srgbClr val="000000"/>
                </a:solidFill>
                <a:latin typeface="Roboto Condensed"/>
              </a:rPr>
              <a:t>như</a:t>
            </a:r>
            <a:endParaRPr lang="en-US" sz="6999" dirty="0">
              <a:solidFill>
                <a:srgbClr val="000000"/>
              </a:solidFill>
              <a:latin typeface="Roboto Condensed"/>
            </a:endParaRPr>
          </a:p>
          <a:p>
            <a:pPr algn="ctr">
              <a:lnSpc>
                <a:spcPts val="9798"/>
              </a:lnSpc>
            </a:pPr>
            <a:r>
              <a:rPr lang="en-US" sz="6999" dirty="0">
                <a:solidFill>
                  <a:srgbClr val="000000"/>
                </a:solidFill>
                <a:latin typeface="Roboto Condensed"/>
              </a:rPr>
              <a:t> </a:t>
            </a:r>
            <a:r>
              <a:rPr lang="en-US" sz="6999" dirty="0" err="1">
                <a:solidFill>
                  <a:srgbClr val="000000"/>
                </a:solidFill>
                <a:latin typeface="Roboto Condensed"/>
              </a:rPr>
              <a:t>tuyết</a:t>
            </a:r>
            <a:endParaRPr lang="en-US" sz="6999" dirty="0">
              <a:solidFill>
                <a:srgbClr val="000000"/>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629" r="629"/>
          <a:stretch>
            <a:fillRect/>
          </a:stretch>
        </p:blipFill>
        <p:spPr>
          <a:xfrm>
            <a:off x="4037610" y="976215"/>
            <a:ext cx="14250390" cy="8334569"/>
          </a:xfrm>
          <a:prstGeom prst="rect">
            <a:avLst/>
          </a:prstGeom>
        </p:spPr>
      </p:pic>
      <p:sp>
        <p:nvSpPr>
          <p:cNvPr id="3" name="TextBox 3"/>
          <p:cNvSpPr txBox="1"/>
          <p:nvPr/>
        </p:nvSpPr>
        <p:spPr>
          <a:xfrm>
            <a:off x="678802" y="2806806"/>
            <a:ext cx="2416179" cy="3680357"/>
          </a:xfrm>
          <a:prstGeom prst="rect">
            <a:avLst/>
          </a:prstGeom>
        </p:spPr>
        <p:txBody>
          <a:bodyPr lIns="0" tIns="0" rIns="0" bIns="0" rtlCol="0" anchor="t">
            <a:spAutoFit/>
          </a:bodyPr>
          <a:lstStyle/>
          <a:p>
            <a:pPr algn="ctr">
              <a:lnSpc>
                <a:spcPts val="9792"/>
              </a:lnSpc>
            </a:pPr>
            <a:r>
              <a:rPr lang="en-US" sz="6999" dirty="0" err="1">
                <a:solidFill>
                  <a:srgbClr val="000000"/>
                </a:solidFill>
                <a:latin typeface="Roboto Condensed"/>
              </a:rPr>
              <a:t>Nhanh</a:t>
            </a:r>
            <a:r>
              <a:rPr lang="en-US" sz="6999" dirty="0">
                <a:solidFill>
                  <a:srgbClr val="000000"/>
                </a:solidFill>
                <a:latin typeface="Roboto Condensed"/>
              </a:rPr>
              <a:t> </a:t>
            </a:r>
          </a:p>
          <a:p>
            <a:pPr algn="ctr">
              <a:lnSpc>
                <a:spcPts val="9792"/>
              </a:lnSpc>
            </a:pPr>
            <a:r>
              <a:rPr lang="en-US" sz="6999" dirty="0" err="1">
                <a:solidFill>
                  <a:srgbClr val="000000"/>
                </a:solidFill>
                <a:latin typeface="Roboto Condensed"/>
              </a:rPr>
              <a:t>như</a:t>
            </a:r>
            <a:r>
              <a:rPr lang="en-US" sz="6999" dirty="0">
                <a:solidFill>
                  <a:srgbClr val="000000"/>
                </a:solidFill>
                <a:latin typeface="Roboto Condensed"/>
              </a:rPr>
              <a:t> </a:t>
            </a:r>
          </a:p>
          <a:p>
            <a:pPr algn="ctr">
              <a:lnSpc>
                <a:spcPts val="9798"/>
              </a:lnSpc>
            </a:pPr>
            <a:r>
              <a:rPr lang="en-US" sz="6999" dirty="0" err="1">
                <a:solidFill>
                  <a:srgbClr val="000000"/>
                </a:solidFill>
                <a:latin typeface="Roboto Condensed"/>
              </a:rPr>
              <a:t>chớp</a:t>
            </a:r>
            <a:endParaRPr lang="en-US" sz="6999" dirty="0">
              <a:solidFill>
                <a:srgbClr val="000000"/>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83771" y="780372"/>
            <a:ext cx="12312179" cy="8726257"/>
          </a:xfrm>
          <a:prstGeom prst="rect">
            <a:avLst/>
          </a:prstGeom>
        </p:spPr>
      </p:pic>
      <p:sp>
        <p:nvSpPr>
          <p:cNvPr id="3" name="TextBox 3"/>
          <p:cNvSpPr txBox="1"/>
          <p:nvPr/>
        </p:nvSpPr>
        <p:spPr>
          <a:xfrm>
            <a:off x="13340879" y="8303129"/>
            <a:ext cx="4655526" cy="1203499"/>
          </a:xfrm>
          <a:prstGeom prst="rect">
            <a:avLst/>
          </a:prstGeom>
        </p:spPr>
        <p:txBody>
          <a:bodyPr lIns="0" tIns="0" rIns="0" bIns="0" rtlCol="0" anchor="t">
            <a:spAutoFit/>
          </a:bodyPr>
          <a:lstStyle/>
          <a:p>
            <a:pPr algn="ctr">
              <a:lnSpc>
                <a:spcPts val="9798"/>
              </a:lnSpc>
            </a:pPr>
            <a:r>
              <a:rPr lang="en-US" sz="6999" dirty="0" err="1">
                <a:solidFill>
                  <a:srgbClr val="000000"/>
                </a:solidFill>
                <a:latin typeface="Roboto Condensed"/>
              </a:rPr>
              <a:t>Nghĩ</a:t>
            </a:r>
            <a:r>
              <a:rPr lang="en-US" sz="6999" dirty="0">
                <a:solidFill>
                  <a:srgbClr val="000000"/>
                </a:solidFill>
                <a:latin typeface="Roboto Condensed"/>
              </a:rPr>
              <a:t> </a:t>
            </a:r>
            <a:r>
              <a:rPr lang="en-US" sz="6999" dirty="0" err="1">
                <a:solidFill>
                  <a:srgbClr val="000000"/>
                </a:solidFill>
                <a:latin typeface="Roboto Condensed"/>
              </a:rPr>
              <a:t>nát</a:t>
            </a:r>
            <a:r>
              <a:rPr lang="en-US" sz="6999" dirty="0">
                <a:solidFill>
                  <a:srgbClr val="000000"/>
                </a:solidFill>
                <a:latin typeface="Roboto Condensed"/>
              </a:rPr>
              <a:t> </a:t>
            </a:r>
            <a:r>
              <a:rPr lang="en-US" sz="6999" dirty="0" err="1">
                <a:solidFill>
                  <a:srgbClr val="000000"/>
                </a:solidFill>
                <a:latin typeface="Roboto Condensed"/>
              </a:rPr>
              <a:t>óc</a:t>
            </a:r>
            <a:endParaRPr lang="en-US" sz="6999" dirty="0">
              <a:solidFill>
                <a:srgbClr val="000000"/>
              </a:solidFill>
              <a:latin typeface="Roboto Condense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2" name="Group 2"/>
          <p:cNvGrpSpPr/>
          <p:nvPr/>
        </p:nvGrpSpPr>
        <p:grpSpPr>
          <a:xfrm>
            <a:off x="1461521" y="1021353"/>
            <a:ext cx="4660424" cy="4557567"/>
            <a:chOff x="0" y="0"/>
            <a:chExt cx="6213899" cy="6076756"/>
          </a:xfrm>
        </p:grpSpPr>
        <p:sp>
          <p:nvSpPr>
            <p:cNvPr id="3" name="Freeform 3"/>
            <p:cNvSpPr/>
            <p:nvPr/>
          </p:nvSpPr>
          <p:spPr>
            <a:xfrm>
              <a:off x="0" y="0"/>
              <a:ext cx="6214110" cy="6076823"/>
            </a:xfrm>
            <a:custGeom>
              <a:avLst/>
              <a:gdLst/>
              <a:ahLst/>
              <a:cxnLst/>
              <a:rect l="l" t="t" r="r" b="b"/>
              <a:pathLst>
                <a:path w="6214110" h="6076823">
                  <a:moveTo>
                    <a:pt x="4391914" y="5993511"/>
                  </a:moveTo>
                  <a:cubicBezTo>
                    <a:pt x="4355973" y="6003290"/>
                    <a:pt x="4328287" y="6016371"/>
                    <a:pt x="4300474" y="6019673"/>
                  </a:cubicBezTo>
                  <a:cubicBezTo>
                    <a:pt x="4143756" y="6032754"/>
                    <a:pt x="3988689" y="6045835"/>
                    <a:pt x="3831844" y="6057265"/>
                  </a:cubicBezTo>
                  <a:cubicBezTo>
                    <a:pt x="3751834" y="6062218"/>
                    <a:pt x="3671824" y="6067044"/>
                    <a:pt x="3591814" y="6068695"/>
                  </a:cubicBezTo>
                  <a:cubicBezTo>
                    <a:pt x="3505327" y="6071997"/>
                    <a:pt x="3418713" y="6076823"/>
                    <a:pt x="3333877" y="6073648"/>
                  </a:cubicBezTo>
                  <a:cubicBezTo>
                    <a:pt x="3252216" y="6071997"/>
                    <a:pt x="3170555" y="6067171"/>
                    <a:pt x="3092196" y="6052439"/>
                  </a:cubicBezTo>
                  <a:cubicBezTo>
                    <a:pt x="2990977" y="6034532"/>
                    <a:pt x="2888107" y="6034532"/>
                    <a:pt x="2788539" y="6018149"/>
                  </a:cubicBezTo>
                  <a:cubicBezTo>
                    <a:pt x="2528951" y="5975731"/>
                    <a:pt x="2264410" y="5987161"/>
                    <a:pt x="2003171" y="5969127"/>
                  </a:cubicBezTo>
                  <a:cubicBezTo>
                    <a:pt x="1856232" y="5959348"/>
                    <a:pt x="1709293" y="5936488"/>
                    <a:pt x="1562354" y="5916930"/>
                  </a:cubicBezTo>
                  <a:cubicBezTo>
                    <a:pt x="1395857" y="5895721"/>
                    <a:pt x="1229233" y="5871210"/>
                    <a:pt x="1061085" y="5848350"/>
                  </a:cubicBezTo>
                  <a:cubicBezTo>
                    <a:pt x="938657" y="5831967"/>
                    <a:pt x="814578" y="5815711"/>
                    <a:pt x="692150" y="5799328"/>
                  </a:cubicBezTo>
                  <a:cubicBezTo>
                    <a:pt x="688848" y="5799328"/>
                    <a:pt x="685673" y="5797677"/>
                    <a:pt x="682371" y="5797677"/>
                  </a:cubicBezTo>
                  <a:cubicBezTo>
                    <a:pt x="579501" y="5753608"/>
                    <a:pt x="470154" y="5719318"/>
                    <a:pt x="375412" y="5662168"/>
                  </a:cubicBezTo>
                  <a:cubicBezTo>
                    <a:pt x="215392" y="5564251"/>
                    <a:pt x="146812" y="5407533"/>
                    <a:pt x="140335" y="5223002"/>
                  </a:cubicBezTo>
                  <a:cubicBezTo>
                    <a:pt x="138684" y="5159375"/>
                    <a:pt x="130556" y="5097272"/>
                    <a:pt x="130556" y="5033645"/>
                  </a:cubicBezTo>
                  <a:cubicBezTo>
                    <a:pt x="132207" y="4945507"/>
                    <a:pt x="138684" y="4858893"/>
                    <a:pt x="143637" y="4772406"/>
                  </a:cubicBezTo>
                  <a:cubicBezTo>
                    <a:pt x="156718" y="4514469"/>
                    <a:pt x="163195" y="4256532"/>
                    <a:pt x="143637" y="3998468"/>
                  </a:cubicBezTo>
                  <a:cubicBezTo>
                    <a:pt x="125730" y="3766693"/>
                    <a:pt x="109347" y="3536442"/>
                    <a:pt x="91440" y="3304540"/>
                  </a:cubicBezTo>
                  <a:cubicBezTo>
                    <a:pt x="80010" y="3155950"/>
                    <a:pt x="65278" y="3009011"/>
                    <a:pt x="55499" y="2860421"/>
                  </a:cubicBezTo>
                  <a:cubicBezTo>
                    <a:pt x="49022" y="2762504"/>
                    <a:pt x="50546" y="2662809"/>
                    <a:pt x="44069" y="2564892"/>
                  </a:cubicBezTo>
                  <a:cubicBezTo>
                    <a:pt x="40767" y="2509393"/>
                    <a:pt x="22860" y="2455545"/>
                    <a:pt x="21209" y="2400046"/>
                  </a:cubicBezTo>
                  <a:cubicBezTo>
                    <a:pt x="14732" y="2266188"/>
                    <a:pt x="13081" y="2130679"/>
                    <a:pt x="9779" y="1995170"/>
                  </a:cubicBezTo>
                  <a:cubicBezTo>
                    <a:pt x="8128" y="1942973"/>
                    <a:pt x="0" y="1890649"/>
                    <a:pt x="1651" y="1838452"/>
                  </a:cubicBezTo>
                  <a:cubicBezTo>
                    <a:pt x="3302" y="1756791"/>
                    <a:pt x="13081" y="1675130"/>
                    <a:pt x="14732" y="1593596"/>
                  </a:cubicBezTo>
                  <a:cubicBezTo>
                    <a:pt x="16383" y="1498854"/>
                    <a:pt x="6604" y="1404239"/>
                    <a:pt x="9779" y="1311148"/>
                  </a:cubicBezTo>
                  <a:cubicBezTo>
                    <a:pt x="9779" y="1221359"/>
                    <a:pt x="21209" y="1133221"/>
                    <a:pt x="32639" y="1043432"/>
                  </a:cubicBezTo>
                  <a:cubicBezTo>
                    <a:pt x="35941" y="1012444"/>
                    <a:pt x="58801" y="984631"/>
                    <a:pt x="65278" y="953643"/>
                  </a:cubicBezTo>
                  <a:cubicBezTo>
                    <a:pt x="93091" y="799973"/>
                    <a:pt x="122428" y="646557"/>
                    <a:pt x="194310" y="504444"/>
                  </a:cubicBezTo>
                  <a:cubicBezTo>
                    <a:pt x="210693" y="473456"/>
                    <a:pt x="236728" y="445643"/>
                    <a:pt x="261239" y="421132"/>
                  </a:cubicBezTo>
                  <a:cubicBezTo>
                    <a:pt x="269367" y="413004"/>
                    <a:pt x="289052" y="417830"/>
                    <a:pt x="293878" y="417830"/>
                  </a:cubicBezTo>
                  <a:cubicBezTo>
                    <a:pt x="305308" y="396621"/>
                    <a:pt x="311785" y="375412"/>
                    <a:pt x="324866" y="365633"/>
                  </a:cubicBezTo>
                  <a:cubicBezTo>
                    <a:pt x="395097" y="311785"/>
                    <a:pt x="468503" y="272542"/>
                    <a:pt x="559943" y="262763"/>
                  </a:cubicBezTo>
                  <a:cubicBezTo>
                    <a:pt x="628523" y="254635"/>
                    <a:pt x="695452" y="225171"/>
                    <a:pt x="764032" y="208915"/>
                  </a:cubicBezTo>
                  <a:cubicBezTo>
                    <a:pt x="847344" y="189357"/>
                    <a:pt x="930529" y="166497"/>
                    <a:pt x="1017143" y="155067"/>
                  </a:cubicBezTo>
                  <a:cubicBezTo>
                    <a:pt x="1095502" y="145288"/>
                    <a:pt x="1170559" y="124079"/>
                    <a:pt x="1250569" y="117475"/>
                  </a:cubicBezTo>
                  <a:cubicBezTo>
                    <a:pt x="1332230" y="110998"/>
                    <a:pt x="1413891" y="91313"/>
                    <a:pt x="1497076" y="84836"/>
                  </a:cubicBezTo>
                  <a:cubicBezTo>
                    <a:pt x="1722501" y="68580"/>
                    <a:pt x="1949450" y="57150"/>
                    <a:pt x="2174748" y="44069"/>
                  </a:cubicBezTo>
                  <a:cubicBezTo>
                    <a:pt x="2230247" y="40767"/>
                    <a:pt x="2285746" y="44069"/>
                    <a:pt x="2341245" y="45720"/>
                  </a:cubicBezTo>
                  <a:cubicBezTo>
                    <a:pt x="2369058" y="47371"/>
                    <a:pt x="2396744" y="53848"/>
                    <a:pt x="2426081" y="57150"/>
                  </a:cubicBezTo>
                  <a:cubicBezTo>
                    <a:pt x="2439162" y="58801"/>
                    <a:pt x="2452243" y="53848"/>
                    <a:pt x="2465324" y="53848"/>
                  </a:cubicBezTo>
                  <a:cubicBezTo>
                    <a:pt x="2504567" y="53848"/>
                    <a:pt x="2545334" y="53848"/>
                    <a:pt x="2584450" y="52197"/>
                  </a:cubicBezTo>
                  <a:cubicBezTo>
                    <a:pt x="2659507" y="48895"/>
                    <a:pt x="2736342" y="40767"/>
                    <a:pt x="2811399" y="40767"/>
                  </a:cubicBezTo>
                  <a:cubicBezTo>
                    <a:pt x="2884932" y="40767"/>
                    <a:pt x="2958338" y="45720"/>
                    <a:pt x="3031871" y="48895"/>
                  </a:cubicBezTo>
                  <a:lnTo>
                    <a:pt x="3090672" y="48895"/>
                  </a:lnTo>
                  <a:cubicBezTo>
                    <a:pt x="3180461" y="45593"/>
                    <a:pt x="3268599" y="45593"/>
                    <a:pt x="3358388" y="40767"/>
                  </a:cubicBezTo>
                  <a:cubicBezTo>
                    <a:pt x="3444875" y="35814"/>
                    <a:pt x="3529838" y="24384"/>
                    <a:pt x="3616325" y="19558"/>
                  </a:cubicBezTo>
                  <a:cubicBezTo>
                    <a:pt x="3657092" y="16256"/>
                    <a:pt x="3699637" y="16256"/>
                    <a:pt x="3740404" y="24511"/>
                  </a:cubicBezTo>
                  <a:cubicBezTo>
                    <a:pt x="3802507" y="35941"/>
                    <a:pt x="3861181" y="42418"/>
                    <a:pt x="3923284" y="24511"/>
                  </a:cubicBezTo>
                  <a:cubicBezTo>
                    <a:pt x="3946144" y="18034"/>
                    <a:pt x="3975481" y="29464"/>
                    <a:pt x="4001643" y="32639"/>
                  </a:cubicBezTo>
                  <a:cubicBezTo>
                    <a:pt x="4013073" y="34290"/>
                    <a:pt x="4026154" y="37592"/>
                    <a:pt x="4032631" y="32639"/>
                  </a:cubicBezTo>
                  <a:cubicBezTo>
                    <a:pt x="4076700" y="0"/>
                    <a:pt x="4117594" y="8128"/>
                    <a:pt x="4160012" y="35941"/>
                  </a:cubicBezTo>
                  <a:cubicBezTo>
                    <a:pt x="4164965" y="39243"/>
                    <a:pt x="4177919" y="30988"/>
                    <a:pt x="4187825" y="30988"/>
                  </a:cubicBezTo>
                  <a:cubicBezTo>
                    <a:pt x="4227068" y="30988"/>
                    <a:pt x="4266184" y="30988"/>
                    <a:pt x="4306951" y="32639"/>
                  </a:cubicBezTo>
                  <a:cubicBezTo>
                    <a:pt x="4336288" y="34290"/>
                    <a:pt x="4364101" y="44069"/>
                    <a:pt x="4393438" y="47371"/>
                  </a:cubicBezTo>
                  <a:cubicBezTo>
                    <a:pt x="4457065" y="55499"/>
                    <a:pt x="4522470" y="68580"/>
                    <a:pt x="4587748" y="68580"/>
                  </a:cubicBezTo>
                  <a:cubicBezTo>
                    <a:pt x="4710176" y="70231"/>
                    <a:pt x="4832604" y="75057"/>
                    <a:pt x="4953508" y="101219"/>
                  </a:cubicBezTo>
                  <a:cubicBezTo>
                    <a:pt x="5066157" y="125730"/>
                    <a:pt x="5182108" y="125730"/>
                    <a:pt x="5296408" y="145288"/>
                  </a:cubicBezTo>
                  <a:cubicBezTo>
                    <a:pt x="5364988" y="156718"/>
                    <a:pt x="5435219" y="177927"/>
                    <a:pt x="5494020" y="212217"/>
                  </a:cubicBezTo>
                  <a:cubicBezTo>
                    <a:pt x="5557647" y="248158"/>
                    <a:pt x="5606669" y="306959"/>
                    <a:pt x="5663819" y="355854"/>
                  </a:cubicBezTo>
                  <a:cubicBezTo>
                    <a:pt x="5685028" y="373761"/>
                    <a:pt x="5716016" y="386842"/>
                    <a:pt x="5730748" y="409702"/>
                  </a:cubicBezTo>
                  <a:cubicBezTo>
                    <a:pt x="5773166" y="471805"/>
                    <a:pt x="5810758" y="537083"/>
                    <a:pt x="5848350" y="602361"/>
                  </a:cubicBezTo>
                  <a:cubicBezTo>
                    <a:pt x="5876163" y="649732"/>
                    <a:pt x="5903849" y="698627"/>
                    <a:pt x="5925058" y="747649"/>
                  </a:cubicBezTo>
                  <a:cubicBezTo>
                    <a:pt x="5947918" y="804799"/>
                    <a:pt x="5965825" y="863600"/>
                    <a:pt x="5983859" y="923925"/>
                  </a:cubicBezTo>
                  <a:cubicBezTo>
                    <a:pt x="6011672" y="1018667"/>
                    <a:pt x="6044311" y="1113282"/>
                    <a:pt x="6062218" y="1211326"/>
                  </a:cubicBezTo>
                  <a:cubicBezTo>
                    <a:pt x="6088380" y="1348486"/>
                    <a:pt x="6101461" y="1488821"/>
                    <a:pt x="6121019" y="1627632"/>
                  </a:cubicBezTo>
                  <a:cubicBezTo>
                    <a:pt x="6127496" y="1673352"/>
                    <a:pt x="6135751" y="1719072"/>
                    <a:pt x="6138926" y="1764792"/>
                  </a:cubicBezTo>
                  <a:cubicBezTo>
                    <a:pt x="6148705" y="1895348"/>
                    <a:pt x="6155309" y="2024380"/>
                    <a:pt x="6163437" y="2154936"/>
                  </a:cubicBezTo>
                  <a:cubicBezTo>
                    <a:pt x="6174867" y="2316607"/>
                    <a:pt x="6191250" y="2476627"/>
                    <a:pt x="6199378" y="2638171"/>
                  </a:cubicBezTo>
                  <a:cubicBezTo>
                    <a:pt x="6207506" y="2793238"/>
                    <a:pt x="6214110" y="2949956"/>
                    <a:pt x="6210808" y="3106801"/>
                  </a:cubicBezTo>
                  <a:cubicBezTo>
                    <a:pt x="6205855" y="3368040"/>
                    <a:pt x="6192901" y="3627628"/>
                    <a:pt x="6179820" y="3888867"/>
                  </a:cubicBezTo>
                  <a:cubicBezTo>
                    <a:pt x="6171692" y="4050538"/>
                    <a:pt x="6160262" y="4210558"/>
                    <a:pt x="6143879" y="4370451"/>
                  </a:cubicBezTo>
                  <a:cubicBezTo>
                    <a:pt x="6127496" y="4530344"/>
                    <a:pt x="6103112" y="4688840"/>
                    <a:pt x="6085078" y="4848860"/>
                  </a:cubicBezTo>
                  <a:cubicBezTo>
                    <a:pt x="6071997" y="4959858"/>
                    <a:pt x="6068695" y="5070856"/>
                    <a:pt x="6054090" y="5180330"/>
                  </a:cubicBezTo>
                  <a:cubicBezTo>
                    <a:pt x="6041009" y="5279898"/>
                    <a:pt x="5991987" y="5368036"/>
                    <a:pt x="5926709" y="5441569"/>
                  </a:cubicBezTo>
                  <a:cubicBezTo>
                    <a:pt x="5872861" y="5503672"/>
                    <a:pt x="5830443" y="5573776"/>
                    <a:pt x="5774817" y="5634228"/>
                  </a:cubicBezTo>
                  <a:cubicBezTo>
                    <a:pt x="5725795" y="5688076"/>
                    <a:pt x="5671947" y="5741924"/>
                    <a:pt x="5587111" y="5743575"/>
                  </a:cubicBezTo>
                  <a:cubicBezTo>
                    <a:pt x="5567553" y="5743575"/>
                    <a:pt x="5549519" y="5763133"/>
                    <a:pt x="5529961" y="5772912"/>
                  </a:cubicBezTo>
                  <a:cubicBezTo>
                    <a:pt x="5446649" y="5808853"/>
                    <a:pt x="5360162" y="5839841"/>
                    <a:pt x="5278501" y="5879084"/>
                  </a:cubicBezTo>
                  <a:cubicBezTo>
                    <a:pt x="5128260" y="5950966"/>
                    <a:pt x="4966716" y="5962396"/>
                    <a:pt x="4805045" y="5968873"/>
                  </a:cubicBezTo>
                  <a:cubicBezTo>
                    <a:pt x="4742942" y="5972175"/>
                    <a:pt x="4679315" y="5967222"/>
                    <a:pt x="4617339" y="5972175"/>
                  </a:cubicBezTo>
                  <a:cubicBezTo>
                    <a:pt x="4586351" y="5973826"/>
                    <a:pt x="4556887" y="5988558"/>
                    <a:pt x="4527550" y="5995035"/>
                  </a:cubicBezTo>
                  <a:cubicBezTo>
                    <a:pt x="4514469" y="5998337"/>
                    <a:pt x="4501388" y="5996686"/>
                    <a:pt x="4486783" y="5998337"/>
                  </a:cubicBezTo>
                  <a:cubicBezTo>
                    <a:pt x="4467225" y="5999988"/>
                    <a:pt x="4447540" y="6004814"/>
                    <a:pt x="4427982" y="6003290"/>
                  </a:cubicBezTo>
                  <a:cubicBezTo>
                    <a:pt x="4408424" y="5999988"/>
                    <a:pt x="4395343" y="5993511"/>
                    <a:pt x="4392041" y="5993511"/>
                  </a:cubicBezTo>
                  <a:close/>
                </a:path>
              </a:pathLst>
            </a:custGeom>
            <a:blipFill>
              <a:blip r:embed="rId2"/>
              <a:stretch>
                <a:fillRect l="-23381" t="-188" r="-23394" b="-34"/>
              </a:stretch>
            </a:blipFill>
          </p:spPr>
        </p:sp>
      </p:grpSp>
      <p:grpSp>
        <p:nvGrpSpPr>
          <p:cNvPr id="4" name="Group 4"/>
          <p:cNvGrpSpPr/>
          <p:nvPr/>
        </p:nvGrpSpPr>
        <p:grpSpPr>
          <a:xfrm>
            <a:off x="7029455" y="960115"/>
            <a:ext cx="4715173" cy="4714487"/>
            <a:chOff x="0" y="0"/>
            <a:chExt cx="6286898" cy="6285983"/>
          </a:xfrm>
        </p:grpSpPr>
        <p:sp>
          <p:nvSpPr>
            <p:cNvPr id="5" name="Freeform 5"/>
            <p:cNvSpPr/>
            <p:nvPr/>
          </p:nvSpPr>
          <p:spPr>
            <a:xfrm>
              <a:off x="0" y="0"/>
              <a:ext cx="6286754" cy="6286246"/>
            </a:xfrm>
            <a:custGeom>
              <a:avLst/>
              <a:gdLst/>
              <a:ahLst/>
              <a:cxnLst/>
              <a:rect l="l" t="t" r="r" b="b"/>
              <a:pathLst>
                <a:path w="6286754" h="6286246">
                  <a:moveTo>
                    <a:pt x="5464048" y="1059180"/>
                  </a:moveTo>
                  <a:cubicBezTo>
                    <a:pt x="5344795" y="852424"/>
                    <a:pt x="5128260" y="736854"/>
                    <a:pt x="4905629" y="736600"/>
                  </a:cubicBezTo>
                  <a:lnTo>
                    <a:pt x="4905629" y="736600"/>
                  </a:lnTo>
                  <a:cubicBezTo>
                    <a:pt x="4682998" y="736346"/>
                    <a:pt x="4466463" y="620776"/>
                    <a:pt x="4347210" y="414147"/>
                  </a:cubicBezTo>
                  <a:cubicBezTo>
                    <a:pt x="4169156" y="105664"/>
                    <a:pt x="3774694" y="0"/>
                    <a:pt x="3466338" y="178054"/>
                  </a:cubicBezTo>
                  <a:lnTo>
                    <a:pt x="3466338" y="178054"/>
                  </a:lnTo>
                  <a:lnTo>
                    <a:pt x="3466338" y="177800"/>
                  </a:lnTo>
                  <a:cubicBezTo>
                    <a:pt x="3274822" y="288163"/>
                    <a:pt x="3031617" y="296926"/>
                    <a:pt x="2825877" y="180213"/>
                  </a:cubicBezTo>
                  <a:cubicBezTo>
                    <a:pt x="2726817" y="121793"/>
                    <a:pt x="2613914" y="91186"/>
                    <a:pt x="2498979" y="91313"/>
                  </a:cubicBezTo>
                  <a:cubicBezTo>
                    <a:pt x="2260346" y="91313"/>
                    <a:pt x="2051939" y="220980"/>
                    <a:pt x="1940433" y="413766"/>
                  </a:cubicBezTo>
                  <a:lnTo>
                    <a:pt x="1940433" y="413766"/>
                  </a:lnTo>
                  <a:cubicBezTo>
                    <a:pt x="1828800" y="606552"/>
                    <a:pt x="1620393" y="736219"/>
                    <a:pt x="1381760" y="736219"/>
                  </a:cubicBezTo>
                  <a:cubicBezTo>
                    <a:pt x="1025652" y="736219"/>
                    <a:pt x="736854" y="1024890"/>
                    <a:pt x="736854" y="1381125"/>
                  </a:cubicBezTo>
                  <a:lnTo>
                    <a:pt x="736854" y="1381252"/>
                  </a:lnTo>
                  <a:lnTo>
                    <a:pt x="736600" y="1381125"/>
                  </a:lnTo>
                  <a:cubicBezTo>
                    <a:pt x="736346" y="1602105"/>
                    <a:pt x="622554" y="1816862"/>
                    <a:pt x="418846" y="1936877"/>
                  </a:cubicBezTo>
                  <a:cubicBezTo>
                    <a:pt x="318643" y="1993392"/>
                    <a:pt x="235458" y="2075942"/>
                    <a:pt x="178054" y="2175637"/>
                  </a:cubicBezTo>
                  <a:cubicBezTo>
                    <a:pt x="58674" y="2382393"/>
                    <a:pt x="66802" y="2627630"/>
                    <a:pt x="178054" y="2820543"/>
                  </a:cubicBezTo>
                  <a:lnTo>
                    <a:pt x="178054" y="2820543"/>
                  </a:lnTo>
                  <a:cubicBezTo>
                    <a:pt x="289179" y="3013456"/>
                    <a:pt x="297307" y="3258693"/>
                    <a:pt x="177927" y="3465449"/>
                  </a:cubicBezTo>
                  <a:cubicBezTo>
                    <a:pt x="0" y="3773805"/>
                    <a:pt x="105664" y="4168140"/>
                    <a:pt x="414147" y="4346194"/>
                  </a:cubicBezTo>
                  <a:lnTo>
                    <a:pt x="414147" y="4346194"/>
                  </a:lnTo>
                  <a:lnTo>
                    <a:pt x="414020" y="4346321"/>
                  </a:lnTo>
                  <a:cubicBezTo>
                    <a:pt x="606806" y="4457827"/>
                    <a:pt x="736346" y="4666234"/>
                    <a:pt x="736346" y="4904867"/>
                  </a:cubicBezTo>
                  <a:cubicBezTo>
                    <a:pt x="736346" y="5260975"/>
                    <a:pt x="1025017" y="5549773"/>
                    <a:pt x="1381125" y="5549773"/>
                  </a:cubicBezTo>
                  <a:cubicBezTo>
                    <a:pt x="1619758" y="5549773"/>
                    <a:pt x="1828165" y="5679440"/>
                    <a:pt x="1939671" y="5872226"/>
                  </a:cubicBezTo>
                  <a:cubicBezTo>
                    <a:pt x="2051177" y="6065012"/>
                    <a:pt x="2259584" y="6194679"/>
                    <a:pt x="2498217" y="6194679"/>
                  </a:cubicBezTo>
                  <a:cubicBezTo>
                    <a:pt x="2613152" y="6194806"/>
                    <a:pt x="2726055" y="6164072"/>
                    <a:pt x="2825115" y="6105779"/>
                  </a:cubicBezTo>
                  <a:cubicBezTo>
                    <a:pt x="3030855" y="5989066"/>
                    <a:pt x="3274060" y="5997829"/>
                    <a:pt x="3465576" y="6108319"/>
                  </a:cubicBezTo>
                  <a:lnTo>
                    <a:pt x="3465576" y="6108065"/>
                  </a:lnTo>
                  <a:lnTo>
                    <a:pt x="3465576" y="6108192"/>
                  </a:lnTo>
                  <a:cubicBezTo>
                    <a:pt x="3774059" y="6286246"/>
                    <a:pt x="4168394" y="6180582"/>
                    <a:pt x="4346448" y="5872099"/>
                  </a:cubicBezTo>
                  <a:cubicBezTo>
                    <a:pt x="4465828" y="5665470"/>
                    <a:pt x="4682236" y="5549773"/>
                    <a:pt x="4904867" y="5549646"/>
                  </a:cubicBezTo>
                  <a:lnTo>
                    <a:pt x="4904867" y="5549519"/>
                  </a:lnTo>
                  <a:cubicBezTo>
                    <a:pt x="5127498" y="5549392"/>
                    <a:pt x="5344033" y="5433695"/>
                    <a:pt x="5463286" y="5227066"/>
                  </a:cubicBezTo>
                  <a:cubicBezTo>
                    <a:pt x="5522087" y="5125339"/>
                    <a:pt x="5549900" y="5014214"/>
                    <a:pt x="5549773" y="4904613"/>
                  </a:cubicBezTo>
                  <a:lnTo>
                    <a:pt x="5549900" y="4904740"/>
                  </a:lnTo>
                  <a:cubicBezTo>
                    <a:pt x="5550154" y="4689983"/>
                    <a:pt x="5657723" y="4480941"/>
                    <a:pt x="5850890" y="4359275"/>
                  </a:cubicBezTo>
                  <a:cubicBezTo>
                    <a:pt x="5955030" y="4304538"/>
                    <a:pt x="6045327" y="4220718"/>
                    <a:pt x="6108446" y="4111371"/>
                  </a:cubicBezTo>
                  <a:cubicBezTo>
                    <a:pt x="6227826" y="3904615"/>
                    <a:pt x="6219698" y="3659251"/>
                    <a:pt x="6108573" y="3466465"/>
                  </a:cubicBezTo>
                  <a:lnTo>
                    <a:pt x="6108573" y="3466465"/>
                  </a:lnTo>
                  <a:cubicBezTo>
                    <a:pt x="5997448" y="3273552"/>
                    <a:pt x="5989320" y="3028315"/>
                    <a:pt x="6108700" y="2821559"/>
                  </a:cubicBezTo>
                  <a:cubicBezTo>
                    <a:pt x="6286754" y="2513076"/>
                    <a:pt x="6181090" y="2118741"/>
                    <a:pt x="5872607" y="1940687"/>
                  </a:cubicBezTo>
                  <a:lnTo>
                    <a:pt x="5872607" y="1940687"/>
                  </a:lnTo>
                  <a:lnTo>
                    <a:pt x="5872734" y="1940687"/>
                  </a:lnTo>
                  <a:cubicBezTo>
                    <a:pt x="5681599" y="1830070"/>
                    <a:pt x="5552440" y="1624076"/>
                    <a:pt x="5550408" y="1387856"/>
                  </a:cubicBezTo>
                  <a:cubicBezTo>
                    <a:pt x="5551551" y="1276350"/>
                    <a:pt x="5523738" y="1163193"/>
                    <a:pt x="5464048" y="1059688"/>
                  </a:cubicBezTo>
                </a:path>
              </a:pathLst>
            </a:custGeom>
            <a:blipFill>
              <a:blip r:embed="rId3"/>
              <a:stretch>
                <a:fillRect l="-39081" t="-1496" r="-39084" b="-1495"/>
              </a:stretch>
            </a:blipFill>
          </p:spPr>
        </p:sp>
      </p:grpSp>
      <p:grpSp>
        <p:nvGrpSpPr>
          <p:cNvPr id="6" name="Group 6"/>
          <p:cNvGrpSpPr/>
          <p:nvPr/>
        </p:nvGrpSpPr>
        <p:grpSpPr>
          <a:xfrm>
            <a:off x="12651832" y="1239990"/>
            <a:ext cx="4862947" cy="4109605"/>
            <a:chOff x="0" y="0"/>
            <a:chExt cx="6483930" cy="5479473"/>
          </a:xfrm>
        </p:grpSpPr>
        <p:sp>
          <p:nvSpPr>
            <p:cNvPr id="7" name="Freeform 7"/>
            <p:cNvSpPr/>
            <p:nvPr/>
          </p:nvSpPr>
          <p:spPr>
            <a:xfrm>
              <a:off x="0" y="-254"/>
              <a:ext cx="6484112" cy="5479923"/>
            </a:xfrm>
            <a:custGeom>
              <a:avLst/>
              <a:gdLst/>
              <a:ahLst/>
              <a:cxnLst/>
              <a:rect l="l" t="t" r="r" b="b"/>
              <a:pathLst>
                <a:path w="6484112" h="5479923">
                  <a:moveTo>
                    <a:pt x="6480429" y="4849368"/>
                  </a:moveTo>
                  <a:cubicBezTo>
                    <a:pt x="6477000" y="3481197"/>
                    <a:pt x="6435471" y="1631569"/>
                    <a:pt x="6435471" y="266954"/>
                  </a:cubicBezTo>
                  <a:cubicBezTo>
                    <a:pt x="6435471" y="246126"/>
                    <a:pt x="6438900" y="225425"/>
                    <a:pt x="6438900" y="208026"/>
                  </a:cubicBezTo>
                  <a:cubicBezTo>
                    <a:pt x="6435471" y="204597"/>
                    <a:pt x="6431915" y="204597"/>
                    <a:pt x="6428486" y="201041"/>
                  </a:cubicBezTo>
                  <a:cubicBezTo>
                    <a:pt x="6428486" y="201041"/>
                    <a:pt x="6425057" y="204470"/>
                    <a:pt x="6425057" y="208026"/>
                  </a:cubicBezTo>
                  <a:cubicBezTo>
                    <a:pt x="6418072" y="225298"/>
                    <a:pt x="6404229" y="225298"/>
                    <a:pt x="6390386" y="225298"/>
                  </a:cubicBezTo>
                  <a:cubicBezTo>
                    <a:pt x="6373114" y="221869"/>
                    <a:pt x="6355715" y="204470"/>
                    <a:pt x="6335014" y="211455"/>
                  </a:cubicBezTo>
                  <a:cubicBezTo>
                    <a:pt x="6328029" y="214884"/>
                    <a:pt x="6314186" y="208026"/>
                    <a:pt x="6310757" y="201041"/>
                  </a:cubicBezTo>
                  <a:cubicBezTo>
                    <a:pt x="6300343" y="187198"/>
                    <a:pt x="6286500" y="187198"/>
                    <a:pt x="6272657" y="194056"/>
                  </a:cubicBezTo>
                  <a:cubicBezTo>
                    <a:pt x="6265672" y="197485"/>
                    <a:pt x="6258814" y="194056"/>
                    <a:pt x="6251829" y="194056"/>
                  </a:cubicBezTo>
                  <a:cubicBezTo>
                    <a:pt x="6241415" y="194056"/>
                    <a:pt x="6227572" y="190627"/>
                    <a:pt x="6217158" y="187071"/>
                  </a:cubicBezTo>
                  <a:cubicBezTo>
                    <a:pt x="6213729" y="187071"/>
                    <a:pt x="6206744" y="183642"/>
                    <a:pt x="6203315" y="183642"/>
                  </a:cubicBezTo>
                  <a:cubicBezTo>
                    <a:pt x="6192901" y="180213"/>
                    <a:pt x="6182487" y="169799"/>
                    <a:pt x="6172200" y="183642"/>
                  </a:cubicBezTo>
                  <a:cubicBezTo>
                    <a:pt x="6172200" y="183642"/>
                    <a:pt x="6165215" y="183642"/>
                    <a:pt x="6161786" y="180213"/>
                  </a:cubicBezTo>
                  <a:cubicBezTo>
                    <a:pt x="6158357" y="173228"/>
                    <a:pt x="6154801" y="162941"/>
                    <a:pt x="6151372" y="155956"/>
                  </a:cubicBezTo>
                  <a:cubicBezTo>
                    <a:pt x="6144387" y="145542"/>
                    <a:pt x="6144387" y="128270"/>
                    <a:pt x="6134100" y="121285"/>
                  </a:cubicBezTo>
                  <a:cubicBezTo>
                    <a:pt x="6127115" y="117856"/>
                    <a:pt x="6123686" y="114300"/>
                    <a:pt x="6120257" y="107442"/>
                  </a:cubicBezTo>
                  <a:cubicBezTo>
                    <a:pt x="6120257" y="104013"/>
                    <a:pt x="6113272" y="100457"/>
                    <a:pt x="6113272" y="97028"/>
                  </a:cubicBezTo>
                  <a:lnTo>
                    <a:pt x="6102858" y="86614"/>
                  </a:lnTo>
                  <a:cubicBezTo>
                    <a:pt x="6099429" y="79629"/>
                    <a:pt x="6095873" y="69342"/>
                    <a:pt x="6089015" y="65786"/>
                  </a:cubicBezTo>
                  <a:cubicBezTo>
                    <a:pt x="6075172" y="55372"/>
                    <a:pt x="6071743" y="41529"/>
                    <a:pt x="6078601" y="24257"/>
                  </a:cubicBezTo>
                  <a:cubicBezTo>
                    <a:pt x="6068187" y="20828"/>
                    <a:pt x="6061329" y="13843"/>
                    <a:pt x="6050915" y="13843"/>
                  </a:cubicBezTo>
                  <a:cubicBezTo>
                    <a:pt x="6009386" y="17272"/>
                    <a:pt x="5964301" y="24257"/>
                    <a:pt x="5922772" y="27686"/>
                  </a:cubicBezTo>
                  <a:cubicBezTo>
                    <a:pt x="5915787" y="27686"/>
                    <a:pt x="5905500" y="31115"/>
                    <a:pt x="5901944" y="34671"/>
                  </a:cubicBezTo>
                  <a:cubicBezTo>
                    <a:pt x="5874258" y="51943"/>
                    <a:pt x="5846572" y="38100"/>
                    <a:pt x="5818759" y="34671"/>
                  </a:cubicBezTo>
                  <a:cubicBezTo>
                    <a:pt x="5797931" y="34671"/>
                    <a:pt x="5777230" y="24257"/>
                    <a:pt x="5756402" y="20828"/>
                  </a:cubicBezTo>
                  <a:cubicBezTo>
                    <a:pt x="5732145" y="17399"/>
                    <a:pt x="5711317" y="20828"/>
                    <a:pt x="5687187" y="17399"/>
                  </a:cubicBezTo>
                  <a:cubicBezTo>
                    <a:pt x="5683758" y="17399"/>
                    <a:pt x="5680202" y="13970"/>
                    <a:pt x="5676773" y="10414"/>
                  </a:cubicBezTo>
                  <a:cubicBezTo>
                    <a:pt x="5669788" y="0"/>
                    <a:pt x="5655945" y="3429"/>
                    <a:pt x="5649087" y="6985"/>
                  </a:cubicBezTo>
                  <a:cubicBezTo>
                    <a:pt x="5638673" y="13970"/>
                    <a:pt x="5635244" y="24257"/>
                    <a:pt x="5628259" y="34671"/>
                  </a:cubicBezTo>
                  <a:cubicBezTo>
                    <a:pt x="5610987" y="38100"/>
                    <a:pt x="5586730" y="41656"/>
                    <a:pt x="5569331" y="51943"/>
                  </a:cubicBezTo>
                  <a:cubicBezTo>
                    <a:pt x="5555488" y="58928"/>
                    <a:pt x="5548503" y="62357"/>
                    <a:pt x="5538216" y="55372"/>
                  </a:cubicBezTo>
                  <a:lnTo>
                    <a:pt x="5534787" y="58801"/>
                  </a:lnTo>
                  <a:cubicBezTo>
                    <a:pt x="5541772" y="65786"/>
                    <a:pt x="5545201" y="76073"/>
                    <a:pt x="5552059" y="83058"/>
                  </a:cubicBezTo>
                  <a:cubicBezTo>
                    <a:pt x="5541645" y="86487"/>
                    <a:pt x="5527802" y="93472"/>
                    <a:pt x="5520944" y="90043"/>
                  </a:cubicBezTo>
                  <a:cubicBezTo>
                    <a:pt x="5503672" y="86614"/>
                    <a:pt x="5496687" y="93472"/>
                    <a:pt x="5482844" y="100457"/>
                  </a:cubicBezTo>
                  <a:cubicBezTo>
                    <a:pt x="5469001" y="110871"/>
                    <a:pt x="5451729" y="117729"/>
                    <a:pt x="5437759" y="124714"/>
                  </a:cubicBezTo>
                  <a:cubicBezTo>
                    <a:pt x="5434330" y="124714"/>
                    <a:pt x="5430774" y="124714"/>
                    <a:pt x="5427345" y="121285"/>
                  </a:cubicBezTo>
                  <a:cubicBezTo>
                    <a:pt x="5423916" y="121285"/>
                    <a:pt x="5420360" y="117856"/>
                    <a:pt x="5420360" y="117856"/>
                  </a:cubicBezTo>
                  <a:cubicBezTo>
                    <a:pt x="5403088" y="124841"/>
                    <a:pt x="5385689" y="131699"/>
                    <a:pt x="5368417" y="124841"/>
                  </a:cubicBezTo>
                  <a:cubicBezTo>
                    <a:pt x="5364988" y="124841"/>
                    <a:pt x="5364988" y="128270"/>
                    <a:pt x="5361432" y="128270"/>
                  </a:cubicBezTo>
                  <a:cubicBezTo>
                    <a:pt x="5340604" y="135255"/>
                    <a:pt x="5326761" y="159385"/>
                    <a:pt x="5299075" y="159385"/>
                  </a:cubicBezTo>
                  <a:cubicBezTo>
                    <a:pt x="5278247" y="159385"/>
                    <a:pt x="5257546" y="176657"/>
                    <a:pt x="5236718" y="176657"/>
                  </a:cubicBezTo>
                  <a:cubicBezTo>
                    <a:pt x="5212461" y="180086"/>
                    <a:pt x="5191633" y="187071"/>
                    <a:pt x="5170932" y="197485"/>
                  </a:cubicBezTo>
                  <a:cubicBezTo>
                    <a:pt x="5163947" y="200914"/>
                    <a:pt x="5157089" y="200914"/>
                    <a:pt x="5153660" y="200914"/>
                  </a:cubicBezTo>
                  <a:cubicBezTo>
                    <a:pt x="5136388" y="193929"/>
                    <a:pt x="5125974" y="204343"/>
                    <a:pt x="5118989" y="214757"/>
                  </a:cubicBezTo>
                  <a:cubicBezTo>
                    <a:pt x="5101717" y="239014"/>
                    <a:pt x="5073904" y="245872"/>
                    <a:pt x="5049774" y="252857"/>
                  </a:cubicBezTo>
                  <a:cubicBezTo>
                    <a:pt x="5018659" y="259842"/>
                    <a:pt x="4987417" y="263271"/>
                    <a:pt x="4956302" y="266700"/>
                  </a:cubicBezTo>
                  <a:cubicBezTo>
                    <a:pt x="4952873" y="266700"/>
                    <a:pt x="4949317" y="277114"/>
                    <a:pt x="4942459" y="280543"/>
                  </a:cubicBezTo>
                  <a:cubicBezTo>
                    <a:pt x="4939030" y="280543"/>
                    <a:pt x="4935474" y="277114"/>
                    <a:pt x="4935474" y="277114"/>
                  </a:cubicBezTo>
                  <a:cubicBezTo>
                    <a:pt x="4918202" y="297942"/>
                    <a:pt x="4907788" y="329057"/>
                    <a:pt x="4873117" y="325628"/>
                  </a:cubicBezTo>
                  <a:lnTo>
                    <a:pt x="4869688" y="325628"/>
                  </a:lnTo>
                  <a:cubicBezTo>
                    <a:pt x="4842002" y="342900"/>
                    <a:pt x="4814316" y="336042"/>
                    <a:pt x="4790059" y="329057"/>
                  </a:cubicBezTo>
                  <a:cubicBezTo>
                    <a:pt x="4783074" y="329057"/>
                    <a:pt x="4772787" y="322072"/>
                    <a:pt x="4769231" y="315214"/>
                  </a:cubicBezTo>
                  <a:cubicBezTo>
                    <a:pt x="4758817" y="294386"/>
                    <a:pt x="4731131" y="287528"/>
                    <a:pt x="4710303" y="294386"/>
                  </a:cubicBezTo>
                  <a:cubicBezTo>
                    <a:pt x="4693031" y="301371"/>
                    <a:pt x="4675632" y="304800"/>
                    <a:pt x="4658360" y="311658"/>
                  </a:cubicBezTo>
                  <a:cubicBezTo>
                    <a:pt x="4630674" y="318643"/>
                    <a:pt x="4606417" y="322072"/>
                    <a:pt x="4578731" y="308229"/>
                  </a:cubicBezTo>
                  <a:cubicBezTo>
                    <a:pt x="4551045" y="294386"/>
                    <a:pt x="4530217" y="304800"/>
                    <a:pt x="4516374" y="335915"/>
                  </a:cubicBezTo>
                  <a:cubicBezTo>
                    <a:pt x="4505960" y="356743"/>
                    <a:pt x="4478274" y="360172"/>
                    <a:pt x="4461002" y="342900"/>
                  </a:cubicBezTo>
                  <a:cubicBezTo>
                    <a:pt x="4450588" y="332486"/>
                    <a:pt x="4443730" y="335915"/>
                    <a:pt x="4433316" y="342900"/>
                  </a:cubicBezTo>
                  <a:lnTo>
                    <a:pt x="4412488" y="363728"/>
                  </a:lnTo>
                  <a:cubicBezTo>
                    <a:pt x="4409059" y="367157"/>
                    <a:pt x="4402074" y="367157"/>
                    <a:pt x="4398645" y="367157"/>
                  </a:cubicBezTo>
                  <a:lnTo>
                    <a:pt x="4377817" y="367157"/>
                  </a:lnTo>
                  <a:cubicBezTo>
                    <a:pt x="4363974" y="367157"/>
                    <a:pt x="4350131" y="363728"/>
                    <a:pt x="4336288" y="360172"/>
                  </a:cubicBezTo>
                  <a:cubicBezTo>
                    <a:pt x="4319016" y="356743"/>
                    <a:pt x="4305173" y="346329"/>
                    <a:pt x="4287774" y="342900"/>
                  </a:cubicBezTo>
                  <a:cubicBezTo>
                    <a:pt x="4260088" y="339471"/>
                    <a:pt x="4253103" y="315214"/>
                    <a:pt x="4242689" y="297815"/>
                  </a:cubicBezTo>
                  <a:cubicBezTo>
                    <a:pt x="4235704" y="287401"/>
                    <a:pt x="4221861" y="273558"/>
                    <a:pt x="4208018" y="276987"/>
                  </a:cubicBezTo>
                  <a:cubicBezTo>
                    <a:pt x="4194175" y="283972"/>
                    <a:pt x="4180332" y="276987"/>
                    <a:pt x="4169918" y="273558"/>
                  </a:cubicBezTo>
                  <a:cubicBezTo>
                    <a:pt x="4166489" y="273558"/>
                    <a:pt x="4159504" y="270129"/>
                    <a:pt x="4156075" y="270129"/>
                  </a:cubicBezTo>
                  <a:cubicBezTo>
                    <a:pt x="4131818" y="263144"/>
                    <a:pt x="4114546" y="277114"/>
                    <a:pt x="4097147" y="294386"/>
                  </a:cubicBezTo>
                  <a:lnTo>
                    <a:pt x="4083304" y="308229"/>
                  </a:lnTo>
                  <a:cubicBezTo>
                    <a:pt x="4079875" y="311658"/>
                    <a:pt x="4079875" y="318643"/>
                    <a:pt x="4076319" y="322072"/>
                  </a:cubicBezTo>
                  <a:cubicBezTo>
                    <a:pt x="4055491" y="339344"/>
                    <a:pt x="4034790" y="332486"/>
                    <a:pt x="4010533" y="322072"/>
                  </a:cubicBezTo>
                  <a:cubicBezTo>
                    <a:pt x="3989705" y="311658"/>
                    <a:pt x="3965448" y="322072"/>
                    <a:pt x="3958590" y="342900"/>
                  </a:cubicBezTo>
                  <a:cubicBezTo>
                    <a:pt x="3955161" y="356743"/>
                    <a:pt x="3951605" y="367157"/>
                    <a:pt x="3934333" y="374015"/>
                  </a:cubicBezTo>
                  <a:cubicBezTo>
                    <a:pt x="3917061" y="384429"/>
                    <a:pt x="3896233" y="391287"/>
                    <a:pt x="3892804" y="415544"/>
                  </a:cubicBezTo>
                  <a:cubicBezTo>
                    <a:pt x="3892804" y="418973"/>
                    <a:pt x="3889375" y="422529"/>
                    <a:pt x="3885819" y="422529"/>
                  </a:cubicBezTo>
                  <a:cubicBezTo>
                    <a:pt x="3875405" y="425958"/>
                    <a:pt x="3868547" y="429514"/>
                    <a:pt x="3858133" y="432943"/>
                  </a:cubicBezTo>
                  <a:lnTo>
                    <a:pt x="3827018" y="432943"/>
                  </a:lnTo>
                  <a:cubicBezTo>
                    <a:pt x="3806190" y="429514"/>
                    <a:pt x="3785489" y="422529"/>
                    <a:pt x="3764661" y="419100"/>
                  </a:cubicBezTo>
                  <a:cubicBezTo>
                    <a:pt x="3740404" y="415671"/>
                    <a:pt x="3719576" y="429514"/>
                    <a:pt x="3695446" y="432943"/>
                  </a:cubicBezTo>
                  <a:lnTo>
                    <a:pt x="3692017" y="436372"/>
                  </a:lnTo>
                  <a:cubicBezTo>
                    <a:pt x="3685032" y="446786"/>
                    <a:pt x="3674745" y="443357"/>
                    <a:pt x="3667760" y="436372"/>
                  </a:cubicBezTo>
                  <a:cubicBezTo>
                    <a:pt x="3653917" y="422529"/>
                    <a:pt x="3629660" y="419100"/>
                    <a:pt x="3612388" y="425958"/>
                  </a:cubicBezTo>
                  <a:cubicBezTo>
                    <a:pt x="3591560" y="436372"/>
                    <a:pt x="3570859" y="443230"/>
                    <a:pt x="3550031" y="450215"/>
                  </a:cubicBezTo>
                  <a:cubicBezTo>
                    <a:pt x="3543046" y="450215"/>
                    <a:pt x="3536188" y="446786"/>
                    <a:pt x="3532759" y="446786"/>
                  </a:cubicBezTo>
                  <a:cubicBezTo>
                    <a:pt x="3525774" y="446786"/>
                    <a:pt x="3515487" y="443357"/>
                    <a:pt x="3511931" y="446786"/>
                  </a:cubicBezTo>
                  <a:cubicBezTo>
                    <a:pt x="3484245" y="467614"/>
                    <a:pt x="3456559" y="460629"/>
                    <a:pt x="3432302" y="446786"/>
                  </a:cubicBezTo>
                  <a:cubicBezTo>
                    <a:pt x="3418459" y="439801"/>
                    <a:pt x="3397631" y="432943"/>
                    <a:pt x="3390773" y="412115"/>
                  </a:cubicBezTo>
                  <a:cubicBezTo>
                    <a:pt x="3387344" y="398272"/>
                    <a:pt x="3373501" y="384429"/>
                    <a:pt x="3363087" y="374015"/>
                  </a:cubicBezTo>
                  <a:cubicBezTo>
                    <a:pt x="3345815" y="356743"/>
                    <a:pt x="3328416" y="332486"/>
                    <a:pt x="3297301" y="332486"/>
                  </a:cubicBezTo>
                  <a:cubicBezTo>
                    <a:pt x="3290316" y="332486"/>
                    <a:pt x="3283458" y="318643"/>
                    <a:pt x="3280029" y="322072"/>
                  </a:cubicBezTo>
                  <a:cubicBezTo>
                    <a:pt x="3266186" y="325501"/>
                    <a:pt x="3266186" y="318643"/>
                    <a:pt x="3259201" y="311658"/>
                  </a:cubicBezTo>
                  <a:cubicBezTo>
                    <a:pt x="3252216" y="304673"/>
                    <a:pt x="3241929" y="297815"/>
                    <a:pt x="3234944" y="287401"/>
                  </a:cubicBezTo>
                  <a:cubicBezTo>
                    <a:pt x="3224530" y="273558"/>
                    <a:pt x="3214116" y="256286"/>
                    <a:pt x="3203829" y="242316"/>
                  </a:cubicBezTo>
                  <a:cubicBezTo>
                    <a:pt x="3193542" y="228346"/>
                    <a:pt x="3186557" y="211201"/>
                    <a:pt x="3176143" y="197231"/>
                  </a:cubicBezTo>
                  <a:cubicBezTo>
                    <a:pt x="3172714" y="193802"/>
                    <a:pt x="3162300" y="190246"/>
                    <a:pt x="3158871" y="193802"/>
                  </a:cubicBezTo>
                  <a:lnTo>
                    <a:pt x="3117342" y="214630"/>
                  </a:lnTo>
                  <a:cubicBezTo>
                    <a:pt x="3110357" y="218059"/>
                    <a:pt x="3106928" y="225044"/>
                    <a:pt x="3103499" y="231902"/>
                  </a:cubicBezTo>
                  <a:lnTo>
                    <a:pt x="3100070" y="228473"/>
                  </a:lnTo>
                  <a:cubicBezTo>
                    <a:pt x="3103499" y="218059"/>
                    <a:pt x="3107055" y="207645"/>
                    <a:pt x="3110484" y="204216"/>
                  </a:cubicBezTo>
                  <a:lnTo>
                    <a:pt x="3068955" y="193802"/>
                  </a:lnTo>
                  <a:cubicBezTo>
                    <a:pt x="3058541" y="190373"/>
                    <a:pt x="3041269" y="190373"/>
                    <a:pt x="3034284" y="190373"/>
                  </a:cubicBezTo>
                  <a:lnTo>
                    <a:pt x="2978912" y="190373"/>
                  </a:lnTo>
                  <a:cubicBezTo>
                    <a:pt x="2958084" y="190373"/>
                    <a:pt x="2940812" y="186944"/>
                    <a:pt x="2919984" y="190373"/>
                  </a:cubicBezTo>
                  <a:cubicBezTo>
                    <a:pt x="2906141" y="193802"/>
                    <a:pt x="2895727" y="186944"/>
                    <a:pt x="2885313" y="179959"/>
                  </a:cubicBezTo>
                  <a:cubicBezTo>
                    <a:pt x="2857627" y="159131"/>
                    <a:pt x="2829941" y="134874"/>
                    <a:pt x="2791841" y="145288"/>
                  </a:cubicBezTo>
                  <a:cubicBezTo>
                    <a:pt x="2788412" y="145288"/>
                    <a:pt x="2781427" y="141859"/>
                    <a:pt x="2777998" y="138303"/>
                  </a:cubicBezTo>
                  <a:cubicBezTo>
                    <a:pt x="2767584" y="134874"/>
                    <a:pt x="2760726" y="127889"/>
                    <a:pt x="2746883" y="121031"/>
                  </a:cubicBezTo>
                  <a:cubicBezTo>
                    <a:pt x="2746883" y="131445"/>
                    <a:pt x="2746883" y="134874"/>
                    <a:pt x="2750312" y="141859"/>
                  </a:cubicBezTo>
                  <a:cubicBezTo>
                    <a:pt x="2743327" y="148844"/>
                    <a:pt x="2739898" y="145288"/>
                    <a:pt x="2736469" y="141859"/>
                  </a:cubicBezTo>
                  <a:cubicBezTo>
                    <a:pt x="2733040" y="145288"/>
                    <a:pt x="2729484" y="152273"/>
                    <a:pt x="2726055" y="152273"/>
                  </a:cubicBezTo>
                  <a:cubicBezTo>
                    <a:pt x="2708783" y="159258"/>
                    <a:pt x="2691384" y="162687"/>
                    <a:pt x="2674112" y="169545"/>
                  </a:cubicBezTo>
                  <a:cubicBezTo>
                    <a:pt x="2667127" y="172974"/>
                    <a:pt x="2660269" y="176530"/>
                    <a:pt x="2656840" y="179959"/>
                  </a:cubicBezTo>
                  <a:cubicBezTo>
                    <a:pt x="2642997" y="190373"/>
                    <a:pt x="2632583" y="207645"/>
                    <a:pt x="2608326" y="204216"/>
                  </a:cubicBezTo>
                  <a:cubicBezTo>
                    <a:pt x="2604897" y="204216"/>
                    <a:pt x="2597912" y="211201"/>
                    <a:pt x="2591054" y="211201"/>
                  </a:cubicBezTo>
                  <a:cubicBezTo>
                    <a:pt x="2584069" y="214630"/>
                    <a:pt x="2573782" y="214630"/>
                    <a:pt x="2566797" y="218186"/>
                  </a:cubicBezTo>
                  <a:lnTo>
                    <a:pt x="2559812" y="218186"/>
                  </a:lnTo>
                  <a:cubicBezTo>
                    <a:pt x="2538984" y="225171"/>
                    <a:pt x="2521712" y="232029"/>
                    <a:pt x="2500884" y="235458"/>
                  </a:cubicBezTo>
                  <a:lnTo>
                    <a:pt x="2487041" y="235458"/>
                  </a:lnTo>
                  <a:cubicBezTo>
                    <a:pt x="2469769" y="235458"/>
                    <a:pt x="2455926" y="232029"/>
                    <a:pt x="2438527" y="232029"/>
                  </a:cubicBezTo>
                  <a:cubicBezTo>
                    <a:pt x="2421128" y="232029"/>
                    <a:pt x="2403856" y="239014"/>
                    <a:pt x="2386584" y="239014"/>
                  </a:cubicBezTo>
                  <a:cubicBezTo>
                    <a:pt x="2365756" y="239014"/>
                    <a:pt x="2341499" y="239014"/>
                    <a:pt x="2324227" y="225171"/>
                  </a:cubicBezTo>
                  <a:cubicBezTo>
                    <a:pt x="2320798" y="221742"/>
                    <a:pt x="2310384" y="221742"/>
                    <a:pt x="2303399" y="225171"/>
                  </a:cubicBezTo>
                  <a:cubicBezTo>
                    <a:pt x="2279142" y="228600"/>
                    <a:pt x="2254885" y="232156"/>
                    <a:pt x="2234184" y="239014"/>
                  </a:cubicBezTo>
                  <a:cubicBezTo>
                    <a:pt x="2213483" y="245872"/>
                    <a:pt x="2203069" y="239014"/>
                    <a:pt x="2196084" y="221742"/>
                  </a:cubicBezTo>
                  <a:cubicBezTo>
                    <a:pt x="2192655" y="214757"/>
                    <a:pt x="2185670" y="207899"/>
                    <a:pt x="2178812" y="200914"/>
                  </a:cubicBezTo>
                  <a:cubicBezTo>
                    <a:pt x="2168398" y="193929"/>
                    <a:pt x="2157984" y="183642"/>
                    <a:pt x="2147697" y="183642"/>
                  </a:cubicBezTo>
                  <a:cubicBezTo>
                    <a:pt x="2123440" y="183642"/>
                    <a:pt x="2109597" y="169799"/>
                    <a:pt x="2092325" y="159385"/>
                  </a:cubicBezTo>
                  <a:cubicBezTo>
                    <a:pt x="2064639" y="142113"/>
                    <a:pt x="2040382" y="121285"/>
                    <a:pt x="2005711" y="124714"/>
                  </a:cubicBezTo>
                  <a:lnTo>
                    <a:pt x="2005711" y="107569"/>
                  </a:lnTo>
                  <a:cubicBezTo>
                    <a:pt x="2012696" y="107569"/>
                    <a:pt x="2019554" y="107569"/>
                    <a:pt x="2026539" y="104140"/>
                  </a:cubicBezTo>
                  <a:cubicBezTo>
                    <a:pt x="2016125" y="97155"/>
                    <a:pt x="2016125" y="86868"/>
                    <a:pt x="2009267" y="79883"/>
                  </a:cubicBezTo>
                  <a:cubicBezTo>
                    <a:pt x="1995424" y="69469"/>
                    <a:pt x="1981581" y="66040"/>
                    <a:pt x="1967738" y="59055"/>
                  </a:cubicBezTo>
                  <a:cubicBezTo>
                    <a:pt x="1957324" y="55626"/>
                    <a:pt x="1943481" y="55626"/>
                    <a:pt x="1950466" y="72898"/>
                  </a:cubicBezTo>
                  <a:cubicBezTo>
                    <a:pt x="1933194" y="76327"/>
                    <a:pt x="1919351" y="76327"/>
                    <a:pt x="1912366" y="83312"/>
                  </a:cubicBezTo>
                  <a:cubicBezTo>
                    <a:pt x="1898523" y="93726"/>
                    <a:pt x="1884680" y="86741"/>
                    <a:pt x="1874266" y="79883"/>
                  </a:cubicBezTo>
                  <a:cubicBezTo>
                    <a:pt x="1867281" y="76454"/>
                    <a:pt x="1860423" y="72898"/>
                    <a:pt x="1853438" y="76454"/>
                  </a:cubicBezTo>
                  <a:cubicBezTo>
                    <a:pt x="1811909" y="97282"/>
                    <a:pt x="1770253" y="86868"/>
                    <a:pt x="1728724" y="86868"/>
                  </a:cubicBezTo>
                  <a:cubicBezTo>
                    <a:pt x="1721739" y="86868"/>
                    <a:pt x="1714881" y="83439"/>
                    <a:pt x="1704467" y="83439"/>
                  </a:cubicBezTo>
                  <a:cubicBezTo>
                    <a:pt x="1690624" y="80010"/>
                    <a:pt x="1680210" y="73025"/>
                    <a:pt x="1666367" y="69596"/>
                  </a:cubicBezTo>
                  <a:cubicBezTo>
                    <a:pt x="1652524" y="66167"/>
                    <a:pt x="1635252" y="62611"/>
                    <a:pt x="1621282" y="59182"/>
                  </a:cubicBezTo>
                  <a:lnTo>
                    <a:pt x="1610868" y="59182"/>
                  </a:lnTo>
                  <a:cubicBezTo>
                    <a:pt x="1586611" y="59182"/>
                    <a:pt x="1562354" y="62611"/>
                    <a:pt x="1541653" y="62611"/>
                  </a:cubicBezTo>
                  <a:cubicBezTo>
                    <a:pt x="1524381" y="62611"/>
                    <a:pt x="1506982" y="55626"/>
                    <a:pt x="1486281" y="52197"/>
                  </a:cubicBezTo>
                  <a:cubicBezTo>
                    <a:pt x="1482852" y="24511"/>
                    <a:pt x="1455166" y="31369"/>
                    <a:pt x="1437767" y="17526"/>
                  </a:cubicBezTo>
                  <a:cubicBezTo>
                    <a:pt x="1434338" y="14097"/>
                    <a:pt x="1427353" y="17526"/>
                    <a:pt x="1423924" y="17526"/>
                  </a:cubicBezTo>
                  <a:cubicBezTo>
                    <a:pt x="1403096" y="14097"/>
                    <a:pt x="1389253" y="24511"/>
                    <a:pt x="1382395" y="41783"/>
                  </a:cubicBezTo>
                  <a:cubicBezTo>
                    <a:pt x="1371981" y="59055"/>
                    <a:pt x="1344295" y="66040"/>
                    <a:pt x="1354709" y="93726"/>
                  </a:cubicBezTo>
                  <a:cubicBezTo>
                    <a:pt x="1358138" y="97155"/>
                    <a:pt x="1365123" y="100711"/>
                    <a:pt x="1368552" y="107569"/>
                  </a:cubicBezTo>
                  <a:cubicBezTo>
                    <a:pt x="1368552" y="117983"/>
                    <a:pt x="1365123" y="124841"/>
                    <a:pt x="1354709" y="121412"/>
                  </a:cubicBezTo>
                  <a:cubicBezTo>
                    <a:pt x="1351280" y="121412"/>
                    <a:pt x="1347724" y="128397"/>
                    <a:pt x="1344295" y="131826"/>
                  </a:cubicBezTo>
                  <a:cubicBezTo>
                    <a:pt x="1340866" y="135255"/>
                    <a:pt x="1340866" y="142240"/>
                    <a:pt x="1337310" y="142240"/>
                  </a:cubicBezTo>
                  <a:cubicBezTo>
                    <a:pt x="1316482" y="149225"/>
                    <a:pt x="1302639" y="166497"/>
                    <a:pt x="1278382" y="163068"/>
                  </a:cubicBezTo>
                  <a:lnTo>
                    <a:pt x="1271397" y="163068"/>
                  </a:lnTo>
                  <a:cubicBezTo>
                    <a:pt x="1250569" y="180340"/>
                    <a:pt x="1229868" y="176911"/>
                    <a:pt x="1205611" y="173482"/>
                  </a:cubicBezTo>
                  <a:cubicBezTo>
                    <a:pt x="1195197" y="170053"/>
                    <a:pt x="1181354" y="173482"/>
                    <a:pt x="1167511" y="173482"/>
                  </a:cubicBezTo>
                  <a:cubicBezTo>
                    <a:pt x="1157097" y="173482"/>
                    <a:pt x="1146683" y="173482"/>
                    <a:pt x="1136396" y="166497"/>
                  </a:cubicBezTo>
                  <a:cubicBezTo>
                    <a:pt x="1122553" y="159512"/>
                    <a:pt x="1108710" y="149225"/>
                    <a:pt x="1094867" y="142240"/>
                  </a:cubicBezTo>
                  <a:cubicBezTo>
                    <a:pt x="1081024" y="135255"/>
                    <a:pt x="1063752" y="135255"/>
                    <a:pt x="1063752" y="111125"/>
                  </a:cubicBezTo>
                  <a:cubicBezTo>
                    <a:pt x="1063752" y="107696"/>
                    <a:pt x="1056767" y="104140"/>
                    <a:pt x="1056767" y="100711"/>
                  </a:cubicBezTo>
                  <a:cubicBezTo>
                    <a:pt x="1032510" y="121539"/>
                    <a:pt x="1011682" y="138811"/>
                    <a:pt x="990981" y="156083"/>
                  </a:cubicBezTo>
                  <a:cubicBezTo>
                    <a:pt x="980567" y="166497"/>
                    <a:pt x="966724" y="180340"/>
                    <a:pt x="973709" y="197612"/>
                  </a:cubicBezTo>
                  <a:cubicBezTo>
                    <a:pt x="973709" y="201041"/>
                    <a:pt x="970280" y="204597"/>
                    <a:pt x="970280" y="208026"/>
                  </a:cubicBezTo>
                  <a:cubicBezTo>
                    <a:pt x="966851" y="215011"/>
                    <a:pt x="963295" y="221869"/>
                    <a:pt x="956437" y="225298"/>
                  </a:cubicBezTo>
                  <a:cubicBezTo>
                    <a:pt x="949452" y="235712"/>
                    <a:pt x="942594" y="246126"/>
                    <a:pt x="935609" y="259969"/>
                  </a:cubicBezTo>
                  <a:lnTo>
                    <a:pt x="914400" y="280797"/>
                  </a:lnTo>
                  <a:cubicBezTo>
                    <a:pt x="907415" y="291211"/>
                    <a:pt x="900557" y="301625"/>
                    <a:pt x="890143" y="308483"/>
                  </a:cubicBezTo>
                  <a:cubicBezTo>
                    <a:pt x="865886" y="329311"/>
                    <a:pt x="841629" y="350012"/>
                    <a:pt x="813943" y="370840"/>
                  </a:cubicBezTo>
                  <a:cubicBezTo>
                    <a:pt x="800100" y="384683"/>
                    <a:pt x="782828" y="395097"/>
                    <a:pt x="768858" y="408940"/>
                  </a:cubicBezTo>
                  <a:cubicBezTo>
                    <a:pt x="744601" y="429768"/>
                    <a:pt x="716915" y="447040"/>
                    <a:pt x="703072" y="478155"/>
                  </a:cubicBezTo>
                  <a:cubicBezTo>
                    <a:pt x="703072" y="481584"/>
                    <a:pt x="696087" y="485140"/>
                    <a:pt x="692658" y="488569"/>
                  </a:cubicBezTo>
                  <a:cubicBezTo>
                    <a:pt x="675386" y="502539"/>
                    <a:pt x="647700" y="502539"/>
                    <a:pt x="647700" y="530225"/>
                  </a:cubicBezTo>
                  <a:cubicBezTo>
                    <a:pt x="620014" y="530225"/>
                    <a:pt x="606171" y="551053"/>
                    <a:pt x="592328" y="568325"/>
                  </a:cubicBezTo>
                  <a:cubicBezTo>
                    <a:pt x="581914" y="582168"/>
                    <a:pt x="571500" y="599440"/>
                    <a:pt x="557657" y="609854"/>
                  </a:cubicBezTo>
                  <a:cubicBezTo>
                    <a:pt x="543814" y="616839"/>
                    <a:pt x="526542" y="613283"/>
                    <a:pt x="509143" y="613283"/>
                  </a:cubicBezTo>
                  <a:cubicBezTo>
                    <a:pt x="502158" y="613283"/>
                    <a:pt x="495300" y="613283"/>
                    <a:pt x="495300" y="616712"/>
                  </a:cubicBezTo>
                  <a:cubicBezTo>
                    <a:pt x="481457" y="630555"/>
                    <a:pt x="464185" y="640969"/>
                    <a:pt x="453771" y="658241"/>
                  </a:cubicBezTo>
                  <a:cubicBezTo>
                    <a:pt x="443357" y="675513"/>
                    <a:pt x="432943" y="685927"/>
                    <a:pt x="415671" y="689356"/>
                  </a:cubicBezTo>
                  <a:cubicBezTo>
                    <a:pt x="398399" y="692785"/>
                    <a:pt x="381000" y="710184"/>
                    <a:pt x="356743" y="699770"/>
                  </a:cubicBezTo>
                  <a:cubicBezTo>
                    <a:pt x="335915" y="692785"/>
                    <a:pt x="311658" y="699770"/>
                    <a:pt x="297815" y="685927"/>
                  </a:cubicBezTo>
                  <a:cubicBezTo>
                    <a:pt x="270129" y="689356"/>
                    <a:pt x="249301" y="696341"/>
                    <a:pt x="225044" y="699770"/>
                  </a:cubicBezTo>
                  <a:cubicBezTo>
                    <a:pt x="197358" y="706755"/>
                    <a:pt x="166116" y="703199"/>
                    <a:pt x="141859" y="724027"/>
                  </a:cubicBezTo>
                  <a:cubicBezTo>
                    <a:pt x="121031" y="741299"/>
                    <a:pt x="103759" y="758698"/>
                    <a:pt x="72644" y="755142"/>
                  </a:cubicBezTo>
                  <a:cubicBezTo>
                    <a:pt x="76073" y="775970"/>
                    <a:pt x="79629" y="793242"/>
                    <a:pt x="83058" y="814070"/>
                  </a:cubicBezTo>
                  <a:cubicBezTo>
                    <a:pt x="90043" y="869442"/>
                    <a:pt x="96901" y="924941"/>
                    <a:pt x="100330" y="980313"/>
                  </a:cubicBezTo>
                  <a:cubicBezTo>
                    <a:pt x="110871" y="1049782"/>
                    <a:pt x="114300" y="1115568"/>
                    <a:pt x="107315" y="1181354"/>
                  </a:cubicBezTo>
                  <a:cubicBezTo>
                    <a:pt x="100330" y="1274826"/>
                    <a:pt x="69215" y="4475226"/>
                    <a:pt x="38100" y="4561840"/>
                  </a:cubicBezTo>
                  <a:lnTo>
                    <a:pt x="6985" y="4634611"/>
                  </a:lnTo>
                  <a:cubicBezTo>
                    <a:pt x="0" y="4651883"/>
                    <a:pt x="10414" y="4662297"/>
                    <a:pt x="27813" y="4665726"/>
                  </a:cubicBezTo>
                  <a:cubicBezTo>
                    <a:pt x="48641" y="4669155"/>
                    <a:pt x="55499" y="4682998"/>
                    <a:pt x="62484" y="4700397"/>
                  </a:cubicBezTo>
                  <a:cubicBezTo>
                    <a:pt x="69469" y="4728083"/>
                    <a:pt x="59055" y="4755769"/>
                    <a:pt x="72898" y="4783582"/>
                  </a:cubicBezTo>
                  <a:cubicBezTo>
                    <a:pt x="79883" y="4797425"/>
                    <a:pt x="72898" y="4821682"/>
                    <a:pt x="69469" y="4842510"/>
                  </a:cubicBezTo>
                  <a:cubicBezTo>
                    <a:pt x="66040" y="4870196"/>
                    <a:pt x="72898" y="4897882"/>
                    <a:pt x="83312" y="4922139"/>
                  </a:cubicBezTo>
                  <a:cubicBezTo>
                    <a:pt x="107569" y="4963668"/>
                    <a:pt x="110998" y="5012182"/>
                    <a:pt x="110998" y="5057267"/>
                  </a:cubicBezTo>
                  <a:cubicBezTo>
                    <a:pt x="110998" y="5067681"/>
                    <a:pt x="114427" y="5078095"/>
                    <a:pt x="117983" y="5084953"/>
                  </a:cubicBezTo>
                  <a:cubicBezTo>
                    <a:pt x="124968" y="5091938"/>
                    <a:pt x="138811" y="5098796"/>
                    <a:pt x="152654" y="5102225"/>
                  </a:cubicBezTo>
                  <a:lnTo>
                    <a:pt x="235585" y="5143754"/>
                  </a:lnTo>
                  <a:cubicBezTo>
                    <a:pt x="273685" y="5164582"/>
                    <a:pt x="304800" y="5161026"/>
                    <a:pt x="339471" y="5136769"/>
                  </a:cubicBezTo>
                  <a:cubicBezTo>
                    <a:pt x="342900" y="5133340"/>
                    <a:pt x="353314" y="5129784"/>
                    <a:pt x="356743" y="5129784"/>
                  </a:cubicBezTo>
                  <a:cubicBezTo>
                    <a:pt x="381000" y="5133213"/>
                    <a:pt x="405257" y="5133213"/>
                    <a:pt x="425958" y="5154041"/>
                  </a:cubicBezTo>
                  <a:cubicBezTo>
                    <a:pt x="450215" y="5174869"/>
                    <a:pt x="484886" y="5188712"/>
                    <a:pt x="512572" y="5205984"/>
                  </a:cubicBezTo>
                  <a:cubicBezTo>
                    <a:pt x="529844" y="5216398"/>
                    <a:pt x="550672" y="5230241"/>
                    <a:pt x="561086" y="5244084"/>
                  </a:cubicBezTo>
                  <a:cubicBezTo>
                    <a:pt x="568071" y="5251069"/>
                    <a:pt x="574929" y="5257927"/>
                    <a:pt x="581914" y="5261356"/>
                  </a:cubicBezTo>
                  <a:cubicBezTo>
                    <a:pt x="620014" y="5275199"/>
                    <a:pt x="640842" y="5309870"/>
                    <a:pt x="665099" y="5337556"/>
                  </a:cubicBezTo>
                  <a:cubicBezTo>
                    <a:pt x="685927" y="5361813"/>
                    <a:pt x="713613" y="5375656"/>
                    <a:pt x="744728" y="5379085"/>
                  </a:cubicBezTo>
                  <a:cubicBezTo>
                    <a:pt x="779399" y="5386070"/>
                    <a:pt x="813943" y="5389499"/>
                    <a:pt x="848614" y="5396357"/>
                  </a:cubicBezTo>
                  <a:cubicBezTo>
                    <a:pt x="862457" y="5399786"/>
                    <a:pt x="879729" y="5403342"/>
                    <a:pt x="893699" y="5410200"/>
                  </a:cubicBezTo>
                  <a:cubicBezTo>
                    <a:pt x="910971" y="5417185"/>
                    <a:pt x="928370" y="5417185"/>
                    <a:pt x="942213" y="5427472"/>
                  </a:cubicBezTo>
                  <a:cubicBezTo>
                    <a:pt x="963041" y="5444744"/>
                    <a:pt x="983742" y="5455158"/>
                    <a:pt x="1011428" y="5448300"/>
                  </a:cubicBezTo>
                  <a:cubicBezTo>
                    <a:pt x="1021842" y="5444871"/>
                    <a:pt x="1035685" y="5451729"/>
                    <a:pt x="1046099" y="5455285"/>
                  </a:cubicBezTo>
                  <a:cubicBezTo>
                    <a:pt x="1049528" y="5455285"/>
                    <a:pt x="1053084" y="5458714"/>
                    <a:pt x="1056513" y="5458714"/>
                  </a:cubicBezTo>
                  <a:cubicBezTo>
                    <a:pt x="1094613" y="5462143"/>
                    <a:pt x="1129284" y="5455285"/>
                    <a:pt x="1163828" y="5448300"/>
                  </a:cubicBezTo>
                  <a:cubicBezTo>
                    <a:pt x="1177671" y="5444871"/>
                    <a:pt x="1191514" y="5441315"/>
                    <a:pt x="1205357" y="5434457"/>
                  </a:cubicBezTo>
                  <a:cubicBezTo>
                    <a:pt x="1243457" y="5417185"/>
                    <a:pt x="1281557" y="5399786"/>
                    <a:pt x="1316228" y="5379085"/>
                  </a:cubicBezTo>
                  <a:cubicBezTo>
                    <a:pt x="1340485" y="5365242"/>
                    <a:pt x="1364742" y="5351399"/>
                    <a:pt x="1392428" y="5365242"/>
                  </a:cubicBezTo>
                  <a:lnTo>
                    <a:pt x="1406271" y="5365242"/>
                  </a:lnTo>
                  <a:cubicBezTo>
                    <a:pt x="1430528" y="5365242"/>
                    <a:pt x="1454785" y="5361813"/>
                    <a:pt x="1475486" y="5358257"/>
                  </a:cubicBezTo>
                  <a:cubicBezTo>
                    <a:pt x="1478915" y="5358257"/>
                    <a:pt x="1485900" y="5358257"/>
                    <a:pt x="1485900" y="5354828"/>
                  </a:cubicBezTo>
                  <a:cubicBezTo>
                    <a:pt x="1496314" y="5340985"/>
                    <a:pt x="1513586" y="5340985"/>
                    <a:pt x="1530985" y="5337556"/>
                  </a:cubicBezTo>
                  <a:cubicBezTo>
                    <a:pt x="1558671" y="5334127"/>
                    <a:pt x="1586357" y="5334127"/>
                    <a:pt x="1607185" y="5316728"/>
                  </a:cubicBezTo>
                  <a:cubicBezTo>
                    <a:pt x="1628013" y="5302885"/>
                    <a:pt x="1648714" y="5299456"/>
                    <a:pt x="1672971" y="5295900"/>
                  </a:cubicBezTo>
                  <a:cubicBezTo>
                    <a:pt x="1676400" y="5295900"/>
                    <a:pt x="1683385" y="5292471"/>
                    <a:pt x="1686814" y="5292471"/>
                  </a:cubicBezTo>
                  <a:cubicBezTo>
                    <a:pt x="1704086" y="5289042"/>
                    <a:pt x="1721485" y="5278628"/>
                    <a:pt x="1735328" y="5282057"/>
                  </a:cubicBezTo>
                  <a:cubicBezTo>
                    <a:pt x="1766443" y="5289042"/>
                    <a:pt x="1780413" y="5278628"/>
                    <a:pt x="1801114" y="5250942"/>
                  </a:cubicBezTo>
                  <a:cubicBezTo>
                    <a:pt x="1804543" y="5243957"/>
                    <a:pt x="1814957" y="5240528"/>
                    <a:pt x="1821942" y="5237099"/>
                  </a:cubicBezTo>
                  <a:cubicBezTo>
                    <a:pt x="1839214" y="5233670"/>
                    <a:pt x="1856613" y="5237099"/>
                    <a:pt x="1873885" y="5233670"/>
                  </a:cubicBezTo>
                  <a:cubicBezTo>
                    <a:pt x="1884299" y="5233670"/>
                    <a:pt x="1894713" y="5223256"/>
                    <a:pt x="1901571" y="5223256"/>
                  </a:cubicBezTo>
                  <a:cubicBezTo>
                    <a:pt x="1929257" y="5226685"/>
                    <a:pt x="1960499" y="5216271"/>
                    <a:pt x="1984756" y="5233670"/>
                  </a:cubicBezTo>
                  <a:cubicBezTo>
                    <a:pt x="1988185" y="5237099"/>
                    <a:pt x="1995170" y="5237099"/>
                    <a:pt x="2002028" y="5237099"/>
                  </a:cubicBezTo>
                  <a:cubicBezTo>
                    <a:pt x="2047113" y="5240528"/>
                    <a:pt x="2085213" y="5254371"/>
                    <a:pt x="2116328" y="5282184"/>
                  </a:cubicBezTo>
                  <a:cubicBezTo>
                    <a:pt x="2126742" y="5292598"/>
                    <a:pt x="2140585" y="5299456"/>
                    <a:pt x="2150999" y="5306441"/>
                  </a:cubicBezTo>
                  <a:cubicBezTo>
                    <a:pt x="2161413" y="5313426"/>
                    <a:pt x="2175256" y="5313426"/>
                    <a:pt x="2185670" y="5316855"/>
                  </a:cubicBezTo>
                  <a:cubicBezTo>
                    <a:pt x="2196084" y="5320284"/>
                    <a:pt x="2202942" y="5323840"/>
                    <a:pt x="2213356" y="5323840"/>
                  </a:cubicBezTo>
                  <a:cubicBezTo>
                    <a:pt x="2230628" y="5323840"/>
                    <a:pt x="2244471" y="5330825"/>
                    <a:pt x="2254885" y="5344668"/>
                  </a:cubicBezTo>
                  <a:cubicBezTo>
                    <a:pt x="2258314" y="5348097"/>
                    <a:pt x="2261870" y="5351653"/>
                    <a:pt x="2265299" y="5358511"/>
                  </a:cubicBezTo>
                  <a:cubicBezTo>
                    <a:pt x="2261870" y="5368925"/>
                    <a:pt x="2282571" y="5396611"/>
                    <a:pt x="2296414" y="5396611"/>
                  </a:cubicBezTo>
                  <a:cubicBezTo>
                    <a:pt x="2320671" y="5396611"/>
                    <a:pt x="2344928" y="5403596"/>
                    <a:pt x="2365629" y="5420868"/>
                  </a:cubicBezTo>
                  <a:cubicBezTo>
                    <a:pt x="2369058" y="5424297"/>
                    <a:pt x="2376043" y="5424297"/>
                    <a:pt x="2382901" y="5420868"/>
                  </a:cubicBezTo>
                  <a:cubicBezTo>
                    <a:pt x="2393315" y="5417439"/>
                    <a:pt x="2400173" y="5417439"/>
                    <a:pt x="2407158" y="5427853"/>
                  </a:cubicBezTo>
                  <a:cubicBezTo>
                    <a:pt x="2410587" y="5431282"/>
                    <a:pt x="2424430" y="5431282"/>
                    <a:pt x="2431415" y="5431282"/>
                  </a:cubicBezTo>
                  <a:cubicBezTo>
                    <a:pt x="2448687" y="5431282"/>
                    <a:pt x="2469515" y="5427853"/>
                    <a:pt x="2486787" y="5431282"/>
                  </a:cubicBezTo>
                  <a:cubicBezTo>
                    <a:pt x="2517902" y="5434711"/>
                    <a:pt x="2545715" y="5438267"/>
                    <a:pt x="2576830" y="5445125"/>
                  </a:cubicBezTo>
                  <a:cubicBezTo>
                    <a:pt x="2583815" y="5445125"/>
                    <a:pt x="2590673" y="5448554"/>
                    <a:pt x="2594102" y="5452110"/>
                  </a:cubicBezTo>
                  <a:cubicBezTo>
                    <a:pt x="2601087" y="5469382"/>
                    <a:pt x="2618359" y="5469382"/>
                    <a:pt x="2628773" y="5472938"/>
                  </a:cubicBezTo>
                  <a:cubicBezTo>
                    <a:pt x="2639187" y="5476494"/>
                    <a:pt x="2653030" y="5479923"/>
                    <a:pt x="2659888" y="5479923"/>
                  </a:cubicBezTo>
                  <a:cubicBezTo>
                    <a:pt x="2663317" y="5476494"/>
                    <a:pt x="2670302" y="5472938"/>
                    <a:pt x="2677160" y="5466080"/>
                  </a:cubicBezTo>
                  <a:cubicBezTo>
                    <a:pt x="2663317" y="5466080"/>
                    <a:pt x="2656332" y="5469509"/>
                    <a:pt x="2649474" y="5469509"/>
                  </a:cubicBezTo>
                  <a:cubicBezTo>
                    <a:pt x="2663317" y="5452237"/>
                    <a:pt x="2677160" y="5448681"/>
                    <a:pt x="2694559" y="5459095"/>
                  </a:cubicBezTo>
                  <a:cubicBezTo>
                    <a:pt x="2715387" y="5476367"/>
                    <a:pt x="2732659" y="5476367"/>
                    <a:pt x="2756916" y="5459095"/>
                  </a:cubicBezTo>
                  <a:lnTo>
                    <a:pt x="2777744" y="5448681"/>
                  </a:lnTo>
                  <a:lnTo>
                    <a:pt x="2777744" y="5431409"/>
                  </a:lnTo>
                  <a:cubicBezTo>
                    <a:pt x="2788158" y="5434838"/>
                    <a:pt x="2798572" y="5441823"/>
                    <a:pt x="2805430" y="5441823"/>
                  </a:cubicBezTo>
                  <a:cubicBezTo>
                    <a:pt x="2826258" y="5431409"/>
                    <a:pt x="2846959" y="5420995"/>
                    <a:pt x="2864358" y="5407152"/>
                  </a:cubicBezTo>
                  <a:cubicBezTo>
                    <a:pt x="2885186" y="5393309"/>
                    <a:pt x="2902458" y="5376037"/>
                    <a:pt x="2919730" y="5362067"/>
                  </a:cubicBezTo>
                  <a:cubicBezTo>
                    <a:pt x="2923159" y="5362067"/>
                    <a:pt x="2923159" y="5358638"/>
                    <a:pt x="2926715" y="5358638"/>
                  </a:cubicBezTo>
                  <a:cubicBezTo>
                    <a:pt x="2950972" y="5351653"/>
                    <a:pt x="2971800" y="5348224"/>
                    <a:pt x="2995930" y="5341366"/>
                  </a:cubicBezTo>
                  <a:cubicBezTo>
                    <a:pt x="3009773" y="5337937"/>
                    <a:pt x="3020187" y="5330952"/>
                    <a:pt x="3034030" y="5327523"/>
                  </a:cubicBezTo>
                  <a:cubicBezTo>
                    <a:pt x="3044444" y="5324094"/>
                    <a:pt x="3051302" y="5324094"/>
                    <a:pt x="3061716" y="5320538"/>
                  </a:cubicBezTo>
                  <a:lnTo>
                    <a:pt x="3096387" y="5320538"/>
                  </a:lnTo>
                  <a:cubicBezTo>
                    <a:pt x="3103372" y="5320538"/>
                    <a:pt x="3113659" y="5320538"/>
                    <a:pt x="3120644" y="5317109"/>
                  </a:cubicBezTo>
                  <a:cubicBezTo>
                    <a:pt x="3124073" y="5310124"/>
                    <a:pt x="3131058" y="5299837"/>
                    <a:pt x="3134487" y="5299837"/>
                  </a:cubicBezTo>
                  <a:cubicBezTo>
                    <a:pt x="3144901" y="5299837"/>
                    <a:pt x="3151759" y="5306822"/>
                    <a:pt x="3162173" y="5310251"/>
                  </a:cubicBezTo>
                  <a:cubicBezTo>
                    <a:pt x="3165602" y="5310251"/>
                    <a:pt x="3165602" y="5313680"/>
                    <a:pt x="3165602" y="5317236"/>
                  </a:cubicBezTo>
                  <a:cubicBezTo>
                    <a:pt x="3179445" y="5331079"/>
                    <a:pt x="3189859" y="5348351"/>
                    <a:pt x="3203702" y="5362321"/>
                  </a:cubicBezTo>
                  <a:cubicBezTo>
                    <a:pt x="3220974" y="5379593"/>
                    <a:pt x="3238373" y="5379593"/>
                    <a:pt x="3248787" y="5369306"/>
                  </a:cubicBezTo>
                  <a:cubicBezTo>
                    <a:pt x="3266059" y="5355463"/>
                    <a:pt x="3279902" y="5345049"/>
                    <a:pt x="3304159" y="5352034"/>
                  </a:cubicBezTo>
                  <a:cubicBezTo>
                    <a:pt x="3307588" y="5352034"/>
                    <a:pt x="3314573" y="5355463"/>
                    <a:pt x="3318002" y="5352034"/>
                  </a:cubicBezTo>
                  <a:cubicBezTo>
                    <a:pt x="3335274" y="5345049"/>
                    <a:pt x="3356102" y="5338191"/>
                    <a:pt x="3373374" y="5327777"/>
                  </a:cubicBezTo>
                  <a:cubicBezTo>
                    <a:pt x="3383788" y="5324348"/>
                    <a:pt x="3397631" y="5324348"/>
                    <a:pt x="3401060" y="5317363"/>
                  </a:cubicBezTo>
                  <a:cubicBezTo>
                    <a:pt x="3411474" y="5296535"/>
                    <a:pt x="3428746" y="5286248"/>
                    <a:pt x="3446145" y="5272278"/>
                  </a:cubicBezTo>
                  <a:cubicBezTo>
                    <a:pt x="3456559" y="5261864"/>
                    <a:pt x="3466973" y="5248021"/>
                    <a:pt x="3477260" y="5244592"/>
                  </a:cubicBezTo>
                  <a:cubicBezTo>
                    <a:pt x="3501517" y="5237607"/>
                    <a:pt x="3518789" y="5216906"/>
                    <a:pt x="3539617" y="5203063"/>
                  </a:cubicBezTo>
                  <a:cubicBezTo>
                    <a:pt x="3556889" y="5192649"/>
                    <a:pt x="3567303" y="5171948"/>
                    <a:pt x="3584702" y="5168392"/>
                  </a:cubicBezTo>
                  <a:cubicBezTo>
                    <a:pt x="3612388" y="5161407"/>
                    <a:pt x="3633216" y="5144135"/>
                    <a:pt x="3657473" y="5126863"/>
                  </a:cubicBezTo>
                  <a:cubicBezTo>
                    <a:pt x="3671316" y="5116449"/>
                    <a:pt x="3688588" y="5109591"/>
                    <a:pt x="3705987" y="5113020"/>
                  </a:cubicBezTo>
                  <a:cubicBezTo>
                    <a:pt x="3716401" y="5116449"/>
                    <a:pt x="3730244" y="5113020"/>
                    <a:pt x="3737102" y="5109591"/>
                  </a:cubicBezTo>
                  <a:cubicBezTo>
                    <a:pt x="3750945" y="5102606"/>
                    <a:pt x="3764788" y="5092319"/>
                    <a:pt x="3778631" y="5085334"/>
                  </a:cubicBezTo>
                  <a:cubicBezTo>
                    <a:pt x="3789045" y="5078349"/>
                    <a:pt x="3799459" y="5071491"/>
                    <a:pt x="3809746" y="5071491"/>
                  </a:cubicBezTo>
                  <a:cubicBezTo>
                    <a:pt x="3844417" y="5068062"/>
                    <a:pt x="3872103" y="5061077"/>
                    <a:pt x="3889375" y="5026406"/>
                  </a:cubicBezTo>
                  <a:cubicBezTo>
                    <a:pt x="3896360" y="5012563"/>
                    <a:pt x="3930904" y="4995291"/>
                    <a:pt x="3944747" y="5002149"/>
                  </a:cubicBezTo>
                  <a:cubicBezTo>
                    <a:pt x="3969004" y="5012563"/>
                    <a:pt x="3986276" y="5005578"/>
                    <a:pt x="4000119" y="4984877"/>
                  </a:cubicBezTo>
                  <a:cubicBezTo>
                    <a:pt x="4010533" y="4974463"/>
                    <a:pt x="4024376" y="4977892"/>
                    <a:pt x="4034790" y="4984877"/>
                  </a:cubicBezTo>
                  <a:cubicBezTo>
                    <a:pt x="4041775" y="4991862"/>
                    <a:pt x="4048633" y="4995291"/>
                    <a:pt x="4055618" y="4995291"/>
                  </a:cubicBezTo>
                  <a:cubicBezTo>
                    <a:pt x="4079875" y="4998720"/>
                    <a:pt x="4107561" y="4995291"/>
                    <a:pt x="4131818" y="4998720"/>
                  </a:cubicBezTo>
                  <a:cubicBezTo>
                    <a:pt x="4152646" y="5002149"/>
                    <a:pt x="4173347" y="4995291"/>
                    <a:pt x="4187190" y="4981448"/>
                  </a:cubicBezTo>
                  <a:cubicBezTo>
                    <a:pt x="4201033" y="4967605"/>
                    <a:pt x="4211447" y="4967605"/>
                    <a:pt x="4232275" y="4974463"/>
                  </a:cubicBezTo>
                  <a:cubicBezTo>
                    <a:pt x="4249547" y="4981448"/>
                    <a:pt x="4263390" y="4998720"/>
                    <a:pt x="4287647" y="4995291"/>
                  </a:cubicBezTo>
                  <a:cubicBezTo>
                    <a:pt x="4308475" y="4991862"/>
                    <a:pt x="4332732" y="5002276"/>
                    <a:pt x="4356862" y="4991862"/>
                  </a:cubicBezTo>
                  <a:lnTo>
                    <a:pt x="4370705" y="4991862"/>
                  </a:lnTo>
                  <a:cubicBezTo>
                    <a:pt x="4391533" y="4998847"/>
                    <a:pt x="4412234" y="5002276"/>
                    <a:pt x="4429633" y="5019548"/>
                  </a:cubicBezTo>
                  <a:cubicBezTo>
                    <a:pt x="4450461" y="5036820"/>
                    <a:pt x="4453890" y="4908677"/>
                    <a:pt x="4474718" y="4922520"/>
                  </a:cubicBezTo>
                  <a:cubicBezTo>
                    <a:pt x="4505833" y="4943348"/>
                    <a:pt x="4498975" y="4922520"/>
                    <a:pt x="4530090" y="4939792"/>
                  </a:cubicBezTo>
                  <a:cubicBezTo>
                    <a:pt x="4554347" y="4950206"/>
                    <a:pt x="4543933" y="4912106"/>
                    <a:pt x="4571619" y="4918964"/>
                  </a:cubicBezTo>
                  <a:cubicBezTo>
                    <a:pt x="4575048" y="4918964"/>
                    <a:pt x="4616704" y="4946650"/>
                    <a:pt x="4616704" y="4943221"/>
                  </a:cubicBezTo>
                  <a:cubicBezTo>
                    <a:pt x="4633976" y="4932807"/>
                    <a:pt x="4651375" y="4828921"/>
                    <a:pt x="4668647" y="4832350"/>
                  </a:cubicBezTo>
                  <a:cubicBezTo>
                    <a:pt x="4703318" y="4842764"/>
                    <a:pt x="4734433" y="4835779"/>
                    <a:pt x="4765675" y="4821936"/>
                  </a:cubicBezTo>
                  <a:cubicBezTo>
                    <a:pt x="4782947" y="4814951"/>
                    <a:pt x="4810760" y="4790821"/>
                    <a:pt x="4824603" y="4801108"/>
                  </a:cubicBezTo>
                  <a:cubicBezTo>
                    <a:pt x="4848860" y="4818380"/>
                    <a:pt x="4873117" y="4825365"/>
                    <a:pt x="4900803" y="4828794"/>
                  </a:cubicBezTo>
                  <a:cubicBezTo>
                    <a:pt x="4904232" y="4828794"/>
                    <a:pt x="4907788" y="4832223"/>
                    <a:pt x="4911217" y="4835779"/>
                  </a:cubicBezTo>
                  <a:cubicBezTo>
                    <a:pt x="4921631" y="4849622"/>
                    <a:pt x="4970145" y="4811522"/>
                    <a:pt x="4980432" y="4825365"/>
                  </a:cubicBezTo>
                  <a:cubicBezTo>
                    <a:pt x="4994275" y="4846193"/>
                    <a:pt x="5008118" y="4866894"/>
                    <a:pt x="5021961" y="4884293"/>
                  </a:cubicBezTo>
                  <a:cubicBezTo>
                    <a:pt x="5028946" y="4891278"/>
                    <a:pt x="5039233" y="4894707"/>
                    <a:pt x="5042789" y="4901565"/>
                  </a:cubicBezTo>
                  <a:cubicBezTo>
                    <a:pt x="5046218" y="4918837"/>
                    <a:pt x="5053203" y="4925822"/>
                    <a:pt x="5070475" y="4925822"/>
                  </a:cubicBezTo>
                  <a:cubicBezTo>
                    <a:pt x="5080889" y="4925822"/>
                    <a:pt x="5091303" y="4929251"/>
                    <a:pt x="5098161" y="4936236"/>
                  </a:cubicBezTo>
                  <a:cubicBezTo>
                    <a:pt x="5115433" y="4946650"/>
                    <a:pt x="5129276" y="4957064"/>
                    <a:pt x="5143246" y="4967351"/>
                  </a:cubicBezTo>
                  <a:cubicBezTo>
                    <a:pt x="5160518" y="4977765"/>
                    <a:pt x="5177917" y="4988179"/>
                    <a:pt x="5184775" y="5005451"/>
                  </a:cubicBezTo>
                  <a:cubicBezTo>
                    <a:pt x="5188204" y="5012436"/>
                    <a:pt x="5191760" y="5015865"/>
                    <a:pt x="5195189" y="5019294"/>
                  </a:cubicBezTo>
                  <a:cubicBezTo>
                    <a:pt x="5209032" y="5033137"/>
                    <a:pt x="5222875" y="5043551"/>
                    <a:pt x="5236718" y="5057394"/>
                  </a:cubicBezTo>
                  <a:cubicBezTo>
                    <a:pt x="5257546" y="5074666"/>
                    <a:pt x="5274818" y="5095494"/>
                    <a:pt x="5295646" y="5112766"/>
                  </a:cubicBezTo>
                  <a:cubicBezTo>
                    <a:pt x="5302631" y="5116195"/>
                    <a:pt x="5309489" y="5123180"/>
                    <a:pt x="5316474" y="5126609"/>
                  </a:cubicBezTo>
                  <a:cubicBezTo>
                    <a:pt x="5330317" y="5133594"/>
                    <a:pt x="5344160" y="5140452"/>
                    <a:pt x="5354574" y="5150866"/>
                  </a:cubicBezTo>
                  <a:cubicBezTo>
                    <a:pt x="5364988" y="5161280"/>
                    <a:pt x="5413502" y="5098923"/>
                    <a:pt x="5420360" y="5112766"/>
                  </a:cubicBezTo>
                  <a:cubicBezTo>
                    <a:pt x="5420360" y="5116195"/>
                    <a:pt x="5423789" y="5116195"/>
                    <a:pt x="5427345" y="5116195"/>
                  </a:cubicBezTo>
                  <a:cubicBezTo>
                    <a:pt x="5448173" y="5133467"/>
                    <a:pt x="5468874" y="5126609"/>
                    <a:pt x="5489702" y="5119624"/>
                  </a:cubicBezTo>
                  <a:cubicBezTo>
                    <a:pt x="5496687" y="5116195"/>
                    <a:pt x="5503545" y="5112639"/>
                    <a:pt x="5506974" y="5116195"/>
                  </a:cubicBezTo>
                  <a:cubicBezTo>
                    <a:pt x="5531231" y="5126609"/>
                    <a:pt x="5548503" y="5150866"/>
                    <a:pt x="5579745" y="5154295"/>
                  </a:cubicBezTo>
                  <a:cubicBezTo>
                    <a:pt x="5579745" y="5154295"/>
                    <a:pt x="5583174" y="5154295"/>
                    <a:pt x="5583174" y="5157724"/>
                  </a:cubicBezTo>
                  <a:cubicBezTo>
                    <a:pt x="5590159" y="5178552"/>
                    <a:pt x="5610860" y="5178552"/>
                    <a:pt x="5628259" y="5181981"/>
                  </a:cubicBezTo>
                  <a:cubicBezTo>
                    <a:pt x="5638673" y="5181981"/>
                    <a:pt x="5649087" y="5185410"/>
                    <a:pt x="5655945" y="5188966"/>
                  </a:cubicBezTo>
                  <a:cubicBezTo>
                    <a:pt x="5676773" y="5199380"/>
                    <a:pt x="5697474" y="5213223"/>
                    <a:pt x="5721731" y="5220081"/>
                  </a:cubicBezTo>
                  <a:cubicBezTo>
                    <a:pt x="5752846" y="5230495"/>
                    <a:pt x="5784088" y="5237353"/>
                    <a:pt x="5808345" y="5254752"/>
                  </a:cubicBezTo>
                  <a:cubicBezTo>
                    <a:pt x="5811774" y="5254752"/>
                    <a:pt x="5815330" y="5254752"/>
                    <a:pt x="5815330" y="5258181"/>
                  </a:cubicBezTo>
                  <a:cubicBezTo>
                    <a:pt x="5825744" y="5265166"/>
                    <a:pt x="5843016" y="5268595"/>
                    <a:pt x="5850001" y="5279009"/>
                  </a:cubicBezTo>
                  <a:cubicBezTo>
                    <a:pt x="5860415" y="5299837"/>
                    <a:pt x="5888101" y="5296281"/>
                    <a:pt x="5901944" y="5313680"/>
                  </a:cubicBezTo>
                  <a:lnTo>
                    <a:pt x="5905500" y="5313680"/>
                  </a:lnTo>
                  <a:cubicBezTo>
                    <a:pt x="5919343" y="5313680"/>
                    <a:pt x="5933186" y="5317109"/>
                    <a:pt x="5950585" y="5317109"/>
                  </a:cubicBezTo>
                  <a:cubicBezTo>
                    <a:pt x="5957570" y="5313680"/>
                    <a:pt x="5967857" y="5306695"/>
                    <a:pt x="5974842" y="5306695"/>
                  </a:cubicBezTo>
                  <a:cubicBezTo>
                    <a:pt x="6005957" y="5317109"/>
                    <a:pt x="6037199" y="5317109"/>
                    <a:pt x="6058027" y="5289423"/>
                  </a:cubicBezTo>
                  <a:cubicBezTo>
                    <a:pt x="6061456" y="5285994"/>
                    <a:pt x="6068441" y="5285994"/>
                    <a:pt x="6075299" y="5285994"/>
                  </a:cubicBezTo>
                  <a:lnTo>
                    <a:pt x="6102985" y="5285994"/>
                  </a:lnTo>
                  <a:cubicBezTo>
                    <a:pt x="6134100" y="5279009"/>
                    <a:pt x="6161913" y="5272151"/>
                    <a:pt x="6193028" y="5268722"/>
                  </a:cubicBezTo>
                  <a:cubicBezTo>
                    <a:pt x="6206871" y="5265293"/>
                    <a:pt x="6224143" y="5272151"/>
                    <a:pt x="6238113" y="5275707"/>
                  </a:cubicBezTo>
                  <a:cubicBezTo>
                    <a:pt x="6252083" y="5279263"/>
                    <a:pt x="6265799" y="5279136"/>
                    <a:pt x="6279642" y="5279136"/>
                  </a:cubicBezTo>
                  <a:cubicBezTo>
                    <a:pt x="6296914" y="5279136"/>
                    <a:pt x="6310757" y="5272151"/>
                    <a:pt x="6328156" y="5272151"/>
                  </a:cubicBezTo>
                  <a:cubicBezTo>
                    <a:pt x="6341999" y="5268722"/>
                    <a:pt x="6359271" y="5268722"/>
                    <a:pt x="6373241" y="5265166"/>
                  </a:cubicBezTo>
                  <a:cubicBezTo>
                    <a:pt x="6404356" y="5258181"/>
                    <a:pt x="6432169" y="5251323"/>
                    <a:pt x="6463284" y="5247894"/>
                  </a:cubicBezTo>
                  <a:cubicBezTo>
                    <a:pt x="6484112" y="5130165"/>
                    <a:pt x="6480556" y="4991608"/>
                    <a:pt x="6480556" y="4849622"/>
                  </a:cubicBezTo>
                  <a:close/>
                </a:path>
              </a:pathLst>
            </a:custGeom>
            <a:blipFill>
              <a:blip r:embed="rId4"/>
              <a:stretch>
                <a:fillRect l="-9691" t="-58" r="-9665" b="3"/>
              </a:stretch>
            </a:blipFill>
          </p:spPr>
        </p:sp>
      </p:grpSp>
      <p:sp>
        <p:nvSpPr>
          <p:cNvPr id="8" name="TextBox 8"/>
          <p:cNvSpPr txBox="1"/>
          <p:nvPr/>
        </p:nvSpPr>
        <p:spPr>
          <a:xfrm>
            <a:off x="1461521" y="6098957"/>
            <a:ext cx="4655526" cy="984885"/>
          </a:xfrm>
          <a:prstGeom prst="rect">
            <a:avLst/>
          </a:prstGeom>
        </p:spPr>
        <p:txBody>
          <a:bodyPr lIns="0" tIns="0" rIns="0" bIns="0" rtlCol="0" anchor="t">
            <a:spAutoFit/>
          </a:bodyPr>
          <a:lstStyle/>
          <a:p>
            <a:pPr algn="ctr">
              <a:lnSpc>
                <a:spcPts val="7138"/>
              </a:lnSpc>
            </a:pPr>
            <a:r>
              <a:rPr lang="en-US" sz="5100">
                <a:solidFill>
                  <a:srgbClr val="000000"/>
                </a:solidFill>
                <a:latin typeface="Roboto Condensed"/>
              </a:rPr>
              <a:t>Trắng như tuyết</a:t>
            </a:r>
          </a:p>
        </p:txBody>
      </p:sp>
      <p:sp>
        <p:nvSpPr>
          <p:cNvPr id="9" name="TextBox 9"/>
          <p:cNvSpPr txBox="1"/>
          <p:nvPr/>
        </p:nvSpPr>
        <p:spPr>
          <a:xfrm>
            <a:off x="7098122" y="6098957"/>
            <a:ext cx="4655526" cy="984885"/>
          </a:xfrm>
          <a:prstGeom prst="rect">
            <a:avLst/>
          </a:prstGeom>
        </p:spPr>
        <p:txBody>
          <a:bodyPr lIns="0" tIns="0" rIns="0" bIns="0" rtlCol="0" anchor="t">
            <a:spAutoFit/>
          </a:bodyPr>
          <a:lstStyle/>
          <a:p>
            <a:pPr algn="ctr">
              <a:lnSpc>
                <a:spcPts val="7138"/>
              </a:lnSpc>
            </a:pPr>
            <a:r>
              <a:rPr lang="en-US" sz="5100">
                <a:solidFill>
                  <a:srgbClr val="000000"/>
                </a:solidFill>
                <a:latin typeface="Roboto Condensed"/>
              </a:rPr>
              <a:t>Nhanh như chớp</a:t>
            </a:r>
          </a:p>
        </p:txBody>
      </p:sp>
      <p:sp>
        <p:nvSpPr>
          <p:cNvPr id="10" name="TextBox 10"/>
          <p:cNvSpPr txBox="1"/>
          <p:nvPr/>
        </p:nvSpPr>
        <p:spPr>
          <a:xfrm>
            <a:off x="12859251" y="6098957"/>
            <a:ext cx="4655526" cy="984885"/>
          </a:xfrm>
          <a:prstGeom prst="rect">
            <a:avLst/>
          </a:prstGeom>
        </p:spPr>
        <p:txBody>
          <a:bodyPr lIns="0" tIns="0" rIns="0" bIns="0" rtlCol="0" anchor="t">
            <a:spAutoFit/>
          </a:bodyPr>
          <a:lstStyle/>
          <a:p>
            <a:pPr algn="ctr">
              <a:lnSpc>
                <a:spcPts val="7138"/>
              </a:lnSpc>
            </a:pPr>
            <a:r>
              <a:rPr lang="en-US" sz="5100">
                <a:solidFill>
                  <a:srgbClr val="000000"/>
                </a:solidFill>
                <a:latin typeface="Roboto Condensed"/>
              </a:rPr>
              <a:t>Nghĩ nát óc</a:t>
            </a:r>
          </a:p>
        </p:txBody>
      </p:sp>
      <p:grpSp>
        <p:nvGrpSpPr>
          <p:cNvPr id="11" name="Group 11"/>
          <p:cNvGrpSpPr/>
          <p:nvPr/>
        </p:nvGrpSpPr>
        <p:grpSpPr>
          <a:xfrm>
            <a:off x="3486150" y="7593922"/>
            <a:ext cx="12915900" cy="1664378"/>
            <a:chOff x="0" y="0"/>
            <a:chExt cx="17221200" cy="2219171"/>
          </a:xfrm>
        </p:grpSpPr>
        <p:sp>
          <p:nvSpPr>
            <p:cNvPr id="12" name="Freeform 12"/>
            <p:cNvSpPr/>
            <p:nvPr/>
          </p:nvSpPr>
          <p:spPr>
            <a:xfrm>
              <a:off x="25400" y="32649"/>
              <a:ext cx="17170400" cy="2153830"/>
            </a:xfrm>
            <a:custGeom>
              <a:avLst/>
              <a:gdLst/>
              <a:ahLst/>
              <a:cxnLst/>
              <a:rect l="l" t="t" r="r" b="b"/>
              <a:pathLst>
                <a:path w="17170400" h="2153830">
                  <a:moveTo>
                    <a:pt x="0" y="0"/>
                  </a:moveTo>
                  <a:lnTo>
                    <a:pt x="17170400" y="0"/>
                  </a:lnTo>
                  <a:lnTo>
                    <a:pt x="17170400" y="2153829"/>
                  </a:lnTo>
                  <a:lnTo>
                    <a:pt x="0" y="2153829"/>
                  </a:lnTo>
                  <a:close/>
                </a:path>
              </a:pathLst>
            </a:custGeom>
            <a:solidFill>
              <a:srgbClr val="C0504D"/>
            </a:solidFill>
          </p:spPr>
        </p:sp>
        <p:sp>
          <p:nvSpPr>
            <p:cNvPr id="13" name="Freeform 13"/>
            <p:cNvSpPr/>
            <p:nvPr/>
          </p:nvSpPr>
          <p:spPr>
            <a:xfrm>
              <a:off x="0" y="0"/>
              <a:ext cx="17221200" cy="2219127"/>
            </a:xfrm>
            <a:custGeom>
              <a:avLst/>
              <a:gdLst/>
              <a:ahLst/>
              <a:cxnLst/>
              <a:rect l="l" t="t" r="r" b="b"/>
              <a:pathLst>
                <a:path w="17221200" h="2219127">
                  <a:moveTo>
                    <a:pt x="25400" y="0"/>
                  </a:moveTo>
                  <a:lnTo>
                    <a:pt x="17195800" y="0"/>
                  </a:lnTo>
                  <a:cubicBezTo>
                    <a:pt x="17209770" y="0"/>
                    <a:pt x="17221200" y="14692"/>
                    <a:pt x="17221200" y="32649"/>
                  </a:cubicBezTo>
                  <a:lnTo>
                    <a:pt x="17221200" y="2186478"/>
                  </a:lnTo>
                  <a:cubicBezTo>
                    <a:pt x="17221200" y="2204435"/>
                    <a:pt x="17209770" y="2219127"/>
                    <a:pt x="17195800" y="2219127"/>
                  </a:cubicBezTo>
                  <a:lnTo>
                    <a:pt x="25400" y="2219127"/>
                  </a:lnTo>
                  <a:cubicBezTo>
                    <a:pt x="11430" y="2219127"/>
                    <a:pt x="0" y="2204435"/>
                    <a:pt x="0" y="2186478"/>
                  </a:cubicBezTo>
                  <a:lnTo>
                    <a:pt x="0" y="32649"/>
                  </a:lnTo>
                  <a:cubicBezTo>
                    <a:pt x="0" y="14692"/>
                    <a:pt x="11430" y="0"/>
                    <a:pt x="25400" y="0"/>
                  </a:cubicBezTo>
                  <a:moveTo>
                    <a:pt x="25400" y="65297"/>
                  </a:moveTo>
                  <a:lnTo>
                    <a:pt x="25400" y="32649"/>
                  </a:lnTo>
                  <a:lnTo>
                    <a:pt x="50800" y="32649"/>
                  </a:lnTo>
                  <a:lnTo>
                    <a:pt x="50800" y="2186478"/>
                  </a:lnTo>
                  <a:lnTo>
                    <a:pt x="25400" y="2186478"/>
                  </a:lnTo>
                  <a:lnTo>
                    <a:pt x="25400" y="2153830"/>
                  </a:lnTo>
                  <a:lnTo>
                    <a:pt x="17195800" y="2153830"/>
                  </a:lnTo>
                  <a:lnTo>
                    <a:pt x="17195800" y="2186478"/>
                  </a:lnTo>
                  <a:lnTo>
                    <a:pt x="17170400" y="2186478"/>
                  </a:lnTo>
                  <a:lnTo>
                    <a:pt x="17170400" y="32649"/>
                  </a:lnTo>
                  <a:lnTo>
                    <a:pt x="17195800" y="32649"/>
                  </a:lnTo>
                  <a:lnTo>
                    <a:pt x="17195800" y="65297"/>
                  </a:lnTo>
                  <a:lnTo>
                    <a:pt x="25400" y="65297"/>
                  </a:lnTo>
                  <a:close/>
                </a:path>
              </a:pathLst>
            </a:custGeom>
            <a:solidFill>
              <a:srgbClr val="FFFFFF"/>
            </a:solidFill>
          </p:spPr>
        </p:sp>
        <p:sp>
          <p:nvSpPr>
            <p:cNvPr id="14" name="TextBox 14"/>
            <p:cNvSpPr txBox="1"/>
            <p:nvPr/>
          </p:nvSpPr>
          <p:spPr>
            <a:xfrm>
              <a:off x="0" y="9525"/>
              <a:ext cx="17221200" cy="1716947"/>
            </a:xfrm>
            <a:prstGeom prst="rect">
              <a:avLst/>
            </a:prstGeom>
          </p:spPr>
          <p:txBody>
            <a:bodyPr lIns="50800" tIns="50800" rIns="50800" bIns="50800" rtlCol="0" anchor="t"/>
            <a:lstStyle/>
            <a:p>
              <a:pPr algn="ctr">
                <a:lnSpc>
                  <a:spcPts val="4898"/>
                </a:lnSpc>
              </a:pPr>
              <a:r>
                <a:rPr lang="en-US" sz="4200" dirty="0" err="1">
                  <a:solidFill>
                    <a:srgbClr val="FFFFFF"/>
                  </a:solidFill>
                  <a:latin typeface="Roboto Condensed"/>
                </a:rPr>
                <a:t>Em</a:t>
              </a:r>
              <a:r>
                <a:rPr lang="en-US" sz="4200" dirty="0">
                  <a:solidFill>
                    <a:srgbClr val="FFFFFF"/>
                  </a:solidFill>
                  <a:latin typeface="Roboto Condensed"/>
                </a:rPr>
                <a:t> </a:t>
              </a:r>
              <a:r>
                <a:rPr lang="en-US" sz="4200" dirty="0" err="1">
                  <a:solidFill>
                    <a:srgbClr val="FFFFFF"/>
                  </a:solidFill>
                  <a:latin typeface="Roboto Condensed"/>
                </a:rPr>
                <a:t>có</a:t>
              </a:r>
              <a:r>
                <a:rPr lang="en-US" sz="4200" dirty="0">
                  <a:solidFill>
                    <a:srgbClr val="FFFFFF"/>
                  </a:solidFill>
                  <a:latin typeface="Roboto Condensed"/>
                </a:rPr>
                <a:t> </a:t>
              </a:r>
              <a:r>
                <a:rPr lang="en-US" sz="4200" dirty="0" err="1">
                  <a:solidFill>
                    <a:srgbClr val="FFFFFF"/>
                  </a:solidFill>
                  <a:latin typeface="Roboto Condensed"/>
                </a:rPr>
                <a:t>nhận</a:t>
              </a:r>
              <a:r>
                <a:rPr lang="en-US" sz="4200" dirty="0">
                  <a:solidFill>
                    <a:srgbClr val="FFFFFF"/>
                  </a:solidFill>
                  <a:latin typeface="Roboto Condensed"/>
                </a:rPr>
                <a:t> </a:t>
              </a:r>
              <a:r>
                <a:rPr lang="en-US" sz="4200" dirty="0" err="1">
                  <a:solidFill>
                    <a:srgbClr val="FFFFFF"/>
                  </a:solidFill>
                  <a:latin typeface="Roboto Condensed"/>
                </a:rPr>
                <a:t>xét</a:t>
              </a:r>
              <a:r>
                <a:rPr lang="en-US" sz="4200" dirty="0">
                  <a:solidFill>
                    <a:srgbClr val="FFFFFF"/>
                  </a:solidFill>
                  <a:latin typeface="Roboto Condensed"/>
                </a:rPr>
                <a:t> </a:t>
              </a:r>
              <a:r>
                <a:rPr lang="en-US" sz="4200" dirty="0" err="1">
                  <a:solidFill>
                    <a:srgbClr val="FFFFFF"/>
                  </a:solidFill>
                  <a:latin typeface="Roboto Condensed"/>
                </a:rPr>
                <a:t>gì</a:t>
              </a:r>
              <a:r>
                <a:rPr lang="en-US" sz="4200" dirty="0">
                  <a:solidFill>
                    <a:srgbClr val="FFFFFF"/>
                  </a:solidFill>
                  <a:latin typeface="Roboto Condensed"/>
                </a:rPr>
                <a:t> </a:t>
              </a:r>
              <a:r>
                <a:rPr lang="en-US" sz="4200" dirty="0" err="1">
                  <a:solidFill>
                    <a:srgbClr val="FFFFFF"/>
                  </a:solidFill>
                  <a:latin typeface="Roboto Condensed"/>
                </a:rPr>
                <a:t>về</a:t>
              </a:r>
              <a:r>
                <a:rPr lang="en-US" sz="4200" dirty="0">
                  <a:solidFill>
                    <a:srgbClr val="FFFFFF"/>
                  </a:solidFill>
                  <a:latin typeface="Roboto Condensed"/>
                </a:rPr>
                <a:t> </a:t>
              </a:r>
              <a:r>
                <a:rPr lang="en-US" sz="4200" dirty="0" err="1">
                  <a:solidFill>
                    <a:srgbClr val="FFFFFF"/>
                  </a:solidFill>
                  <a:latin typeface="Roboto Condensed"/>
                </a:rPr>
                <a:t>tính</a:t>
              </a:r>
              <a:r>
                <a:rPr lang="en-US" sz="4200" dirty="0">
                  <a:solidFill>
                    <a:srgbClr val="FFFFFF"/>
                  </a:solidFill>
                  <a:latin typeface="Roboto Condensed"/>
                </a:rPr>
                <a:t> </a:t>
              </a:r>
              <a:r>
                <a:rPr lang="en-US" sz="4200" dirty="0" err="1">
                  <a:solidFill>
                    <a:srgbClr val="FFFFFF"/>
                  </a:solidFill>
                  <a:latin typeface="Roboto Condensed"/>
                </a:rPr>
                <a:t>chất</a:t>
              </a:r>
              <a:r>
                <a:rPr lang="en-US" sz="4200" dirty="0">
                  <a:solidFill>
                    <a:srgbClr val="FFFFFF"/>
                  </a:solidFill>
                  <a:latin typeface="Roboto Condensed"/>
                </a:rPr>
                <a:t>, </a:t>
              </a:r>
              <a:r>
                <a:rPr lang="en-US" sz="4200" dirty="0" err="1">
                  <a:solidFill>
                    <a:srgbClr val="FFFFFF"/>
                  </a:solidFill>
                  <a:latin typeface="Roboto Condensed"/>
                </a:rPr>
                <a:t>mức</a:t>
              </a:r>
              <a:r>
                <a:rPr lang="en-US" sz="4200" dirty="0">
                  <a:solidFill>
                    <a:srgbClr val="FFFFFF"/>
                  </a:solidFill>
                  <a:latin typeface="Roboto Condensed"/>
                </a:rPr>
                <a:t> </a:t>
              </a:r>
              <a:r>
                <a:rPr lang="en-US" sz="4200" dirty="0" err="1">
                  <a:solidFill>
                    <a:srgbClr val="FFFFFF"/>
                  </a:solidFill>
                  <a:latin typeface="Roboto Condensed"/>
                </a:rPr>
                <a:t>độ</a:t>
              </a:r>
              <a:r>
                <a:rPr lang="en-US" sz="4200" dirty="0">
                  <a:solidFill>
                    <a:srgbClr val="FFFFFF"/>
                  </a:solidFill>
                  <a:latin typeface="Roboto Condensed"/>
                </a:rPr>
                <a:t> </a:t>
              </a:r>
              <a:r>
                <a:rPr lang="en-US" sz="4200" dirty="0" err="1">
                  <a:solidFill>
                    <a:srgbClr val="FFFFFF"/>
                  </a:solidFill>
                  <a:latin typeface="Roboto Condensed"/>
                </a:rPr>
                <a:t>trong</a:t>
              </a:r>
              <a:r>
                <a:rPr lang="en-US" sz="4200" dirty="0">
                  <a:solidFill>
                    <a:srgbClr val="FFFFFF"/>
                  </a:solidFill>
                  <a:latin typeface="Roboto Condensed"/>
                </a:rPr>
                <a:t> </a:t>
              </a:r>
              <a:r>
                <a:rPr lang="en-US" sz="4200" dirty="0" err="1">
                  <a:solidFill>
                    <a:srgbClr val="FFFFFF"/>
                  </a:solidFill>
                  <a:latin typeface="Roboto Condensed"/>
                </a:rPr>
                <a:t>các</a:t>
              </a:r>
              <a:r>
                <a:rPr lang="en-US" sz="4200" dirty="0">
                  <a:solidFill>
                    <a:srgbClr val="FFFFFF"/>
                  </a:solidFill>
                  <a:latin typeface="Roboto Condensed"/>
                </a:rPr>
                <a:t> </a:t>
              </a:r>
              <a:r>
                <a:rPr lang="en-US" sz="4200" dirty="0" err="1">
                  <a:solidFill>
                    <a:srgbClr val="FFFFFF"/>
                  </a:solidFill>
                  <a:latin typeface="Roboto Condensed"/>
                </a:rPr>
                <a:t>cách</a:t>
              </a:r>
              <a:r>
                <a:rPr lang="en-US" sz="4200" dirty="0">
                  <a:solidFill>
                    <a:srgbClr val="FFFFFF"/>
                  </a:solidFill>
                  <a:latin typeface="Roboto Condensed"/>
                </a:rPr>
                <a:t> </a:t>
              </a:r>
              <a:r>
                <a:rPr lang="en-US" sz="4200" dirty="0" err="1">
                  <a:solidFill>
                    <a:srgbClr val="FFFFFF"/>
                  </a:solidFill>
                  <a:latin typeface="Roboto Condensed"/>
                </a:rPr>
                <a:t>nói</a:t>
              </a:r>
              <a:r>
                <a:rPr lang="en-US" sz="4200" dirty="0">
                  <a:solidFill>
                    <a:srgbClr val="FFFFFF"/>
                  </a:solidFill>
                  <a:latin typeface="Roboto Condensed"/>
                </a:rPr>
                <a:t> </a:t>
              </a:r>
              <a:r>
                <a:rPr lang="en-US" sz="4200" dirty="0" err="1">
                  <a:solidFill>
                    <a:srgbClr val="FFFFFF"/>
                  </a:solidFill>
                  <a:latin typeface="Roboto Condensed"/>
                </a:rPr>
                <a:t>này</a:t>
              </a:r>
              <a:r>
                <a:rPr lang="en-US" sz="4200" dirty="0">
                  <a:solidFill>
                    <a:srgbClr val="FFFFFF"/>
                  </a:solidFill>
                  <a:latin typeface="Roboto Condensed"/>
                </a:rPr>
                <a:t> so </a:t>
              </a:r>
              <a:r>
                <a:rPr lang="en-US" sz="4200" dirty="0" err="1">
                  <a:solidFill>
                    <a:srgbClr val="FFFFFF"/>
                  </a:solidFill>
                  <a:latin typeface="Roboto Condensed"/>
                </a:rPr>
                <a:t>với</a:t>
              </a:r>
              <a:r>
                <a:rPr lang="en-US" sz="4200" dirty="0">
                  <a:solidFill>
                    <a:srgbClr val="FFFFFF"/>
                  </a:solidFill>
                  <a:latin typeface="Roboto Condensed"/>
                </a:rPr>
                <a:t> </a:t>
              </a:r>
              <a:r>
                <a:rPr lang="en-US" sz="4200" dirty="0" err="1">
                  <a:solidFill>
                    <a:srgbClr val="FFFFFF"/>
                  </a:solidFill>
                  <a:latin typeface="Roboto Condensed"/>
                </a:rPr>
                <a:t>cách</a:t>
              </a:r>
              <a:r>
                <a:rPr lang="en-US" sz="4200" dirty="0">
                  <a:solidFill>
                    <a:srgbClr val="FFFFFF"/>
                  </a:solidFill>
                  <a:latin typeface="Roboto Condensed"/>
                </a:rPr>
                <a:t> </a:t>
              </a:r>
              <a:r>
                <a:rPr lang="en-US" sz="4200" dirty="0" err="1">
                  <a:solidFill>
                    <a:srgbClr val="FFFFFF"/>
                  </a:solidFill>
                  <a:latin typeface="Roboto Condensed"/>
                </a:rPr>
                <a:t>nói</a:t>
              </a:r>
              <a:r>
                <a:rPr lang="en-US" sz="4200" dirty="0">
                  <a:solidFill>
                    <a:srgbClr val="FFFFFF"/>
                  </a:solidFill>
                  <a:latin typeface="Roboto Condensed"/>
                </a:rPr>
                <a:t> </a:t>
              </a:r>
              <a:r>
                <a:rPr lang="en-US" sz="4200" dirty="0" err="1">
                  <a:solidFill>
                    <a:srgbClr val="FFFFFF"/>
                  </a:solidFill>
                  <a:latin typeface="Roboto Condensed"/>
                </a:rPr>
                <a:t>bình</a:t>
              </a:r>
              <a:r>
                <a:rPr lang="en-US" sz="4200" dirty="0">
                  <a:solidFill>
                    <a:srgbClr val="FFFFFF"/>
                  </a:solidFill>
                  <a:latin typeface="Roboto Condensed"/>
                </a:rPr>
                <a:t> </a:t>
              </a:r>
              <a:r>
                <a:rPr lang="en-US" sz="4200" dirty="0" err="1">
                  <a:solidFill>
                    <a:srgbClr val="FFFFFF"/>
                  </a:solidFill>
                  <a:latin typeface="Roboto Condensed"/>
                </a:rPr>
                <a:t>thường</a:t>
              </a:r>
              <a:r>
                <a:rPr lang="en-US" sz="4200" dirty="0">
                  <a:solidFill>
                    <a:srgbClr val="FFFFFF"/>
                  </a:solidFill>
                  <a:latin typeface="Roboto Condensed"/>
                </a:rPr>
                <a:t>? </a:t>
              </a:r>
              <a:r>
                <a:rPr lang="en-US" sz="4200" dirty="0" err="1">
                  <a:solidFill>
                    <a:srgbClr val="FFFFFF"/>
                  </a:solidFill>
                  <a:latin typeface="Roboto Condensed"/>
                </a:rPr>
                <a:t>Nói</a:t>
              </a:r>
              <a:r>
                <a:rPr lang="en-US" sz="4200" dirty="0">
                  <a:solidFill>
                    <a:srgbClr val="FFFFFF"/>
                  </a:solidFill>
                  <a:latin typeface="Roboto Condensed"/>
                </a:rPr>
                <a:t> </a:t>
              </a:r>
              <a:r>
                <a:rPr lang="en-US" sz="4200" dirty="0" err="1">
                  <a:solidFill>
                    <a:srgbClr val="FFFFFF"/>
                  </a:solidFill>
                  <a:latin typeface="Roboto Condensed"/>
                </a:rPr>
                <a:t>như</a:t>
              </a:r>
              <a:r>
                <a:rPr lang="en-US" sz="4200" dirty="0">
                  <a:solidFill>
                    <a:srgbClr val="FFFFFF"/>
                  </a:solidFill>
                  <a:latin typeface="Roboto Condensed"/>
                </a:rPr>
                <a:t> </a:t>
              </a:r>
              <a:r>
                <a:rPr lang="en-US" sz="4200" dirty="0" err="1">
                  <a:solidFill>
                    <a:srgbClr val="FFFFFF"/>
                  </a:solidFill>
                  <a:latin typeface="Roboto Condensed"/>
                </a:rPr>
                <a:t>vậy</a:t>
              </a:r>
              <a:r>
                <a:rPr lang="en-US" sz="4200" dirty="0">
                  <a:solidFill>
                    <a:srgbClr val="FFFFFF"/>
                  </a:solidFill>
                  <a:latin typeface="Roboto Condensed"/>
                </a:rPr>
                <a:t> </a:t>
              </a:r>
              <a:r>
                <a:rPr lang="en-US" sz="4200" dirty="0" err="1">
                  <a:solidFill>
                    <a:srgbClr val="FFFFFF"/>
                  </a:solidFill>
                  <a:latin typeface="Roboto Condensed"/>
                </a:rPr>
                <a:t>để</a:t>
              </a:r>
              <a:r>
                <a:rPr lang="en-US" sz="4200" dirty="0">
                  <a:solidFill>
                    <a:srgbClr val="FFFFFF"/>
                  </a:solidFill>
                  <a:latin typeface="Roboto Condensed"/>
                </a:rPr>
                <a:t> </a:t>
              </a:r>
              <a:r>
                <a:rPr lang="en-US" sz="4200" dirty="0" err="1">
                  <a:solidFill>
                    <a:srgbClr val="FFFFFF"/>
                  </a:solidFill>
                  <a:latin typeface="Roboto Condensed"/>
                </a:rPr>
                <a:t>làm</a:t>
              </a:r>
              <a:r>
                <a:rPr lang="en-US" sz="4200" dirty="0">
                  <a:solidFill>
                    <a:srgbClr val="FFFFFF"/>
                  </a:solidFill>
                  <a:latin typeface="Roboto Condensed"/>
                </a:rPr>
                <a:t> </a:t>
              </a:r>
              <a:r>
                <a:rPr lang="en-US" sz="4200" dirty="0" err="1">
                  <a:solidFill>
                    <a:srgbClr val="FFFFFF"/>
                  </a:solidFill>
                  <a:latin typeface="Roboto Condensed"/>
                </a:rPr>
                <a:t>gì</a:t>
              </a:r>
              <a:r>
                <a:rPr lang="en-US" sz="4200" dirty="0">
                  <a:solidFill>
                    <a:srgbClr val="FFFFFF"/>
                  </a:solidFill>
                  <a:latin typeface="Roboto Condense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7245761"/>
            <a:chOff x="0" y="0"/>
            <a:chExt cx="21640800" cy="9661014"/>
          </a:xfrm>
        </p:grpSpPr>
        <p:sp>
          <p:nvSpPr>
            <p:cNvPr id="3" name="Freeform 3"/>
            <p:cNvSpPr/>
            <p:nvPr/>
          </p:nvSpPr>
          <p:spPr>
            <a:xfrm>
              <a:off x="0" y="0"/>
              <a:ext cx="21640800" cy="9661017"/>
            </a:xfrm>
            <a:custGeom>
              <a:avLst/>
              <a:gdLst/>
              <a:ahLst/>
              <a:cxnLst/>
              <a:rect l="l" t="t" r="r" b="b"/>
              <a:pathLst>
                <a:path w="21640800" h="9661017">
                  <a:moveTo>
                    <a:pt x="21332317" y="9661017"/>
                  </a:moveTo>
                  <a:lnTo>
                    <a:pt x="308483" y="9661017"/>
                  </a:lnTo>
                  <a:cubicBezTo>
                    <a:pt x="138430" y="9661017"/>
                    <a:pt x="0" y="9522587"/>
                    <a:pt x="0" y="9352534"/>
                  </a:cubicBezTo>
                  <a:lnTo>
                    <a:pt x="0" y="308483"/>
                  </a:lnTo>
                  <a:cubicBezTo>
                    <a:pt x="0" y="138430"/>
                    <a:pt x="138430" y="0"/>
                    <a:pt x="308483" y="0"/>
                  </a:cubicBezTo>
                  <a:lnTo>
                    <a:pt x="21332317" y="0"/>
                  </a:lnTo>
                  <a:cubicBezTo>
                    <a:pt x="21502370" y="0"/>
                    <a:pt x="21640800" y="138430"/>
                    <a:pt x="21640800" y="308483"/>
                  </a:cubicBezTo>
                  <a:lnTo>
                    <a:pt x="21640800" y="9352534"/>
                  </a:lnTo>
                  <a:cubicBezTo>
                    <a:pt x="21640800" y="9522460"/>
                    <a:pt x="21502370" y="9661017"/>
                    <a:pt x="21332317" y="9661017"/>
                  </a:cubicBezTo>
                  <a:close/>
                </a:path>
              </a:pathLst>
            </a:custGeom>
            <a:solidFill>
              <a:srgbClr val="FFFFFF"/>
            </a:solidFill>
          </p:spPr>
        </p:sp>
      </p:grpSp>
      <p:sp>
        <p:nvSpPr>
          <p:cNvPr id="4" name="TextBox 4"/>
          <p:cNvSpPr txBox="1"/>
          <p:nvPr/>
        </p:nvSpPr>
        <p:spPr>
          <a:xfrm>
            <a:off x="2606557" y="4808657"/>
            <a:ext cx="14231586" cy="1045195"/>
          </a:xfrm>
          <a:prstGeom prst="rect">
            <a:avLst/>
          </a:prstGeom>
        </p:spPr>
        <p:txBody>
          <a:bodyPr lIns="0" tIns="0" rIns="0" bIns="0" rtlCol="0" anchor="t">
            <a:spAutoFit/>
          </a:bodyPr>
          <a:lstStyle/>
          <a:p>
            <a:pPr algn="ctr">
              <a:lnSpc>
                <a:spcPts val="8030"/>
              </a:lnSpc>
            </a:pPr>
            <a:r>
              <a:rPr lang="en-US" sz="7299">
                <a:solidFill>
                  <a:srgbClr val="1C4F59"/>
                </a:solidFill>
                <a:latin typeface="Fraunces Bold"/>
              </a:rPr>
              <a:t>BIỆN PHÁP TU TỪ NÓI QUÁ </a:t>
            </a:r>
          </a:p>
        </p:txBody>
      </p:sp>
      <p:grpSp>
        <p:nvGrpSpPr>
          <p:cNvPr id="5" name="Group 5"/>
          <p:cNvGrpSpPr/>
          <p:nvPr/>
        </p:nvGrpSpPr>
        <p:grpSpPr>
          <a:xfrm>
            <a:off x="0" y="9466902"/>
            <a:ext cx="18288000" cy="820098"/>
            <a:chOff x="0" y="0"/>
            <a:chExt cx="24384000" cy="1093464"/>
          </a:xfrm>
        </p:grpSpPr>
        <p:sp>
          <p:nvSpPr>
            <p:cNvPr id="6" name="Freeform 6"/>
            <p:cNvSpPr/>
            <p:nvPr/>
          </p:nvSpPr>
          <p:spPr>
            <a:xfrm>
              <a:off x="0" y="0"/>
              <a:ext cx="24384000" cy="1093470"/>
            </a:xfrm>
            <a:custGeom>
              <a:avLst/>
              <a:gdLst/>
              <a:ahLst/>
              <a:cxnLst/>
              <a:rect l="l" t="t" r="r" b="b"/>
              <a:pathLst>
                <a:path w="24384000" h="1093470">
                  <a:moveTo>
                    <a:pt x="0" y="0"/>
                  </a:moveTo>
                  <a:lnTo>
                    <a:pt x="24384000" y="0"/>
                  </a:lnTo>
                  <a:lnTo>
                    <a:pt x="24384000" y="1093470"/>
                  </a:lnTo>
                  <a:lnTo>
                    <a:pt x="0" y="1093470"/>
                  </a:lnTo>
                  <a:close/>
                </a:path>
              </a:pathLst>
            </a:custGeom>
            <a:solidFill>
              <a:srgbClr val="ED5D3D"/>
            </a:solidFill>
          </p:spPr>
        </p:sp>
      </p:grpSp>
      <p:pic>
        <p:nvPicPr>
          <p:cNvPr id="7" name="Picture 7"/>
          <p:cNvPicPr>
            <a:picLocks noChangeAspect="1"/>
          </p:cNvPicPr>
          <p:nvPr/>
        </p:nvPicPr>
        <p:blipFill>
          <a:blip r:embed="rId2"/>
          <a:srcRect b="60"/>
          <a:stretch>
            <a:fillRect/>
          </a:stretch>
        </p:blipFill>
        <p:spPr>
          <a:xfrm>
            <a:off x="6502374" y="6679877"/>
            <a:ext cx="5283251" cy="3189163"/>
          </a:xfrm>
          <a:prstGeom prst="rect">
            <a:avLst/>
          </a:prstGeom>
        </p:spPr>
      </p:pic>
      <p:pic>
        <p:nvPicPr>
          <p:cNvPr id="8" name="Picture 8"/>
          <p:cNvPicPr>
            <a:picLocks noChangeAspect="1"/>
          </p:cNvPicPr>
          <p:nvPr/>
        </p:nvPicPr>
        <p:blipFill>
          <a:blip r:embed="rId3"/>
          <a:srcRect b="160"/>
          <a:stretch>
            <a:fillRect/>
          </a:stretch>
        </p:blipFill>
        <p:spPr>
          <a:xfrm rot="-613044">
            <a:off x="793109" y="6292883"/>
            <a:ext cx="3626896" cy="2875139"/>
          </a:xfrm>
          <a:prstGeom prst="rect">
            <a:avLst/>
          </a:prstGeom>
        </p:spPr>
      </p:pic>
      <p:pic>
        <p:nvPicPr>
          <p:cNvPr id="9" name="Picture 9"/>
          <p:cNvPicPr>
            <a:picLocks noChangeAspect="1"/>
          </p:cNvPicPr>
          <p:nvPr/>
        </p:nvPicPr>
        <p:blipFill>
          <a:blip r:embed="rId4"/>
          <a:srcRect b="236"/>
          <a:stretch>
            <a:fillRect/>
          </a:stretch>
        </p:blipFill>
        <p:spPr>
          <a:xfrm>
            <a:off x="-793684" y="1265158"/>
            <a:ext cx="3149468" cy="3243834"/>
          </a:xfrm>
          <a:prstGeom prst="rect">
            <a:avLst/>
          </a:prstGeom>
        </p:spPr>
      </p:pic>
      <p:pic>
        <p:nvPicPr>
          <p:cNvPr id="10" name="Picture 10"/>
          <p:cNvPicPr>
            <a:picLocks noChangeAspect="1"/>
          </p:cNvPicPr>
          <p:nvPr/>
        </p:nvPicPr>
        <p:blipFill>
          <a:blip r:embed="rId5"/>
          <a:srcRect b="31"/>
          <a:stretch>
            <a:fillRect/>
          </a:stretch>
        </p:blipFill>
        <p:spPr>
          <a:xfrm rot="-1348435">
            <a:off x="15996545" y="1346681"/>
            <a:ext cx="3652766" cy="2417467"/>
          </a:xfrm>
          <a:prstGeom prst="rect">
            <a:avLst/>
          </a:prstGeom>
        </p:spPr>
      </p:pic>
      <p:pic>
        <p:nvPicPr>
          <p:cNvPr id="11" name="Picture 11"/>
          <p:cNvPicPr>
            <a:picLocks noChangeAspect="1"/>
          </p:cNvPicPr>
          <p:nvPr/>
        </p:nvPicPr>
        <p:blipFill>
          <a:blip r:embed="rId6"/>
          <a:srcRect b="108"/>
          <a:stretch>
            <a:fillRect/>
          </a:stretch>
        </p:blipFill>
        <p:spPr>
          <a:xfrm>
            <a:off x="10866238" y="-809340"/>
            <a:ext cx="2493303" cy="2839165"/>
          </a:xfrm>
          <a:prstGeom prst="rect">
            <a:avLst/>
          </a:prstGeom>
        </p:spPr>
      </p:pic>
      <p:pic>
        <p:nvPicPr>
          <p:cNvPr id="12" name="Picture 12"/>
          <p:cNvPicPr>
            <a:picLocks noChangeAspect="1"/>
          </p:cNvPicPr>
          <p:nvPr/>
        </p:nvPicPr>
        <p:blipFill>
          <a:blip r:embed="rId7"/>
          <a:srcRect b="131"/>
          <a:stretch>
            <a:fillRect/>
          </a:stretch>
        </p:blipFill>
        <p:spPr>
          <a:xfrm>
            <a:off x="4646248" y="-1554296"/>
            <a:ext cx="3057724" cy="3108592"/>
          </a:xfrm>
          <a:prstGeom prst="rect">
            <a:avLst/>
          </a:prstGeom>
        </p:spPr>
      </p:pic>
      <p:pic>
        <p:nvPicPr>
          <p:cNvPr id="13" name="Picture 13"/>
          <p:cNvPicPr>
            <a:picLocks noChangeAspect="1"/>
          </p:cNvPicPr>
          <p:nvPr/>
        </p:nvPicPr>
        <p:blipFill>
          <a:blip r:embed="rId8"/>
          <a:srcRect b="104"/>
          <a:stretch>
            <a:fillRect/>
          </a:stretch>
        </p:blipFill>
        <p:spPr>
          <a:xfrm>
            <a:off x="14445633" y="6749961"/>
            <a:ext cx="3169477" cy="2812191"/>
          </a:xfrm>
          <a:prstGeom prst="rect">
            <a:avLst/>
          </a:prstGeom>
        </p:spPr>
      </p:pic>
      <p:sp>
        <p:nvSpPr>
          <p:cNvPr id="14" name="TextBox 14"/>
          <p:cNvSpPr txBox="1"/>
          <p:nvPr/>
        </p:nvSpPr>
        <p:spPr>
          <a:xfrm>
            <a:off x="3020714" y="3384378"/>
            <a:ext cx="12652484" cy="1001941"/>
          </a:xfrm>
          <a:prstGeom prst="rect">
            <a:avLst/>
          </a:prstGeom>
        </p:spPr>
        <p:txBody>
          <a:bodyPr lIns="0" tIns="0" rIns="0" bIns="0" rtlCol="0" anchor="t">
            <a:spAutoFit/>
          </a:bodyPr>
          <a:lstStyle/>
          <a:p>
            <a:pPr algn="ctr">
              <a:lnSpc>
                <a:spcPts val="8118"/>
              </a:lnSpc>
            </a:pPr>
            <a:r>
              <a:rPr lang="en-US" sz="5798">
                <a:solidFill>
                  <a:srgbClr val="1C4F59"/>
                </a:solidFill>
                <a:latin typeface="Sedgwick Ave"/>
              </a:rPr>
              <a:t>Tiết 79 - Thực hành tiếng Việt:</a:t>
            </a:r>
          </a:p>
        </p:txBody>
      </p:sp>
      <p:sp>
        <p:nvSpPr>
          <p:cNvPr id="15" name="TextBox 15"/>
          <p:cNvSpPr txBox="1"/>
          <p:nvPr/>
        </p:nvSpPr>
        <p:spPr>
          <a:xfrm>
            <a:off x="2606557" y="1961123"/>
            <a:ext cx="13423814" cy="1053211"/>
          </a:xfrm>
          <a:prstGeom prst="rect">
            <a:avLst/>
          </a:prstGeom>
        </p:spPr>
        <p:txBody>
          <a:bodyPr lIns="0" tIns="0" rIns="0" bIns="0" rtlCol="0" anchor="t">
            <a:spAutoFit/>
          </a:bodyPr>
          <a:lstStyle/>
          <a:p>
            <a:pPr algn="ctr">
              <a:lnSpc>
                <a:spcPts val="8641"/>
              </a:lnSpc>
            </a:pPr>
            <a:r>
              <a:rPr lang="en-US" sz="5799">
                <a:solidFill>
                  <a:srgbClr val="1C4F59"/>
                </a:solidFill>
                <a:latin typeface="Noto Sans Bold"/>
              </a:rPr>
              <a:t>BÀI 6: BÀI HỌC CUỘC SỐNG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239"/>
          <a:stretch>
            <a:fillRect/>
          </a:stretch>
        </p:blipFill>
        <p:spPr>
          <a:xfrm>
            <a:off x="8611943" y="1990548"/>
            <a:ext cx="9369925" cy="5230121"/>
          </a:xfrm>
          <a:prstGeom prst="rect">
            <a:avLst/>
          </a:prstGeom>
        </p:spPr>
      </p:pic>
      <p:pic>
        <p:nvPicPr>
          <p:cNvPr id="3" name="Picture 3"/>
          <p:cNvPicPr>
            <a:picLocks noChangeAspect="1"/>
          </p:cNvPicPr>
          <p:nvPr/>
        </p:nvPicPr>
        <p:blipFill>
          <a:blip r:embed="rId3"/>
          <a:srcRect b="174"/>
          <a:stretch>
            <a:fillRect/>
          </a:stretch>
        </p:blipFill>
        <p:spPr>
          <a:xfrm>
            <a:off x="10920978" y="1990548"/>
            <a:ext cx="7060890" cy="15778522"/>
          </a:xfrm>
          <a:prstGeom prst="rect">
            <a:avLst/>
          </a:prstGeom>
        </p:spPr>
      </p:pic>
      <p:grpSp>
        <p:nvGrpSpPr>
          <p:cNvPr id="4" name="Group 4"/>
          <p:cNvGrpSpPr/>
          <p:nvPr/>
        </p:nvGrpSpPr>
        <p:grpSpPr>
          <a:xfrm>
            <a:off x="0" y="9472619"/>
            <a:ext cx="18288000" cy="814381"/>
            <a:chOff x="0" y="0"/>
            <a:chExt cx="24384000" cy="1085841"/>
          </a:xfrm>
        </p:grpSpPr>
        <p:sp>
          <p:nvSpPr>
            <p:cNvPr id="5" name="Freeform 5"/>
            <p:cNvSpPr/>
            <p:nvPr/>
          </p:nvSpPr>
          <p:spPr>
            <a:xfrm>
              <a:off x="0" y="0"/>
              <a:ext cx="24384000" cy="1085850"/>
            </a:xfrm>
            <a:custGeom>
              <a:avLst/>
              <a:gdLst/>
              <a:ahLst/>
              <a:cxnLst/>
              <a:rect l="l" t="t" r="r" b="b"/>
              <a:pathLst>
                <a:path w="24384000" h="1085850">
                  <a:moveTo>
                    <a:pt x="0" y="0"/>
                  </a:moveTo>
                  <a:lnTo>
                    <a:pt x="24384000" y="0"/>
                  </a:lnTo>
                  <a:lnTo>
                    <a:pt x="24384000" y="1085850"/>
                  </a:lnTo>
                  <a:lnTo>
                    <a:pt x="0" y="1085850"/>
                  </a:lnTo>
                  <a:close/>
                </a:path>
              </a:pathLst>
            </a:custGeom>
            <a:solidFill>
              <a:srgbClr val="FADECC"/>
            </a:solidFill>
          </p:spPr>
        </p:sp>
      </p:grpSp>
      <p:sp>
        <p:nvSpPr>
          <p:cNvPr id="6" name="TextBox 6"/>
          <p:cNvSpPr txBox="1"/>
          <p:nvPr/>
        </p:nvSpPr>
        <p:spPr>
          <a:xfrm>
            <a:off x="965768" y="732254"/>
            <a:ext cx="17322232" cy="995680"/>
          </a:xfrm>
          <a:prstGeom prst="rect">
            <a:avLst/>
          </a:prstGeom>
        </p:spPr>
        <p:txBody>
          <a:bodyPr lIns="0" tIns="0" rIns="0" bIns="0" rtlCol="0" anchor="t">
            <a:spAutoFit/>
          </a:bodyPr>
          <a:lstStyle/>
          <a:p>
            <a:pPr algn="just">
              <a:lnSpc>
                <a:spcPts val="8119"/>
              </a:lnSpc>
            </a:pPr>
            <a:r>
              <a:rPr lang="en-US" sz="5799">
                <a:solidFill>
                  <a:srgbClr val="ED5D3D"/>
                </a:solidFill>
                <a:latin typeface="Fraunces Bold"/>
              </a:rPr>
              <a:t>I. ĐẶC ĐIỂM VÀ TÁC DỤNG CỦA NÓI QUÁ</a:t>
            </a:r>
          </a:p>
        </p:txBody>
      </p:sp>
      <p:sp>
        <p:nvSpPr>
          <p:cNvPr id="7" name="TextBox 7"/>
          <p:cNvSpPr txBox="1"/>
          <p:nvPr/>
        </p:nvSpPr>
        <p:spPr>
          <a:xfrm>
            <a:off x="1028700" y="3204528"/>
            <a:ext cx="7138950" cy="3773170"/>
          </a:xfrm>
          <a:prstGeom prst="rect">
            <a:avLst/>
          </a:prstGeom>
        </p:spPr>
        <p:txBody>
          <a:bodyPr lIns="0" tIns="0" rIns="0" bIns="0" rtlCol="0" anchor="t">
            <a:spAutoFit/>
          </a:bodyPr>
          <a:lstStyle/>
          <a:p>
            <a:pPr algn="just">
              <a:lnSpc>
                <a:spcPts val="7278"/>
              </a:lnSpc>
            </a:pPr>
            <a:r>
              <a:rPr lang="en-US" sz="5198">
                <a:solidFill>
                  <a:srgbClr val="000000"/>
                </a:solidFill>
                <a:latin typeface="Roboto Condensed"/>
              </a:rPr>
              <a:t>Yêu cầu:</a:t>
            </a:r>
          </a:p>
          <a:p>
            <a:pPr marL="1188598" lvl="2" indent="-396199" algn="just">
              <a:lnSpc>
                <a:spcPts val="7278"/>
              </a:lnSpc>
              <a:buFont typeface="Arial"/>
              <a:buChar char="⚬"/>
            </a:pPr>
            <a:r>
              <a:rPr lang="en-US" sz="5198">
                <a:solidFill>
                  <a:srgbClr val="000000"/>
                </a:solidFill>
                <a:latin typeface="Roboto Condensed"/>
              </a:rPr>
              <a:t>Thảo luận nhóm đôi.</a:t>
            </a:r>
          </a:p>
          <a:p>
            <a:pPr marL="1188598" lvl="2" indent="-396199" algn="just">
              <a:lnSpc>
                <a:spcPts val="7278"/>
              </a:lnSpc>
              <a:buFont typeface="Arial"/>
              <a:buChar char="⚬"/>
            </a:pPr>
            <a:r>
              <a:rPr lang="en-US" sz="5198">
                <a:solidFill>
                  <a:srgbClr val="000000"/>
                </a:solidFill>
                <a:latin typeface="Roboto Condensed"/>
              </a:rPr>
              <a:t>Hoàn thành PHT số 1.</a:t>
            </a:r>
          </a:p>
          <a:p>
            <a:pPr marL="1188598" lvl="2" indent="-396199" algn="just">
              <a:lnSpc>
                <a:spcPts val="7278"/>
              </a:lnSpc>
              <a:buFont typeface="Arial"/>
              <a:buChar char="⚬"/>
            </a:pPr>
            <a:r>
              <a:rPr lang="en-US" sz="5198">
                <a:solidFill>
                  <a:srgbClr val="000000"/>
                </a:solidFill>
                <a:latin typeface="Roboto Condensed"/>
              </a:rPr>
              <a:t>Thời gian: 4 phút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DE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b="84"/>
          <a:stretch>
            <a:fillRect/>
          </a:stretch>
        </p:blipFill>
        <p:spPr>
          <a:xfrm>
            <a:off x="13505273" y="341716"/>
            <a:ext cx="4377078" cy="1635933"/>
          </a:xfrm>
          <a:prstGeom prst="rect">
            <a:avLst/>
          </a:prstGeom>
        </p:spPr>
      </p:pic>
      <p:grpSp>
        <p:nvGrpSpPr>
          <p:cNvPr id="3" name="Group 3"/>
          <p:cNvGrpSpPr/>
          <p:nvPr/>
        </p:nvGrpSpPr>
        <p:grpSpPr>
          <a:xfrm>
            <a:off x="1298389" y="1668159"/>
            <a:ext cx="8718366" cy="5443805"/>
            <a:chOff x="0" y="0"/>
            <a:chExt cx="11624488" cy="7258407"/>
          </a:xfrm>
        </p:grpSpPr>
        <p:sp>
          <p:nvSpPr>
            <p:cNvPr id="4" name="Freeform 4"/>
            <p:cNvSpPr/>
            <p:nvPr/>
          </p:nvSpPr>
          <p:spPr>
            <a:xfrm>
              <a:off x="0" y="0"/>
              <a:ext cx="11624564" cy="7258431"/>
            </a:xfrm>
            <a:custGeom>
              <a:avLst/>
              <a:gdLst/>
              <a:ahLst/>
              <a:cxnLst/>
              <a:rect l="l" t="t" r="r" b="b"/>
              <a:pathLst>
                <a:path w="11624564" h="7258431">
                  <a:moveTo>
                    <a:pt x="11316081" y="7258431"/>
                  </a:moveTo>
                  <a:lnTo>
                    <a:pt x="308483" y="7258431"/>
                  </a:lnTo>
                  <a:cubicBezTo>
                    <a:pt x="138430" y="7258431"/>
                    <a:pt x="0" y="7119874"/>
                    <a:pt x="0" y="6949948"/>
                  </a:cubicBezTo>
                  <a:lnTo>
                    <a:pt x="0" y="308483"/>
                  </a:lnTo>
                  <a:cubicBezTo>
                    <a:pt x="0" y="138430"/>
                    <a:pt x="138430" y="0"/>
                    <a:pt x="308483" y="0"/>
                  </a:cubicBezTo>
                  <a:lnTo>
                    <a:pt x="11316081" y="0"/>
                  </a:lnTo>
                  <a:cubicBezTo>
                    <a:pt x="11486007" y="0"/>
                    <a:pt x="11624564" y="138430"/>
                    <a:pt x="11624564" y="308483"/>
                  </a:cubicBezTo>
                  <a:lnTo>
                    <a:pt x="11624564" y="6949948"/>
                  </a:lnTo>
                  <a:cubicBezTo>
                    <a:pt x="11624564" y="7119874"/>
                    <a:pt x="11486135" y="7258431"/>
                    <a:pt x="11316081" y="7258431"/>
                  </a:cubicBezTo>
                  <a:close/>
                </a:path>
              </a:pathLst>
            </a:custGeom>
            <a:solidFill>
              <a:srgbClr val="FFFFFF"/>
            </a:solidFill>
          </p:spPr>
        </p:sp>
      </p:grpSp>
      <p:grpSp>
        <p:nvGrpSpPr>
          <p:cNvPr id="5" name="Group 5"/>
          <p:cNvGrpSpPr/>
          <p:nvPr/>
        </p:nvGrpSpPr>
        <p:grpSpPr>
          <a:xfrm>
            <a:off x="10292299" y="4301717"/>
            <a:ext cx="6967003" cy="4432309"/>
            <a:chOff x="0" y="0"/>
            <a:chExt cx="9289337" cy="5909745"/>
          </a:xfrm>
        </p:grpSpPr>
        <p:sp>
          <p:nvSpPr>
            <p:cNvPr id="6" name="Freeform 6"/>
            <p:cNvSpPr/>
            <p:nvPr/>
          </p:nvSpPr>
          <p:spPr>
            <a:xfrm>
              <a:off x="0" y="0"/>
              <a:ext cx="9289414" cy="5909818"/>
            </a:xfrm>
            <a:custGeom>
              <a:avLst/>
              <a:gdLst/>
              <a:ahLst/>
              <a:cxnLst/>
              <a:rect l="l" t="t" r="r" b="b"/>
              <a:pathLst>
                <a:path w="9289414" h="5909818">
                  <a:moveTo>
                    <a:pt x="8980932" y="5909691"/>
                  </a:moveTo>
                  <a:lnTo>
                    <a:pt x="308483" y="5909691"/>
                  </a:lnTo>
                  <a:cubicBezTo>
                    <a:pt x="138430" y="5909691"/>
                    <a:pt x="0" y="5771261"/>
                    <a:pt x="0" y="5601335"/>
                  </a:cubicBezTo>
                  <a:lnTo>
                    <a:pt x="0" y="308483"/>
                  </a:lnTo>
                  <a:cubicBezTo>
                    <a:pt x="0" y="138430"/>
                    <a:pt x="138430" y="0"/>
                    <a:pt x="308483" y="0"/>
                  </a:cubicBezTo>
                  <a:lnTo>
                    <a:pt x="8980932" y="0"/>
                  </a:lnTo>
                  <a:cubicBezTo>
                    <a:pt x="9150858" y="0"/>
                    <a:pt x="9289414" y="138430"/>
                    <a:pt x="9289414" y="308483"/>
                  </a:cubicBezTo>
                  <a:lnTo>
                    <a:pt x="9289414" y="5601335"/>
                  </a:lnTo>
                  <a:cubicBezTo>
                    <a:pt x="9289414" y="5771261"/>
                    <a:pt x="9150985" y="5909818"/>
                    <a:pt x="8980932" y="5909818"/>
                  </a:cubicBezTo>
                  <a:close/>
                </a:path>
              </a:pathLst>
            </a:custGeom>
            <a:solidFill>
              <a:srgbClr val="FFFFFF"/>
            </a:solidFill>
          </p:spPr>
        </p:sp>
      </p:grpSp>
      <p:pic>
        <p:nvPicPr>
          <p:cNvPr id="7" name="Picture 7"/>
          <p:cNvPicPr>
            <a:picLocks noChangeAspect="1"/>
          </p:cNvPicPr>
          <p:nvPr/>
        </p:nvPicPr>
        <p:blipFill>
          <a:blip r:embed="rId3"/>
          <a:srcRect r="64"/>
          <a:stretch>
            <a:fillRect/>
          </a:stretch>
        </p:blipFill>
        <p:spPr>
          <a:xfrm rot="1836420">
            <a:off x="16304454" y="3684423"/>
            <a:ext cx="1281335" cy="1515557"/>
          </a:xfrm>
          <a:prstGeom prst="rect">
            <a:avLst/>
          </a:prstGeom>
        </p:spPr>
      </p:pic>
      <p:grpSp>
        <p:nvGrpSpPr>
          <p:cNvPr id="8" name="Group 8"/>
          <p:cNvGrpSpPr/>
          <p:nvPr/>
        </p:nvGrpSpPr>
        <p:grpSpPr>
          <a:xfrm>
            <a:off x="0" y="9466902"/>
            <a:ext cx="18288000" cy="820098"/>
            <a:chOff x="0" y="0"/>
            <a:chExt cx="24384000" cy="1093464"/>
          </a:xfrm>
        </p:grpSpPr>
        <p:sp>
          <p:nvSpPr>
            <p:cNvPr id="9" name="Freeform 9"/>
            <p:cNvSpPr/>
            <p:nvPr/>
          </p:nvSpPr>
          <p:spPr>
            <a:xfrm>
              <a:off x="0" y="0"/>
              <a:ext cx="24384000" cy="1093470"/>
            </a:xfrm>
            <a:custGeom>
              <a:avLst/>
              <a:gdLst/>
              <a:ahLst/>
              <a:cxnLst/>
              <a:rect l="l" t="t" r="r" b="b"/>
              <a:pathLst>
                <a:path w="24384000" h="1093470">
                  <a:moveTo>
                    <a:pt x="0" y="0"/>
                  </a:moveTo>
                  <a:lnTo>
                    <a:pt x="24384000" y="0"/>
                  </a:lnTo>
                  <a:lnTo>
                    <a:pt x="24384000" y="1093470"/>
                  </a:lnTo>
                  <a:lnTo>
                    <a:pt x="0" y="1093470"/>
                  </a:lnTo>
                  <a:close/>
                </a:path>
              </a:pathLst>
            </a:custGeom>
            <a:solidFill>
              <a:srgbClr val="ED5D3D"/>
            </a:solidFill>
          </p:spPr>
        </p:sp>
      </p:grpSp>
      <p:sp>
        <p:nvSpPr>
          <p:cNvPr id="10" name="TextBox 10"/>
          <p:cNvSpPr txBox="1"/>
          <p:nvPr/>
        </p:nvSpPr>
        <p:spPr>
          <a:xfrm>
            <a:off x="1554847" y="2442340"/>
            <a:ext cx="7977340" cy="829246"/>
          </a:xfrm>
          <a:prstGeom prst="rect">
            <a:avLst/>
          </a:prstGeom>
        </p:spPr>
        <p:txBody>
          <a:bodyPr lIns="0" tIns="0" rIns="0" bIns="0" rtlCol="0" anchor="t">
            <a:spAutoFit/>
          </a:bodyPr>
          <a:lstStyle/>
          <a:p>
            <a:pPr algn="ctr">
              <a:lnSpc>
                <a:spcPts val="6497"/>
              </a:lnSpc>
            </a:pPr>
            <a:r>
              <a:rPr lang="en-US" sz="5698">
                <a:solidFill>
                  <a:srgbClr val="1C4F59"/>
                </a:solidFill>
                <a:latin typeface="Roboto Condensed Bold"/>
              </a:rPr>
              <a:t>Đặc điểm</a:t>
            </a:r>
          </a:p>
        </p:txBody>
      </p:sp>
      <p:sp>
        <p:nvSpPr>
          <p:cNvPr id="11" name="TextBox 11"/>
          <p:cNvSpPr txBox="1"/>
          <p:nvPr/>
        </p:nvSpPr>
        <p:spPr>
          <a:xfrm>
            <a:off x="1554847" y="3290934"/>
            <a:ext cx="7977340" cy="2903697"/>
          </a:xfrm>
          <a:prstGeom prst="rect">
            <a:avLst/>
          </a:prstGeom>
        </p:spPr>
        <p:txBody>
          <a:bodyPr lIns="0" tIns="0" rIns="0" bIns="0" rtlCol="0" anchor="t">
            <a:spAutoFit/>
          </a:bodyPr>
          <a:lstStyle/>
          <a:p>
            <a:pPr algn="ctr">
              <a:lnSpc>
                <a:spcPts val="7558"/>
              </a:lnSpc>
            </a:pPr>
            <a:r>
              <a:rPr lang="en-US" sz="5398" dirty="0">
                <a:solidFill>
                  <a:srgbClr val="1C4F59"/>
                </a:solidFill>
                <a:latin typeface="Roboto Condensed"/>
              </a:rPr>
              <a:t> </a:t>
            </a:r>
            <a:r>
              <a:rPr lang="en-US" sz="5398" dirty="0" err="1">
                <a:solidFill>
                  <a:srgbClr val="1C4F59"/>
                </a:solidFill>
                <a:latin typeface="Roboto Condensed"/>
              </a:rPr>
              <a:t>luôn</a:t>
            </a:r>
            <a:r>
              <a:rPr lang="en-US" sz="5398" dirty="0">
                <a:solidFill>
                  <a:srgbClr val="1C4F59"/>
                </a:solidFill>
                <a:latin typeface="Roboto Condensed"/>
              </a:rPr>
              <a:t> </a:t>
            </a:r>
            <a:r>
              <a:rPr lang="en-US" sz="5398" dirty="0" err="1">
                <a:solidFill>
                  <a:srgbClr val="1C4F59"/>
                </a:solidFill>
                <a:latin typeface="Roboto Condensed"/>
              </a:rPr>
              <a:t>phóng</a:t>
            </a:r>
            <a:r>
              <a:rPr lang="en-US" sz="5398" dirty="0">
                <a:solidFill>
                  <a:srgbClr val="1C4F59"/>
                </a:solidFill>
                <a:latin typeface="Roboto Condensed"/>
              </a:rPr>
              <a:t> </a:t>
            </a:r>
            <a:r>
              <a:rPr lang="en-US" sz="5398" dirty="0" err="1">
                <a:solidFill>
                  <a:srgbClr val="1C4F59"/>
                </a:solidFill>
                <a:latin typeface="Roboto Condensed"/>
              </a:rPr>
              <a:t>đại</a:t>
            </a:r>
            <a:r>
              <a:rPr lang="en-US" sz="5398" dirty="0">
                <a:solidFill>
                  <a:srgbClr val="1C4F59"/>
                </a:solidFill>
                <a:latin typeface="Roboto Condensed"/>
              </a:rPr>
              <a:t> </a:t>
            </a:r>
            <a:r>
              <a:rPr lang="en-US" sz="5398" dirty="0" err="1">
                <a:solidFill>
                  <a:srgbClr val="1C4F59"/>
                </a:solidFill>
                <a:latin typeface="Roboto Condensed"/>
              </a:rPr>
              <a:t>tính</a:t>
            </a:r>
            <a:r>
              <a:rPr lang="en-US" sz="5398" dirty="0">
                <a:solidFill>
                  <a:srgbClr val="1C4F59"/>
                </a:solidFill>
                <a:latin typeface="Roboto Condensed"/>
              </a:rPr>
              <a:t> </a:t>
            </a:r>
            <a:r>
              <a:rPr lang="en-US" sz="5398" dirty="0" err="1">
                <a:solidFill>
                  <a:srgbClr val="1C4F59"/>
                </a:solidFill>
                <a:latin typeface="Roboto Condensed"/>
              </a:rPr>
              <a:t>chất</a:t>
            </a:r>
            <a:r>
              <a:rPr lang="en-US" sz="5398" dirty="0">
                <a:solidFill>
                  <a:srgbClr val="1C4F59"/>
                </a:solidFill>
                <a:latin typeface="Roboto Condensed"/>
              </a:rPr>
              <a:t>, </a:t>
            </a:r>
            <a:r>
              <a:rPr lang="en-US" sz="5398" dirty="0" err="1">
                <a:solidFill>
                  <a:srgbClr val="1C4F59"/>
                </a:solidFill>
                <a:latin typeface="Roboto Condensed"/>
              </a:rPr>
              <a:t>quy</a:t>
            </a:r>
            <a:r>
              <a:rPr lang="en-US" sz="5398" dirty="0">
                <a:solidFill>
                  <a:srgbClr val="1C4F59"/>
                </a:solidFill>
                <a:latin typeface="Roboto Condensed"/>
              </a:rPr>
              <a:t> </a:t>
            </a:r>
            <a:r>
              <a:rPr lang="en-US" sz="5398" dirty="0" err="1">
                <a:solidFill>
                  <a:srgbClr val="1C4F59"/>
                </a:solidFill>
                <a:latin typeface="Roboto Condensed"/>
              </a:rPr>
              <a:t>mô</a:t>
            </a:r>
            <a:r>
              <a:rPr lang="en-US" sz="5398" dirty="0">
                <a:solidFill>
                  <a:srgbClr val="1C4F59"/>
                </a:solidFill>
                <a:latin typeface="Roboto Condensed"/>
              </a:rPr>
              <a:t> </a:t>
            </a:r>
            <a:r>
              <a:rPr lang="en-US" sz="5398" dirty="0" err="1">
                <a:solidFill>
                  <a:srgbClr val="1C4F59"/>
                </a:solidFill>
                <a:latin typeface="Roboto Condensed"/>
              </a:rPr>
              <a:t>của</a:t>
            </a:r>
            <a:r>
              <a:rPr lang="en-US" sz="5398" dirty="0">
                <a:solidFill>
                  <a:srgbClr val="1C4F59"/>
                </a:solidFill>
                <a:latin typeface="Roboto Condensed"/>
              </a:rPr>
              <a:t> </a:t>
            </a:r>
            <a:r>
              <a:rPr lang="en-US" sz="5398" dirty="0" err="1">
                <a:solidFill>
                  <a:srgbClr val="1C4F59"/>
                </a:solidFill>
                <a:latin typeface="Roboto Condensed"/>
              </a:rPr>
              <a:t>sự</a:t>
            </a:r>
            <a:r>
              <a:rPr lang="en-US" sz="5398" dirty="0">
                <a:solidFill>
                  <a:srgbClr val="1C4F59"/>
                </a:solidFill>
                <a:latin typeface="Roboto Condensed"/>
              </a:rPr>
              <a:t> </a:t>
            </a:r>
            <a:r>
              <a:rPr lang="en-US" sz="5398" dirty="0" err="1">
                <a:solidFill>
                  <a:srgbClr val="1C4F59"/>
                </a:solidFill>
                <a:latin typeface="Roboto Condensed"/>
              </a:rPr>
              <a:t>vật</a:t>
            </a:r>
            <a:r>
              <a:rPr lang="en-US" sz="5398" dirty="0">
                <a:solidFill>
                  <a:srgbClr val="1C4F59"/>
                </a:solidFill>
                <a:latin typeface="Roboto Condensed"/>
              </a:rPr>
              <a:t>, </a:t>
            </a:r>
            <a:r>
              <a:rPr lang="en-US" sz="5398" dirty="0" err="1">
                <a:solidFill>
                  <a:srgbClr val="1C4F59"/>
                </a:solidFill>
                <a:latin typeface="Roboto Condensed"/>
              </a:rPr>
              <a:t>hiện</a:t>
            </a:r>
            <a:r>
              <a:rPr lang="en-US" sz="5398" dirty="0">
                <a:solidFill>
                  <a:srgbClr val="1C4F59"/>
                </a:solidFill>
                <a:latin typeface="Roboto Condensed"/>
              </a:rPr>
              <a:t> </a:t>
            </a:r>
            <a:r>
              <a:rPr lang="en-US" sz="5398" dirty="0" err="1">
                <a:solidFill>
                  <a:srgbClr val="1C4F59"/>
                </a:solidFill>
                <a:latin typeface="Roboto Condensed"/>
              </a:rPr>
              <a:t>tượng</a:t>
            </a:r>
            <a:r>
              <a:rPr lang="en-US" sz="5398" dirty="0">
                <a:solidFill>
                  <a:srgbClr val="1C4F59"/>
                </a:solidFill>
                <a:latin typeface="Roboto Condensed"/>
              </a:rPr>
              <a:t> </a:t>
            </a:r>
            <a:r>
              <a:rPr lang="en-US" sz="5398" dirty="0" err="1">
                <a:solidFill>
                  <a:srgbClr val="1C4F59"/>
                </a:solidFill>
                <a:latin typeface="Roboto Condensed"/>
              </a:rPr>
              <a:t>được</a:t>
            </a:r>
            <a:r>
              <a:rPr lang="en-US" sz="5398" dirty="0">
                <a:solidFill>
                  <a:srgbClr val="1C4F59"/>
                </a:solidFill>
                <a:latin typeface="Roboto Condensed"/>
              </a:rPr>
              <a:t> </a:t>
            </a:r>
            <a:r>
              <a:rPr lang="en-US" sz="5398" dirty="0" err="1">
                <a:solidFill>
                  <a:srgbClr val="1C4F59"/>
                </a:solidFill>
                <a:latin typeface="Roboto Condensed"/>
              </a:rPr>
              <a:t>nói</a:t>
            </a:r>
            <a:r>
              <a:rPr lang="en-US" sz="5398" dirty="0">
                <a:solidFill>
                  <a:srgbClr val="1C4F59"/>
                </a:solidFill>
                <a:latin typeface="Roboto Condensed"/>
              </a:rPr>
              <a:t> </a:t>
            </a:r>
            <a:r>
              <a:rPr lang="en-US" sz="5398" dirty="0" err="1">
                <a:solidFill>
                  <a:srgbClr val="1C4F59"/>
                </a:solidFill>
                <a:latin typeface="Roboto Condensed"/>
              </a:rPr>
              <a:t>đến</a:t>
            </a:r>
            <a:r>
              <a:rPr lang="en-US" sz="5398" dirty="0">
                <a:solidFill>
                  <a:srgbClr val="1C4F59"/>
                </a:solidFill>
                <a:latin typeface="Roboto Condensed"/>
              </a:rPr>
              <a:t>.</a:t>
            </a:r>
          </a:p>
        </p:txBody>
      </p:sp>
      <p:sp>
        <p:nvSpPr>
          <p:cNvPr id="12" name="TextBox 12"/>
          <p:cNvSpPr txBox="1"/>
          <p:nvPr/>
        </p:nvSpPr>
        <p:spPr>
          <a:xfrm>
            <a:off x="10292299" y="673908"/>
            <a:ext cx="10862837" cy="952500"/>
          </a:xfrm>
          <a:prstGeom prst="rect">
            <a:avLst/>
          </a:prstGeom>
        </p:spPr>
        <p:txBody>
          <a:bodyPr lIns="0" tIns="0" rIns="0" bIns="0" rtlCol="0" anchor="t">
            <a:spAutoFit/>
          </a:bodyPr>
          <a:lstStyle/>
          <a:p>
            <a:pPr algn="ctr">
              <a:lnSpc>
                <a:spcPts val="7200"/>
              </a:lnSpc>
            </a:pPr>
            <a:r>
              <a:rPr lang="en-US" sz="6000">
                <a:solidFill>
                  <a:srgbClr val="1C4F59"/>
                </a:solidFill>
                <a:latin typeface="Roboto Condensed Bold"/>
              </a:rPr>
              <a:t>Nói quá</a:t>
            </a:r>
          </a:p>
        </p:txBody>
      </p:sp>
      <p:pic>
        <p:nvPicPr>
          <p:cNvPr id="13" name="Picture 13"/>
          <p:cNvPicPr>
            <a:picLocks noChangeAspect="1"/>
          </p:cNvPicPr>
          <p:nvPr/>
        </p:nvPicPr>
        <p:blipFill>
          <a:blip r:embed="rId3"/>
          <a:srcRect r="64"/>
          <a:stretch>
            <a:fillRect/>
          </a:stretch>
        </p:blipFill>
        <p:spPr>
          <a:xfrm rot="-1760210">
            <a:off x="914179" y="910380"/>
            <a:ext cx="1281335" cy="1515557"/>
          </a:xfrm>
          <a:prstGeom prst="rect">
            <a:avLst/>
          </a:prstGeom>
        </p:spPr>
      </p:pic>
      <p:pic>
        <p:nvPicPr>
          <p:cNvPr id="14" name="Picture 14"/>
          <p:cNvPicPr>
            <a:picLocks noChangeAspect="1"/>
          </p:cNvPicPr>
          <p:nvPr/>
        </p:nvPicPr>
        <p:blipFill>
          <a:blip r:embed="rId4"/>
          <a:srcRect b="28"/>
          <a:stretch>
            <a:fillRect/>
          </a:stretch>
        </p:blipFill>
        <p:spPr>
          <a:xfrm rot="2988713">
            <a:off x="10068958" y="1023933"/>
            <a:ext cx="3646742" cy="4114800"/>
          </a:xfrm>
          <a:prstGeom prst="rect">
            <a:avLst/>
          </a:prstGeom>
        </p:spPr>
      </p:pic>
      <p:pic>
        <p:nvPicPr>
          <p:cNvPr id="15" name="Picture 15"/>
          <p:cNvPicPr>
            <a:picLocks noChangeAspect="1"/>
          </p:cNvPicPr>
          <p:nvPr/>
        </p:nvPicPr>
        <p:blipFill>
          <a:blip r:embed="rId5"/>
          <a:srcRect r="53"/>
          <a:stretch>
            <a:fillRect/>
          </a:stretch>
        </p:blipFill>
        <p:spPr>
          <a:xfrm>
            <a:off x="1554847" y="6517871"/>
            <a:ext cx="4869449" cy="3682521"/>
          </a:xfrm>
          <a:prstGeom prst="rect">
            <a:avLst/>
          </a:prstGeom>
        </p:spPr>
      </p:pic>
      <p:sp>
        <p:nvSpPr>
          <p:cNvPr id="16" name="TextBox 16"/>
          <p:cNvSpPr txBox="1"/>
          <p:nvPr/>
        </p:nvSpPr>
        <p:spPr>
          <a:xfrm>
            <a:off x="10016752" y="4715899"/>
            <a:ext cx="7242548" cy="769048"/>
          </a:xfrm>
          <a:prstGeom prst="rect">
            <a:avLst/>
          </a:prstGeom>
        </p:spPr>
        <p:txBody>
          <a:bodyPr lIns="0" tIns="0" rIns="0" bIns="0" rtlCol="0" anchor="t">
            <a:spAutoFit/>
          </a:bodyPr>
          <a:lstStyle/>
          <a:p>
            <a:pPr algn="ctr">
              <a:lnSpc>
                <a:spcPts val="6041"/>
              </a:lnSpc>
            </a:pPr>
            <a:r>
              <a:rPr lang="en-US" sz="5299">
                <a:solidFill>
                  <a:srgbClr val="1C4F59"/>
                </a:solidFill>
                <a:latin typeface="Roboto Condensed Bold"/>
              </a:rPr>
              <a:t>Tác dụng</a:t>
            </a:r>
          </a:p>
        </p:txBody>
      </p:sp>
      <p:sp>
        <p:nvSpPr>
          <p:cNvPr id="17" name="TextBox 17"/>
          <p:cNvSpPr txBox="1"/>
          <p:nvPr/>
        </p:nvSpPr>
        <p:spPr>
          <a:xfrm>
            <a:off x="10016752" y="5487626"/>
            <a:ext cx="7242548" cy="3799206"/>
          </a:xfrm>
          <a:prstGeom prst="rect">
            <a:avLst/>
          </a:prstGeom>
        </p:spPr>
        <p:txBody>
          <a:bodyPr lIns="0" tIns="0" rIns="0" bIns="0" rtlCol="0" anchor="t">
            <a:spAutoFit/>
          </a:bodyPr>
          <a:lstStyle/>
          <a:p>
            <a:pPr marL="1211456" lvl="2" indent="-403819" algn="just">
              <a:lnSpc>
                <a:spcPts val="7419"/>
              </a:lnSpc>
              <a:buFont typeface="Arial"/>
              <a:buChar char="⚬"/>
            </a:pPr>
            <a:r>
              <a:rPr lang="en-US" sz="5299" dirty="0" err="1">
                <a:solidFill>
                  <a:srgbClr val="1C4F59"/>
                </a:solidFill>
                <a:latin typeface="Roboto Condensed"/>
              </a:rPr>
              <a:t>Gây</a:t>
            </a:r>
            <a:r>
              <a:rPr lang="en-US" sz="5299" dirty="0">
                <a:solidFill>
                  <a:srgbClr val="1C4F59"/>
                </a:solidFill>
                <a:latin typeface="Roboto Condensed"/>
              </a:rPr>
              <a:t> </a:t>
            </a:r>
            <a:r>
              <a:rPr lang="en-US" sz="5299" dirty="0" err="1">
                <a:solidFill>
                  <a:srgbClr val="1C4F59"/>
                </a:solidFill>
                <a:latin typeface="Roboto Condensed"/>
              </a:rPr>
              <a:t>ấn</a:t>
            </a:r>
            <a:r>
              <a:rPr lang="en-US" sz="5299" dirty="0">
                <a:solidFill>
                  <a:srgbClr val="1C4F59"/>
                </a:solidFill>
                <a:latin typeface="Roboto Condensed"/>
              </a:rPr>
              <a:t> </a:t>
            </a:r>
            <a:r>
              <a:rPr lang="en-US" sz="5299" dirty="0" err="1">
                <a:solidFill>
                  <a:srgbClr val="1C4F59"/>
                </a:solidFill>
                <a:latin typeface="Roboto Condensed"/>
              </a:rPr>
              <a:t>tượng</a:t>
            </a:r>
            <a:r>
              <a:rPr lang="en-US" sz="5299" dirty="0">
                <a:solidFill>
                  <a:srgbClr val="1C4F59"/>
                </a:solidFill>
                <a:latin typeface="Roboto Condensed"/>
              </a:rPr>
              <a:t> </a:t>
            </a:r>
            <a:r>
              <a:rPr lang="en-US" sz="5299" dirty="0" err="1">
                <a:solidFill>
                  <a:srgbClr val="1C4F59"/>
                </a:solidFill>
                <a:latin typeface="Roboto Condensed"/>
              </a:rPr>
              <a:t>đặc</a:t>
            </a:r>
            <a:r>
              <a:rPr lang="en-US" sz="5299" dirty="0">
                <a:solidFill>
                  <a:srgbClr val="1C4F59"/>
                </a:solidFill>
                <a:latin typeface="Roboto Condensed"/>
              </a:rPr>
              <a:t> </a:t>
            </a:r>
            <a:r>
              <a:rPr lang="en-US" sz="5299" dirty="0" err="1">
                <a:solidFill>
                  <a:srgbClr val="1C4F59"/>
                </a:solidFill>
                <a:latin typeface="Roboto Condensed"/>
              </a:rPr>
              <a:t>biệt</a:t>
            </a:r>
            <a:r>
              <a:rPr lang="en-US" sz="5299" dirty="0">
                <a:solidFill>
                  <a:srgbClr val="1C4F59"/>
                </a:solidFill>
                <a:latin typeface="Roboto Condensed"/>
              </a:rPr>
              <a:t>.</a:t>
            </a:r>
          </a:p>
          <a:p>
            <a:pPr marL="1211456" lvl="2" indent="-403819" algn="just">
              <a:lnSpc>
                <a:spcPts val="7419"/>
              </a:lnSpc>
              <a:buFont typeface="Arial"/>
              <a:buChar char="⚬"/>
            </a:pPr>
            <a:r>
              <a:rPr lang="en-US" sz="5299" dirty="0" err="1">
                <a:solidFill>
                  <a:srgbClr val="1C4F59"/>
                </a:solidFill>
                <a:latin typeface="Roboto Condensed"/>
              </a:rPr>
              <a:t>Tăng</a:t>
            </a:r>
            <a:r>
              <a:rPr lang="en-US" sz="5299" dirty="0">
                <a:solidFill>
                  <a:srgbClr val="1C4F59"/>
                </a:solidFill>
                <a:latin typeface="Roboto Condensed"/>
              </a:rPr>
              <a:t> </a:t>
            </a:r>
            <a:r>
              <a:rPr lang="en-US" sz="5299" dirty="0" err="1">
                <a:solidFill>
                  <a:srgbClr val="1C4F59"/>
                </a:solidFill>
                <a:latin typeface="Roboto Condensed"/>
              </a:rPr>
              <a:t>sức</a:t>
            </a:r>
            <a:r>
              <a:rPr lang="en-US" sz="5299" dirty="0">
                <a:solidFill>
                  <a:srgbClr val="1C4F59"/>
                </a:solidFill>
                <a:latin typeface="Roboto Condensed"/>
              </a:rPr>
              <a:t> </a:t>
            </a:r>
            <a:r>
              <a:rPr lang="en-US" sz="5299" dirty="0" err="1">
                <a:solidFill>
                  <a:srgbClr val="1C4F59"/>
                </a:solidFill>
                <a:latin typeface="Roboto Condensed"/>
              </a:rPr>
              <a:t>biểu</a:t>
            </a:r>
            <a:r>
              <a:rPr lang="en-US" sz="5299" dirty="0">
                <a:solidFill>
                  <a:srgbClr val="1C4F59"/>
                </a:solidFill>
                <a:latin typeface="Roboto Condensed"/>
              </a:rPr>
              <a:t> </a:t>
            </a:r>
            <a:r>
              <a:rPr lang="en-US" sz="5299" dirty="0" err="1">
                <a:solidFill>
                  <a:srgbClr val="1C4F59"/>
                </a:solidFill>
                <a:latin typeface="Roboto Condensed"/>
              </a:rPr>
              <a:t>cảm</a:t>
            </a:r>
            <a:r>
              <a:rPr lang="en-US" sz="5299" dirty="0">
                <a:solidFill>
                  <a:srgbClr val="1C4F59"/>
                </a:solidFill>
                <a:latin typeface="Roboto Condensed"/>
              </a:rPr>
              <a:t>.</a:t>
            </a:r>
          </a:p>
          <a:p>
            <a:pPr marL="1211456" lvl="2" indent="-403819" algn="just">
              <a:lnSpc>
                <a:spcPts val="7419"/>
              </a:lnSpc>
              <a:buFont typeface="Arial"/>
              <a:buChar char="⚬"/>
            </a:pPr>
            <a:r>
              <a:rPr lang="en-US" sz="5299" dirty="0" err="1">
                <a:solidFill>
                  <a:srgbClr val="1C4F59"/>
                </a:solidFill>
                <a:latin typeface="Roboto Condensed"/>
              </a:rPr>
              <a:t>Gây</a:t>
            </a:r>
            <a:r>
              <a:rPr lang="en-US" sz="5299" dirty="0">
                <a:solidFill>
                  <a:srgbClr val="1C4F59"/>
                </a:solidFill>
                <a:latin typeface="Roboto Condensed"/>
              </a:rPr>
              <a:t> </a:t>
            </a:r>
            <a:r>
              <a:rPr lang="en-US" sz="5299" dirty="0" err="1">
                <a:solidFill>
                  <a:srgbClr val="1C4F59"/>
                </a:solidFill>
                <a:latin typeface="Roboto Condensed"/>
              </a:rPr>
              <a:t>cười</a:t>
            </a:r>
            <a:r>
              <a:rPr lang="en-US" sz="5299" dirty="0">
                <a:solidFill>
                  <a:srgbClr val="1C4F59"/>
                </a:solidFill>
                <a:latin typeface="Roboto Condensed"/>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grpSp>
        <p:nvGrpSpPr>
          <p:cNvPr id="2" name="Group 2"/>
          <p:cNvGrpSpPr/>
          <p:nvPr/>
        </p:nvGrpSpPr>
        <p:grpSpPr>
          <a:xfrm>
            <a:off x="0" y="9472619"/>
            <a:ext cx="18288000" cy="814381"/>
            <a:chOff x="0" y="0"/>
            <a:chExt cx="24384000" cy="1085841"/>
          </a:xfrm>
        </p:grpSpPr>
        <p:sp>
          <p:nvSpPr>
            <p:cNvPr id="3" name="Freeform 3"/>
            <p:cNvSpPr/>
            <p:nvPr/>
          </p:nvSpPr>
          <p:spPr>
            <a:xfrm>
              <a:off x="0" y="0"/>
              <a:ext cx="24384000" cy="1085850"/>
            </a:xfrm>
            <a:custGeom>
              <a:avLst/>
              <a:gdLst/>
              <a:ahLst/>
              <a:cxnLst/>
              <a:rect l="l" t="t" r="r" b="b"/>
              <a:pathLst>
                <a:path w="24384000" h="1085850">
                  <a:moveTo>
                    <a:pt x="0" y="0"/>
                  </a:moveTo>
                  <a:lnTo>
                    <a:pt x="24384000" y="0"/>
                  </a:lnTo>
                  <a:lnTo>
                    <a:pt x="24384000" y="1085850"/>
                  </a:lnTo>
                  <a:lnTo>
                    <a:pt x="0" y="1085850"/>
                  </a:lnTo>
                  <a:close/>
                </a:path>
              </a:pathLst>
            </a:custGeom>
            <a:solidFill>
              <a:srgbClr val="FADECC"/>
            </a:solidFill>
          </p:spPr>
        </p:sp>
      </p:grpSp>
      <p:pic>
        <p:nvPicPr>
          <p:cNvPr id="4" name="Picture 4"/>
          <p:cNvPicPr>
            <a:picLocks noChangeAspect="1"/>
          </p:cNvPicPr>
          <p:nvPr/>
        </p:nvPicPr>
        <p:blipFill>
          <a:blip r:embed="rId2"/>
          <a:srcRect b="8"/>
          <a:stretch>
            <a:fillRect/>
          </a:stretch>
        </p:blipFill>
        <p:spPr>
          <a:xfrm>
            <a:off x="909562" y="1608768"/>
            <a:ext cx="7719711" cy="7649532"/>
          </a:xfrm>
          <a:prstGeom prst="rect">
            <a:avLst/>
          </a:prstGeom>
        </p:spPr>
      </p:pic>
      <p:pic>
        <p:nvPicPr>
          <p:cNvPr id="5" name="Picture 5"/>
          <p:cNvPicPr>
            <a:picLocks noChangeAspect="1"/>
          </p:cNvPicPr>
          <p:nvPr/>
        </p:nvPicPr>
        <p:blipFill>
          <a:blip r:embed="rId3"/>
          <a:srcRect r="155"/>
          <a:stretch>
            <a:fillRect/>
          </a:stretch>
        </p:blipFill>
        <p:spPr>
          <a:xfrm>
            <a:off x="5330894" y="7782972"/>
            <a:ext cx="4374582" cy="1968562"/>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75032" y="5721916"/>
            <a:ext cx="7315200" cy="3750703"/>
          </a:xfrm>
          <a:prstGeom prst="rect">
            <a:avLst/>
          </a:prstGeom>
        </p:spPr>
      </p:pic>
      <p:sp>
        <p:nvSpPr>
          <p:cNvPr id="7" name="TextBox 7"/>
          <p:cNvSpPr txBox="1"/>
          <p:nvPr/>
        </p:nvSpPr>
        <p:spPr>
          <a:xfrm>
            <a:off x="481050" y="399853"/>
            <a:ext cx="17806950" cy="934336"/>
          </a:xfrm>
          <a:prstGeom prst="rect">
            <a:avLst/>
          </a:prstGeom>
        </p:spPr>
        <p:txBody>
          <a:bodyPr lIns="0" tIns="0" rIns="0" bIns="0" rtlCol="0" anchor="t">
            <a:spAutoFit/>
          </a:bodyPr>
          <a:lstStyle/>
          <a:p>
            <a:pPr algn="just">
              <a:lnSpc>
                <a:spcPts val="7598"/>
              </a:lnSpc>
            </a:pPr>
            <a:r>
              <a:rPr lang="en-US" sz="5900" dirty="0">
                <a:solidFill>
                  <a:srgbClr val="ED5D3D"/>
                </a:solidFill>
                <a:latin typeface="Fraunces Bold"/>
              </a:rPr>
              <a:t>II. THỰC HÀNH BIỆN PHÁP TU TỪ NÓI QUÁ</a:t>
            </a:r>
          </a:p>
        </p:txBody>
      </p:sp>
      <p:sp>
        <p:nvSpPr>
          <p:cNvPr id="8" name="TextBox 8"/>
          <p:cNvSpPr txBox="1"/>
          <p:nvPr/>
        </p:nvSpPr>
        <p:spPr>
          <a:xfrm>
            <a:off x="909562" y="3497944"/>
            <a:ext cx="7470066" cy="3190850"/>
          </a:xfrm>
          <a:prstGeom prst="rect">
            <a:avLst/>
          </a:prstGeom>
        </p:spPr>
        <p:txBody>
          <a:bodyPr lIns="0" tIns="0" rIns="0" bIns="0" rtlCol="0" anchor="t">
            <a:spAutoFit/>
          </a:bodyPr>
          <a:lstStyle/>
          <a:p>
            <a:pPr marL="1028807" lvl="2" indent="-342936" algn="just">
              <a:lnSpc>
                <a:spcPts val="6300"/>
              </a:lnSpc>
              <a:buFont typeface="Arial"/>
              <a:buChar char="⚬"/>
            </a:pPr>
            <a:r>
              <a:rPr lang="en-US" sz="4500">
                <a:solidFill>
                  <a:srgbClr val="000000"/>
                </a:solidFill>
                <a:latin typeface="Roboto Condensed Bold"/>
              </a:rPr>
              <a:t>Nhiệm vụ 1: </a:t>
            </a:r>
            <a:r>
              <a:rPr lang="en-US" sz="4500">
                <a:solidFill>
                  <a:srgbClr val="000000"/>
                </a:solidFill>
                <a:latin typeface="Roboto Condensed"/>
              </a:rPr>
              <a:t>Đọc và thực hiện bài tập 1 theo PHT số 2</a:t>
            </a:r>
          </a:p>
          <a:p>
            <a:pPr marL="1028700" lvl="2" indent="-342900" algn="just">
              <a:lnSpc>
                <a:spcPts val="6299"/>
              </a:lnSpc>
              <a:buFont typeface="Arial"/>
              <a:buChar char="⚬"/>
            </a:pPr>
            <a:r>
              <a:rPr lang="en-US" sz="4500">
                <a:solidFill>
                  <a:srgbClr val="000000"/>
                </a:solidFill>
                <a:latin typeface="Roboto Condensed"/>
              </a:rPr>
              <a:t>Hoạt động theo cặp.</a:t>
            </a:r>
          </a:p>
          <a:p>
            <a:pPr marL="1028700" lvl="2" indent="-342900" algn="just">
              <a:lnSpc>
                <a:spcPts val="6299"/>
              </a:lnSpc>
              <a:buFont typeface="Arial"/>
              <a:buChar char="⚬"/>
            </a:pPr>
            <a:r>
              <a:rPr lang="en-US" sz="4500">
                <a:solidFill>
                  <a:srgbClr val="000000"/>
                </a:solidFill>
                <a:latin typeface="Roboto Condensed"/>
              </a:rPr>
              <a:t>Thời gian: 5 phút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687</Words>
  <Application>Microsoft Office PowerPoint</Application>
  <PresentationFormat>Custom</PresentationFormat>
  <Paragraphs>87</Paragraphs>
  <Slides>15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Noto Sans Bold</vt:lpstr>
      <vt:lpstr>Arial</vt:lpstr>
      <vt:lpstr>Calibri</vt:lpstr>
      <vt:lpstr>Open Sans</vt:lpstr>
      <vt:lpstr>#9Slide07 Crocante Bold</vt:lpstr>
      <vt:lpstr>Fraunces Bold</vt:lpstr>
      <vt:lpstr>Roboto Condensed</vt:lpstr>
      <vt:lpstr>Open Sans Bold</vt:lpstr>
      <vt:lpstr>Sedgwick Ave</vt:lpstr>
      <vt:lpstr>Roboto Condensed Italics</vt:lpstr>
      <vt:lpstr>Roboto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7KN - B6 - Noi qua.pptx</dc:title>
  <dc:creator>HP</dc:creator>
  <cp:lastModifiedBy>hoa pham</cp:lastModifiedBy>
  <cp:revision>4</cp:revision>
  <dcterms:created xsi:type="dcterms:W3CDTF">2006-08-16T00:00:00Z</dcterms:created>
  <dcterms:modified xsi:type="dcterms:W3CDTF">2025-01-23T16:56:34Z</dcterms:modified>
  <dc:identifier>DAFVwiqn84s</dc:identifier>
</cp:coreProperties>
</file>