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9" r:id="rId3"/>
    <p:sldId id="354" r:id="rId4"/>
    <p:sldId id="261" r:id="rId5"/>
    <p:sldId id="266" r:id="rId6"/>
    <p:sldId id="345" r:id="rId7"/>
    <p:sldId id="346" r:id="rId8"/>
    <p:sldId id="356" r:id="rId9"/>
    <p:sldId id="318" r:id="rId10"/>
    <p:sldId id="353" r:id="rId11"/>
    <p:sldId id="325" r:id="rId12"/>
    <p:sldId id="326" r:id="rId13"/>
    <p:sldId id="327" r:id="rId14"/>
    <p:sldId id="336" r:id="rId15"/>
    <p:sldId id="337" r:id="rId16"/>
    <p:sldId id="338" r:id="rId17"/>
    <p:sldId id="339" r:id="rId18"/>
    <p:sldId id="340" r:id="rId19"/>
    <p:sldId id="323" r:id="rId20"/>
    <p:sldId id="257" r:id="rId21"/>
    <p:sldId id="342" r:id="rId22"/>
    <p:sldId id="341" r:id="rId23"/>
    <p:sldId id="349" r:id="rId24"/>
  </p:sldIdLst>
  <p:sldSz cx="18288000" cy="10287000"/>
  <p:notesSz cx="6858000" cy="9144000"/>
  <p:embeddedFontLst>
    <p:embeddedFont>
      <p:font typeface="#9Slide05 Braxton Regular" panose="020B0604020202020204" charset="0"/>
      <p:regular r:id="rId26"/>
    </p:embeddedFont>
    <p:embeddedFont>
      <p:font typeface="#9Slide05 FS Blonde Script" panose="020B0604020202020204" charset="0"/>
      <p:italic r:id="rId27"/>
    </p:embeddedFont>
    <p:embeddedFont>
      <p:font typeface="#9Slide05 SVNCookie" panose="020B0606040200020203" charset="0"/>
      <p:regular r:id="rId28"/>
    </p:embeddedFont>
    <p:embeddedFont>
      <p:font typeface="#9Slide05 SVNHaptic Script" panose="020B0604020202020204" charset="0"/>
      <p:regular r:id="rId29"/>
    </p:embeddedFont>
    <p:embeddedFont>
      <p:font typeface="#9Slide06 SVNWendi" panose="020B0604020202020204" charset="0"/>
      <p:regular r:id="rId30"/>
    </p:embeddedFont>
    <p:embeddedFont>
      <p:font typeface="#9Slide07 SVNDessert Menu Scrip" panose="020B0604020202020204" charset="0"/>
      <p:regular r:id="rId31"/>
    </p:embeddedFont>
    <p:embeddedFont>
      <p:font typeface="#9Slide07 SVNGuerrilla" panose="00000500000000000000"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38728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TRỢ TỪ, TÍNH TỪ, DANH TỪ, ĐỘNG TỪ, SỐ TỪ, LƯỢNG TỪ…</a:t>
            </a:r>
            <a:endParaRPr kumimoji="0" lang="vi-VN" sz="3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2A65D4-85B3-47F1-AF3A-08179E5B252F}" type="slidenum">
              <a:rPr lang="en-US" smtClean="0"/>
              <a:t>1</a:t>
            </a:fld>
            <a:endParaRPr lang="en-US"/>
          </a:p>
        </p:txBody>
      </p:sp>
    </p:spTree>
    <p:extLst>
      <p:ext uri="{BB962C8B-B14F-4D97-AF65-F5344CB8AC3E}">
        <p14:creationId xmlns:p14="http://schemas.microsoft.com/office/powerpoint/2010/main" val="31981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302645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0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13</a:t>
            </a:fld>
            <a:endParaRPr lang="en-US"/>
          </a:p>
        </p:txBody>
      </p:sp>
    </p:spTree>
    <p:extLst>
      <p:ext uri="{BB962C8B-B14F-4D97-AF65-F5344CB8AC3E}">
        <p14:creationId xmlns:p14="http://schemas.microsoft.com/office/powerpoint/2010/main" val="245801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15</a:t>
            </a:fld>
            <a:endParaRPr lang="en-US"/>
          </a:p>
        </p:txBody>
      </p:sp>
    </p:spTree>
    <p:extLst>
      <p:ext uri="{BB962C8B-B14F-4D97-AF65-F5344CB8AC3E}">
        <p14:creationId xmlns:p14="http://schemas.microsoft.com/office/powerpoint/2010/main" val="25903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19</a:t>
            </a:fld>
            <a:endParaRPr lang="en-US"/>
          </a:p>
        </p:txBody>
      </p:sp>
    </p:spTree>
    <p:extLst>
      <p:ext uri="{BB962C8B-B14F-4D97-AF65-F5344CB8AC3E}">
        <p14:creationId xmlns:p14="http://schemas.microsoft.com/office/powerpoint/2010/main" val="403628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20</a:t>
            </a:fld>
            <a:endParaRPr lang="en-US"/>
          </a:p>
        </p:txBody>
      </p:sp>
    </p:spTree>
    <p:extLst>
      <p:ext uri="{BB962C8B-B14F-4D97-AF65-F5344CB8AC3E}">
        <p14:creationId xmlns:p14="http://schemas.microsoft.com/office/powerpoint/2010/main" val="343094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346984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22</a:t>
            </a:fld>
            <a:endParaRPr lang="en-US"/>
          </a:p>
        </p:txBody>
      </p:sp>
    </p:spTree>
    <p:extLst>
      <p:ext uri="{BB962C8B-B14F-4D97-AF65-F5344CB8AC3E}">
        <p14:creationId xmlns:p14="http://schemas.microsoft.com/office/powerpoint/2010/main" val="3750048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23</a:t>
            </a:fld>
            <a:endParaRPr lang="en-US"/>
          </a:p>
        </p:txBody>
      </p:sp>
    </p:spTree>
    <p:extLst>
      <p:ext uri="{BB962C8B-B14F-4D97-AF65-F5344CB8AC3E}">
        <p14:creationId xmlns:p14="http://schemas.microsoft.com/office/powerpoint/2010/main" val="37542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33214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42853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351428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206157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6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3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8</a:t>
            </a:fld>
            <a:endParaRPr lang="en-US"/>
          </a:p>
        </p:txBody>
      </p:sp>
    </p:spTree>
    <p:extLst>
      <p:ext uri="{BB962C8B-B14F-4D97-AF65-F5344CB8AC3E}">
        <p14:creationId xmlns:p14="http://schemas.microsoft.com/office/powerpoint/2010/main" val="354329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10</a:t>
            </a:fld>
            <a:endParaRPr lang="en-US"/>
          </a:p>
        </p:txBody>
      </p:sp>
    </p:spTree>
    <p:extLst>
      <p:ext uri="{BB962C8B-B14F-4D97-AF65-F5344CB8AC3E}">
        <p14:creationId xmlns:p14="http://schemas.microsoft.com/office/powerpoint/2010/main" val="2142212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notesSlide" Target="../notesSlides/notesSlide10.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5.wdp"/><Relationship Id="rId18" Type="http://schemas.openxmlformats.org/officeDocument/2006/relationships/image" Target="../media/image50.png"/><Relationship Id="rId26" Type="http://schemas.openxmlformats.org/officeDocument/2006/relationships/slide" Target="slide18.xml"/><Relationship Id="rId3" Type="http://schemas.openxmlformats.org/officeDocument/2006/relationships/image" Target="../media/image40.png"/><Relationship Id="rId21" Type="http://schemas.openxmlformats.org/officeDocument/2006/relationships/image" Target="../media/image51.png"/><Relationship Id="rId7" Type="http://schemas.microsoft.com/office/2007/relationships/hdphoto" Target="../media/hdphoto3.wdp"/><Relationship Id="rId12" Type="http://schemas.openxmlformats.org/officeDocument/2006/relationships/image" Target="../media/image48.png"/><Relationship Id="rId17" Type="http://schemas.openxmlformats.org/officeDocument/2006/relationships/slide" Target="slide15.xml"/><Relationship Id="rId25" Type="http://schemas.microsoft.com/office/2007/relationships/hdphoto" Target="../media/hdphoto9.wdp"/><Relationship Id="rId2" Type="http://schemas.openxmlformats.org/officeDocument/2006/relationships/notesSlide" Target="../notesSlides/notesSlide11.xml"/><Relationship Id="rId16" Type="http://schemas.microsoft.com/office/2007/relationships/hdphoto" Target="../media/hdphoto6.wdp"/><Relationship Id="rId20" Type="http://schemas.openxmlformats.org/officeDocument/2006/relationships/slide" Target="slide16.xml"/><Relationship Id="rId29"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slide" Target="slide13.xml"/><Relationship Id="rId24" Type="http://schemas.openxmlformats.org/officeDocument/2006/relationships/image" Target="../media/image52.png"/><Relationship Id="rId5" Type="http://schemas.microsoft.com/office/2007/relationships/hdphoto" Target="../media/hdphoto2.wdp"/><Relationship Id="rId15" Type="http://schemas.openxmlformats.org/officeDocument/2006/relationships/image" Target="../media/image49.png"/><Relationship Id="rId23" Type="http://schemas.openxmlformats.org/officeDocument/2006/relationships/slide" Target="slide17.xml"/><Relationship Id="rId28" Type="http://schemas.microsoft.com/office/2007/relationships/hdphoto" Target="../media/hdphoto10.wdp"/><Relationship Id="rId10" Type="http://schemas.openxmlformats.org/officeDocument/2006/relationships/image" Target="../media/image47.png"/><Relationship Id="rId19" Type="http://schemas.microsoft.com/office/2007/relationships/hdphoto" Target="../media/hdphoto7.wdp"/><Relationship Id="rId4" Type="http://schemas.openxmlformats.org/officeDocument/2006/relationships/image" Target="../media/image44.png"/><Relationship Id="rId9" Type="http://schemas.microsoft.com/office/2007/relationships/hdphoto" Target="../media/hdphoto4.wdp"/><Relationship Id="rId14" Type="http://schemas.openxmlformats.org/officeDocument/2006/relationships/slide" Target="slide14.xml"/><Relationship Id="rId22" Type="http://schemas.microsoft.com/office/2007/relationships/hdphoto" Target="../media/hdphoto8.wdp"/><Relationship Id="rId27"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4.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9.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83BC6058-A704-54A9-066A-C6F9580C4EAD}"/>
              </a:ext>
            </a:extLst>
          </p:cNvPr>
          <p:cNvGrpSpPr/>
          <p:nvPr/>
        </p:nvGrpSpPr>
        <p:grpSpPr>
          <a:xfrm>
            <a:off x="1170034" y="710604"/>
            <a:ext cx="14908166" cy="4890095"/>
            <a:chOff x="0" y="0"/>
            <a:chExt cx="6990895" cy="3858826"/>
          </a:xfrm>
        </p:grpSpPr>
        <p:sp>
          <p:nvSpPr>
            <p:cNvPr id="6" name="Freeform 14">
              <a:extLst>
                <a:ext uri="{FF2B5EF4-FFF2-40B4-BE49-F238E27FC236}">
                  <a16:creationId xmlns:a16="http://schemas.microsoft.com/office/drawing/2014/main" id="{22122235-989E-1B79-29C0-88EBA30C5E25}"/>
                </a:ext>
              </a:extLst>
            </p:cNvPr>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7" name="Freeform 15">
              <a:extLst>
                <a:ext uri="{FF2B5EF4-FFF2-40B4-BE49-F238E27FC236}">
                  <a16:creationId xmlns:a16="http://schemas.microsoft.com/office/drawing/2014/main" id="{0918B7CA-BE1D-8314-B33C-BDE30156E898}"/>
                </a:ext>
              </a:extLst>
            </p:cNvPr>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1" y="3856286"/>
                  </a:cubicBezTo>
                  <a:cubicBezTo>
                    <a:pt x="6560470" y="3851206"/>
                    <a:pt x="6200141" y="3857556"/>
                    <a:pt x="5845271" y="3852476"/>
                  </a:cubicBezTo>
                  <a:cubicBezTo>
                    <a:pt x="5632349" y="3848666"/>
                    <a:pt x="5424887" y="3851206"/>
                    <a:pt x="5211965" y="3848666"/>
                  </a:cubicBezTo>
                  <a:cubicBezTo>
                    <a:pt x="5113693" y="3847396"/>
                    <a:pt x="5015422" y="3846126"/>
                    <a:pt x="4917150" y="3844856"/>
                  </a:cubicBezTo>
                  <a:cubicBezTo>
                    <a:pt x="4857095"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9"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1" y="2540"/>
                    <a:pt x="4687849" y="2540"/>
                  </a:cubicBezTo>
                  <a:cubicBezTo>
                    <a:pt x="4911690" y="1270"/>
                    <a:pt x="5130072" y="0"/>
                    <a:pt x="5353913" y="0"/>
                  </a:cubicBezTo>
                  <a:cubicBezTo>
                    <a:pt x="5446725" y="0"/>
                    <a:pt x="5544996" y="2540"/>
                    <a:pt x="5637808" y="2540"/>
                  </a:cubicBezTo>
                  <a:cubicBezTo>
                    <a:pt x="5894407" y="3810"/>
                    <a:pt x="6156464" y="5080"/>
                    <a:pt x="6413063" y="7620"/>
                  </a:cubicBezTo>
                  <a:cubicBezTo>
                    <a:pt x="6549552" y="8890"/>
                    <a:pt x="6686040" y="12700"/>
                    <a:pt x="6822528" y="16510"/>
                  </a:cubicBezTo>
                  <a:cubicBezTo>
                    <a:pt x="6855286" y="16510"/>
                    <a:pt x="6888043" y="16510"/>
                    <a:pt x="6915341"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5"/>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6"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7"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4" y="3837236"/>
                    <a:pt x="6625985" y="3839776"/>
                    <a:pt x="6844366" y="3841046"/>
                  </a:cubicBezTo>
                  <a:cubicBezTo>
                    <a:pt x="6926260" y="3841046"/>
                    <a:pt x="6952795" y="3839776"/>
                    <a:pt x="6973115" y="3839776"/>
                  </a:cubicBezTo>
                  <a:close/>
                </a:path>
              </a:pathLst>
            </a:custGeom>
            <a:solidFill>
              <a:srgbClr val="FFFFFF"/>
            </a:solidFill>
          </p:spPr>
        </p:sp>
      </p:grpSp>
      <p:sp>
        <p:nvSpPr>
          <p:cNvPr id="3" name="Freeform 3"/>
          <p:cNvSpPr/>
          <p:nvPr/>
        </p:nvSpPr>
        <p:spPr>
          <a:xfrm>
            <a:off x="5823458" y="4035289"/>
            <a:ext cx="7083529" cy="6162670"/>
          </a:xfrm>
          <a:custGeom>
            <a:avLst/>
            <a:gdLst/>
            <a:ahLst/>
            <a:cxnLst/>
            <a:rect l="l" t="t" r="r" b="b"/>
            <a:pathLst>
              <a:path w="7083529" h="6162670">
                <a:moveTo>
                  <a:pt x="0" y="0"/>
                </a:moveTo>
                <a:lnTo>
                  <a:pt x="7083529" y="0"/>
                </a:lnTo>
                <a:lnTo>
                  <a:pt x="7083529" y="6162670"/>
                </a:lnTo>
                <a:lnTo>
                  <a:pt x="0" y="6162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22">
            <a:extLst>
              <a:ext uri="{FF2B5EF4-FFF2-40B4-BE49-F238E27FC236}">
                <a16:creationId xmlns:a16="http://schemas.microsoft.com/office/drawing/2014/main" id="{32118434-CCE2-4FA7-D630-9A3DDDDAFF6B}"/>
              </a:ext>
            </a:extLst>
          </p:cNvPr>
          <p:cNvSpPr/>
          <p:nvPr/>
        </p:nvSpPr>
        <p:spPr>
          <a:xfrm>
            <a:off x="14992308" y="-24245"/>
            <a:ext cx="1378911" cy="2544970"/>
          </a:xfrm>
          <a:custGeom>
            <a:avLst/>
            <a:gdLst/>
            <a:ahLst/>
            <a:cxnLst/>
            <a:rect l="l" t="t" r="r" b="b"/>
            <a:pathLst>
              <a:path w="1378911" h="2544970">
                <a:moveTo>
                  <a:pt x="0" y="0"/>
                </a:moveTo>
                <a:lnTo>
                  <a:pt x="1378910" y="0"/>
                </a:lnTo>
                <a:lnTo>
                  <a:pt x="1378910" y="2544970"/>
                </a:lnTo>
                <a:lnTo>
                  <a:pt x="0" y="25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8">
            <a:extLst>
              <a:ext uri="{FF2B5EF4-FFF2-40B4-BE49-F238E27FC236}">
                <a16:creationId xmlns:a16="http://schemas.microsoft.com/office/drawing/2014/main" id="{20CE2633-F56A-F55C-7319-95CA0A1026D1}"/>
              </a:ext>
            </a:extLst>
          </p:cNvPr>
          <p:cNvSpPr txBox="1"/>
          <p:nvPr/>
        </p:nvSpPr>
        <p:spPr>
          <a:xfrm>
            <a:off x="3810000" y="848642"/>
            <a:ext cx="10287000" cy="2215991"/>
          </a:xfrm>
          <a:prstGeom prst="rect">
            <a:avLst/>
          </a:prstGeom>
          <a:noFill/>
        </p:spPr>
        <p:txBody>
          <a:bodyPr wrap="square" rtlCol="0">
            <a:spAutoFit/>
          </a:bodyPr>
          <a:lstStyle/>
          <a:p>
            <a:pPr algn="ctr"/>
            <a:r>
              <a:rPr lang="en-US" sz="13800" dirty="0">
                <a:solidFill>
                  <a:srgbClr val="C00000"/>
                </a:solidFill>
                <a:latin typeface="#9Slide05 SVNHaptic Script" panose="00000500000000000000" pitchFamily="2" charset="0"/>
              </a:rPr>
              <a:t>Ai </a:t>
            </a:r>
            <a:r>
              <a:rPr lang="en-US" sz="13800" dirty="0" err="1">
                <a:solidFill>
                  <a:srgbClr val="C00000"/>
                </a:solidFill>
                <a:latin typeface="#9Slide05 SVNHaptic Script" panose="00000500000000000000" pitchFamily="2" charset="0"/>
              </a:rPr>
              <a:t>nhanh</a:t>
            </a:r>
            <a:r>
              <a:rPr lang="en-US" sz="13800" dirty="0">
                <a:solidFill>
                  <a:srgbClr val="C00000"/>
                </a:solidFill>
                <a:latin typeface="#9Slide05 SVNHaptic Script" panose="00000500000000000000" pitchFamily="2" charset="0"/>
              </a:rPr>
              <a:t> </a:t>
            </a:r>
            <a:r>
              <a:rPr lang="en-US" sz="13800" dirty="0" err="1">
                <a:solidFill>
                  <a:srgbClr val="C00000"/>
                </a:solidFill>
                <a:latin typeface="#9Slide05 SVNHaptic Script" panose="00000500000000000000" pitchFamily="2" charset="0"/>
              </a:rPr>
              <a:t>hơn</a:t>
            </a:r>
            <a:endParaRPr lang="en-US" sz="13800" dirty="0">
              <a:solidFill>
                <a:srgbClr val="C00000"/>
              </a:solidFill>
              <a:latin typeface="#9Slide05 SVNHaptic Script" panose="00000500000000000000" pitchFamily="2" charset="0"/>
            </a:endParaRPr>
          </a:p>
        </p:txBody>
      </p:sp>
      <p:sp>
        <p:nvSpPr>
          <p:cNvPr id="14" name="TextBox 13">
            <a:extLst>
              <a:ext uri="{FF2B5EF4-FFF2-40B4-BE49-F238E27FC236}">
                <a16:creationId xmlns:a16="http://schemas.microsoft.com/office/drawing/2014/main" id="{5B3D7F3D-E7F6-CF1A-8408-04C3E2647B82}"/>
              </a:ext>
            </a:extLst>
          </p:cNvPr>
          <p:cNvSpPr txBox="1"/>
          <p:nvPr/>
        </p:nvSpPr>
        <p:spPr>
          <a:xfrm>
            <a:off x="2019300" y="3092355"/>
            <a:ext cx="142494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16" name="ĐỒNG HỒ ĐẾM NGƯỢC 30s MP4 Phan Linh">
            <a:hlinkClick r:id="" action="ppaction://media"/>
            <a:extLst>
              <a:ext uri="{FF2B5EF4-FFF2-40B4-BE49-F238E27FC236}">
                <a16:creationId xmlns:a16="http://schemas.microsoft.com/office/drawing/2014/main" id="{F194B66C-8253-1D30-14C8-729AEA4174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9201" y="3556719"/>
            <a:ext cx="3602470" cy="203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271515711"/>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24953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extLst>
      <p:ext uri="{BB962C8B-B14F-4D97-AF65-F5344CB8AC3E}">
        <p14:creationId xmlns:p14="http://schemas.microsoft.com/office/powerpoint/2010/main" val="26963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TIẾP TỤC BÀI HỌC</a:t>
            </a:r>
          </a:p>
        </p:txBody>
      </p:sp>
    </p:spTree>
    <p:extLst>
      <p:ext uri="{BB962C8B-B14F-4D97-AF65-F5344CB8AC3E}">
        <p14:creationId xmlns:p14="http://schemas.microsoft.com/office/powerpoint/2010/main" val="2395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extLst>
      <p:ext uri="{BB962C8B-B14F-4D97-AF65-F5344CB8AC3E}">
        <p14:creationId xmlns:p14="http://schemas.microsoft.com/office/powerpoint/2010/main" val="18739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extLst>
      <p:ext uri="{BB962C8B-B14F-4D97-AF65-F5344CB8AC3E}">
        <p14:creationId xmlns:p14="http://schemas.microsoft.com/office/powerpoint/2010/main" val="2690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extLst>
      <p:ext uri="{BB962C8B-B14F-4D97-AF65-F5344CB8AC3E}">
        <p14:creationId xmlns:p14="http://schemas.microsoft.com/office/powerpoint/2010/main" val="28699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extLst>
      <p:ext uri="{BB962C8B-B14F-4D97-AF65-F5344CB8AC3E}">
        <p14:creationId xmlns:p14="http://schemas.microsoft.com/office/powerpoint/2010/main" val="19470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extLst>
      <p:ext uri="{BB962C8B-B14F-4D97-AF65-F5344CB8AC3E}">
        <p14:creationId xmlns:p14="http://schemas.microsoft.com/office/powerpoint/2010/main" val="285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extLst>
      <p:ext uri="{BB962C8B-B14F-4D97-AF65-F5344CB8AC3E}">
        <p14:creationId xmlns:p14="http://schemas.microsoft.com/office/powerpoint/2010/main" val="40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AAAD911-3B35-7121-8E99-3B6AD8EAD0C1}"/>
              </a:ext>
            </a:extLst>
          </p:cNvPr>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714;p42">
            <a:extLst>
              <a:ext uri="{FF2B5EF4-FFF2-40B4-BE49-F238E27FC236}">
                <a16:creationId xmlns:a16="http://schemas.microsoft.com/office/drawing/2014/main" id="{54EC7159-04D1-C8B5-46FA-4EAE54ED73B6}"/>
              </a:ext>
            </a:extLst>
          </p:cNvPr>
          <p:cNvSpPr txBox="1">
            <a:spLocks/>
          </p:cNvSpPr>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75956F91-AD7F-5D20-BFB6-61C5B208385F}"/>
              </a:ext>
            </a:extLst>
          </p:cNvPr>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r:embed="rId6"/>
                </a:ext>
              </a:extLst>
            </a:blip>
            <a:stretch>
              <a:fillRect l="-4500" t="-5606"/>
            </a:stretch>
          </a:blipFill>
        </p:spPr>
      </p:sp>
    </p:spTree>
    <p:extLst>
      <p:ext uri="{BB962C8B-B14F-4D97-AF65-F5344CB8AC3E}">
        <p14:creationId xmlns:p14="http://schemas.microsoft.com/office/powerpoint/2010/main" val="2120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r:embed="rId4"/>
                </a:ext>
              </a:extLst>
            </a:blip>
            <a:stretch>
              <a:fillRect t="-2838" r="-19116" b="-1150"/>
            </a:stretch>
          </a:blipFill>
        </p:spPr>
      </p:sp>
      <p:sp>
        <p:nvSpPr>
          <p:cNvPr id="4" name="Freeform 4"/>
          <p:cNvSpPr/>
          <p:nvPr/>
        </p:nvSpPr>
        <p:spPr>
          <a:xfrm>
            <a:off x="-19049" y="3852673"/>
            <a:ext cx="5988202"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r:embed="rId6"/>
                </a:ext>
              </a:extLst>
            </a:blip>
            <a:stretch>
              <a:fillRect l="-7871" b="-35832"/>
            </a:stretch>
          </a:blipFill>
        </p:spPr>
      </p:sp>
      <p:sp>
        <p:nvSpPr>
          <p:cNvPr id="5" name="TextBox 5"/>
          <p:cNvSpPr txBox="1"/>
          <p:nvPr/>
        </p:nvSpPr>
        <p:spPr>
          <a:xfrm>
            <a:off x="5715000" y="3821106"/>
            <a:ext cx="12725400" cy="3665747"/>
          </a:xfrm>
          <a:prstGeom prst="rect">
            <a:avLst/>
          </a:prstGeom>
        </p:spPr>
        <p:txBody>
          <a:bodyPr wrap="square" lIns="0" tIns="0" rIns="0" bIns="0" rtlCol="0" anchor="t">
            <a:spAutoFit/>
          </a:bodyPr>
          <a:lstStyle/>
          <a:p>
            <a:pPr marL="0" marR="0" lvl="0" indent="0" algn="ctr" defTabSz="914400" rtl="0" eaLnBrk="1" fontAlgn="auto" latinLnBrk="0" hangingPunct="1">
              <a:lnSpc>
                <a:spcPts val="15112"/>
              </a:lnSpc>
              <a:spcBef>
                <a:spcPts val="0"/>
              </a:spcBef>
              <a:spcAft>
                <a:spcPts val="0"/>
              </a:spcAft>
              <a:buClrTx/>
              <a:buSzTx/>
              <a:buFontTx/>
              <a:buNone/>
              <a:tabLst/>
              <a:defRPr/>
            </a:pPr>
            <a:r>
              <a:rPr kumimoji="0" lang="en-US" sz="7200" b="0" i="0" u="none" strike="noStrike" kern="1200" cap="none" spc="755" normalizeH="0" baseline="0" noProof="0" dirty="0" err="1">
                <a:ln>
                  <a:noFill/>
                </a:ln>
                <a:solidFill>
                  <a:srgbClr val="C3113D"/>
                </a:solidFill>
                <a:effectLst/>
                <a:uLnTx/>
                <a:uFillTx/>
                <a:latin typeface="#9Slide06 SVNWendi" panose="02000000000000000000" pitchFamily="2" charset="0"/>
                <a:ea typeface="+mn-ea"/>
                <a:cs typeface="+mn-cs"/>
              </a:rPr>
              <a:t>Tiết</a:t>
            </a:r>
            <a:r>
              <a:rPr kumimoji="0" lang="en-US" sz="7200" b="0" i="0" u="none" strike="noStrike" kern="1200" cap="none" spc="755" normalizeH="0" baseline="0" noProof="0" dirty="0">
                <a:ln>
                  <a:noFill/>
                </a:ln>
                <a:solidFill>
                  <a:srgbClr val="C3113D"/>
                </a:solidFill>
                <a:effectLst/>
                <a:uLnTx/>
                <a:uFillTx/>
                <a:latin typeface="#9Slide06 SVNWendi" panose="02000000000000000000" pitchFamily="2" charset="0"/>
                <a:ea typeface="+mn-ea"/>
                <a:cs typeface="+mn-cs"/>
              </a:rPr>
              <a:t> 76- </a:t>
            </a:r>
            <a:r>
              <a:rPr kumimoji="0" lang="en-US" sz="7200" b="0" i="0" u="none" strike="noStrike" kern="1200" cap="none" spc="755" normalizeH="0" baseline="0" noProof="0" dirty="0" err="1">
                <a:ln>
                  <a:noFill/>
                </a:ln>
                <a:solidFill>
                  <a:srgbClr val="C3113D"/>
                </a:solidFill>
                <a:effectLst/>
                <a:uLnTx/>
                <a:uFillTx/>
                <a:latin typeface="#9Slide06 SVNWendi" panose="02000000000000000000" pitchFamily="2" charset="0"/>
                <a:ea typeface="+mn-ea"/>
                <a:cs typeface="+mn-cs"/>
              </a:rPr>
              <a:t>Thực</a:t>
            </a:r>
            <a:r>
              <a:rPr kumimoji="0" lang="en-US" sz="7200" b="0" i="0" u="none" strike="noStrike" kern="1200" cap="none" spc="755" normalizeH="0" baseline="0" noProof="0" dirty="0">
                <a:ln>
                  <a:noFill/>
                </a:ln>
                <a:solidFill>
                  <a:srgbClr val="C3113D"/>
                </a:solidFill>
                <a:effectLst/>
                <a:uLnTx/>
                <a:uFillTx/>
                <a:latin typeface="#9Slide06 SVNWendi" panose="02000000000000000000" pitchFamily="2" charset="0"/>
                <a:ea typeface="+mn-ea"/>
                <a:cs typeface="+mn-cs"/>
              </a:rPr>
              <a:t> </a:t>
            </a:r>
            <a:r>
              <a:rPr kumimoji="0" lang="en-US" sz="7200" b="0" i="0" u="none" strike="noStrike" kern="1200" cap="none" spc="755" normalizeH="0" baseline="0" noProof="0" dirty="0" err="1">
                <a:ln>
                  <a:noFill/>
                </a:ln>
                <a:solidFill>
                  <a:srgbClr val="C3113D"/>
                </a:solidFill>
                <a:effectLst/>
                <a:uLnTx/>
                <a:uFillTx/>
                <a:latin typeface="#9Slide06 SVNWendi" panose="02000000000000000000" pitchFamily="2" charset="0"/>
                <a:ea typeface="+mn-ea"/>
                <a:cs typeface="+mn-cs"/>
              </a:rPr>
              <a:t>hành</a:t>
            </a:r>
            <a:r>
              <a:rPr kumimoji="0" lang="en-US" sz="7200" b="0" i="0" u="none" strike="noStrike" kern="1200" cap="none" spc="755" normalizeH="0" baseline="0" noProof="0" dirty="0">
                <a:ln>
                  <a:noFill/>
                </a:ln>
                <a:solidFill>
                  <a:srgbClr val="C3113D"/>
                </a:solidFill>
                <a:effectLst/>
                <a:uLnTx/>
                <a:uFillTx/>
                <a:latin typeface="#9Slide06 SVNWendi" panose="02000000000000000000" pitchFamily="2" charset="0"/>
                <a:ea typeface="+mn-ea"/>
                <a:cs typeface="+mn-cs"/>
              </a:rPr>
              <a:t> </a:t>
            </a:r>
            <a:r>
              <a:rPr kumimoji="0" lang="en-US" sz="7200" b="0" i="0" u="none" strike="noStrike" kern="1200" cap="none" spc="755" normalizeH="0" baseline="0" noProof="0" dirty="0" err="1">
                <a:ln>
                  <a:noFill/>
                </a:ln>
                <a:solidFill>
                  <a:srgbClr val="C3113D"/>
                </a:solidFill>
                <a:effectLst/>
                <a:uLnTx/>
                <a:uFillTx/>
                <a:latin typeface="#9Slide06 SVNWendi" panose="02000000000000000000" pitchFamily="2" charset="0"/>
                <a:ea typeface="+mn-ea"/>
                <a:cs typeface="+mn-cs"/>
              </a:rPr>
              <a:t>tiếng</a:t>
            </a:r>
            <a:r>
              <a:rPr kumimoji="0" lang="en-US" sz="7200" b="0" i="0" u="none" strike="noStrike" kern="1200" cap="none" spc="755" normalizeH="0" baseline="0" noProof="0" dirty="0">
                <a:ln>
                  <a:noFill/>
                </a:ln>
                <a:solidFill>
                  <a:srgbClr val="C3113D"/>
                </a:solidFill>
                <a:effectLst/>
                <a:uLnTx/>
                <a:uFillTx/>
                <a:latin typeface="#9Slide06 SVNWendi" panose="02000000000000000000" pitchFamily="2" charset="0"/>
                <a:ea typeface="+mn-ea"/>
                <a:cs typeface="+mn-cs"/>
              </a:rPr>
              <a:t> </a:t>
            </a:r>
            <a:r>
              <a:rPr kumimoji="0" lang="en-US" sz="7200" b="0" i="0" u="none" strike="noStrike" kern="1200" cap="none" spc="755" normalizeH="0" baseline="0" noProof="0" dirty="0" err="1">
                <a:ln>
                  <a:noFill/>
                </a:ln>
                <a:solidFill>
                  <a:srgbClr val="C3113D"/>
                </a:solidFill>
                <a:effectLst/>
                <a:uLnTx/>
                <a:uFillTx/>
                <a:latin typeface="#9Slide06 SVNWendi" panose="02000000000000000000" pitchFamily="2" charset="0"/>
                <a:ea typeface="+mn-ea"/>
                <a:cs typeface="+mn-cs"/>
              </a:rPr>
              <a:t>Việt</a:t>
            </a:r>
            <a:r>
              <a:rPr kumimoji="0" lang="en-US" sz="7200" b="0" i="0" u="none" strike="noStrike" kern="1200" cap="none" spc="755" normalizeH="0" baseline="0" noProof="0" dirty="0">
                <a:ln>
                  <a:noFill/>
                </a:ln>
                <a:solidFill>
                  <a:srgbClr val="C3113D"/>
                </a:solidFill>
                <a:effectLst/>
                <a:uLnTx/>
                <a:uFillTx/>
                <a:latin typeface="#9Slide06 SVNWendi" panose="02000000000000000000" pitchFamily="2" charset="0"/>
                <a:ea typeface="+mn-ea"/>
                <a:cs typeface="+mn-cs"/>
              </a:rPr>
              <a:t>:</a:t>
            </a:r>
          </a:p>
          <a:p>
            <a:pPr algn="ctr">
              <a:lnSpc>
                <a:spcPts val="15112"/>
              </a:lnSpc>
            </a:pPr>
            <a:r>
              <a:rPr lang="en-US" sz="7200" spc="755" dirty="0">
                <a:solidFill>
                  <a:srgbClr val="C3113D"/>
                </a:solidFill>
                <a:latin typeface="#9Slide06 SVNWendi" panose="02000000000000000000" pitchFamily="2" charset="0"/>
              </a:rPr>
              <a:t>THÁN TỪ</a:t>
            </a: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r:embed="rId8"/>
                </a:ext>
              </a:extLst>
            </a:blip>
            <a:stretch>
              <a:fillRect t="-54365" r="-2216"/>
            </a:stretch>
          </a:blipFill>
        </p:spPr>
      </p:sp>
      <p:grpSp>
        <p:nvGrpSpPr>
          <p:cNvPr id="7" name="Group 7"/>
          <p:cNvGrpSpPr/>
          <p:nvPr/>
        </p:nvGrpSpPr>
        <p:grpSpPr>
          <a:xfrm>
            <a:off x="6228189" y="912166"/>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26735" y="962690"/>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 name="Group 2">
            <a:extLst>
              <a:ext uri="{FF2B5EF4-FFF2-40B4-BE49-F238E27FC236}">
                <a16:creationId xmlns:a16="http://schemas.microsoft.com/office/drawing/2014/main" id="{2ED84E7F-482F-BAD7-E0DE-E4AA75E6ED6D}"/>
              </a:ext>
            </a:extLst>
          </p:cNvPr>
          <p:cNvGrpSpPr/>
          <p:nvPr/>
        </p:nvGrpSpPr>
        <p:grpSpPr>
          <a:xfrm>
            <a:off x="-68874" y="-24245"/>
            <a:ext cx="18363801" cy="2038985"/>
            <a:chOff x="0" y="0"/>
            <a:chExt cx="4836557" cy="537017"/>
          </a:xfrm>
        </p:grpSpPr>
        <p:sp>
          <p:nvSpPr>
            <p:cNvPr id="3" name="Freeform 3">
              <a:extLst>
                <a:ext uri="{FF2B5EF4-FFF2-40B4-BE49-F238E27FC236}">
                  <a16:creationId xmlns:a16="http://schemas.microsoft.com/office/drawing/2014/main" id="{38ED3184-3F24-B53A-92B5-643CDD08BFFE}"/>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a:extLst>
                <a:ext uri="{FF2B5EF4-FFF2-40B4-BE49-F238E27FC236}">
                  <a16:creationId xmlns:a16="http://schemas.microsoft.com/office/drawing/2014/main" id="{D405977C-312C-AF9D-72D0-9F9C882E1599}"/>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5">
            <a:extLst>
              <a:ext uri="{FF2B5EF4-FFF2-40B4-BE49-F238E27FC236}">
                <a16:creationId xmlns:a16="http://schemas.microsoft.com/office/drawing/2014/main" id="{4529D28E-130A-F4CA-748A-5FE19584CF79}"/>
              </a:ext>
            </a:extLst>
          </p:cNvPr>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4B3E2DC-F2A3-5895-9181-9550198BC495}"/>
              </a:ext>
            </a:extLst>
          </p:cNvPr>
          <p:cNvGrpSpPr/>
          <p:nvPr/>
        </p:nvGrpSpPr>
        <p:grpSpPr>
          <a:xfrm>
            <a:off x="3016596" y="1714499"/>
            <a:ext cx="11784972" cy="5413671"/>
            <a:chOff x="0" y="0"/>
            <a:chExt cx="8400244" cy="3858826"/>
          </a:xfrm>
        </p:grpSpPr>
        <p:sp>
          <p:nvSpPr>
            <p:cNvPr id="4" name="Freeform 5">
              <a:extLst>
                <a:ext uri="{FF2B5EF4-FFF2-40B4-BE49-F238E27FC236}">
                  <a16:creationId xmlns:a16="http://schemas.microsoft.com/office/drawing/2014/main" id="{4309ECFF-ADAE-C9F0-C0A3-E763E778E8FE}"/>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a:extLst>
                <a:ext uri="{FF2B5EF4-FFF2-40B4-BE49-F238E27FC236}">
                  <a16:creationId xmlns:a16="http://schemas.microsoft.com/office/drawing/2014/main" id="{6F6BA0DD-9FD8-F25C-E5C1-7253C54A7D45}"/>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a:extLst>
              <a:ext uri="{FF2B5EF4-FFF2-40B4-BE49-F238E27FC236}">
                <a16:creationId xmlns:a16="http://schemas.microsoft.com/office/drawing/2014/main" id="{E869B202-7C9B-A0ED-5A1F-B585BB7DB9D3}"/>
              </a:ext>
            </a:extLst>
          </p:cNvPr>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2">
            <a:extLst>
              <a:ext uri="{FF2B5EF4-FFF2-40B4-BE49-F238E27FC236}">
                <a16:creationId xmlns:a16="http://schemas.microsoft.com/office/drawing/2014/main" id="{3133E955-F5D2-0FAC-D049-C1CFEC266397}"/>
              </a:ext>
            </a:extLst>
          </p:cNvPr>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3">
            <a:extLst>
              <a:ext uri="{FF2B5EF4-FFF2-40B4-BE49-F238E27FC236}">
                <a16:creationId xmlns:a16="http://schemas.microsoft.com/office/drawing/2014/main" id="{E4097594-ADC7-E142-5CEB-998971D00CCD}"/>
              </a:ext>
            </a:extLst>
          </p:cNvPr>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90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02ED35F-6A37-18E4-17CC-BB8CB3036CBF}"/>
              </a:ext>
            </a:extLst>
          </p:cNvPr>
          <p:cNvGrpSpPr/>
          <p:nvPr/>
        </p:nvGrpSpPr>
        <p:grpSpPr>
          <a:xfrm>
            <a:off x="609600" y="879764"/>
            <a:ext cx="16916400" cy="8229600"/>
            <a:chOff x="0" y="0"/>
            <a:chExt cx="8400244" cy="3858826"/>
          </a:xfrm>
        </p:grpSpPr>
        <p:sp>
          <p:nvSpPr>
            <p:cNvPr id="5" name="Freeform 5">
              <a:extLst>
                <a:ext uri="{FF2B5EF4-FFF2-40B4-BE49-F238E27FC236}">
                  <a16:creationId xmlns:a16="http://schemas.microsoft.com/office/drawing/2014/main" id="{4C09F654-D01D-94B6-7858-6E7A5F52EB8A}"/>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a:extLst>
                <a:ext uri="{FF2B5EF4-FFF2-40B4-BE49-F238E27FC236}">
                  <a16:creationId xmlns:a16="http://schemas.microsoft.com/office/drawing/2014/main" id="{DA554087-1403-E1C5-D578-2005682EDA4B}"/>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a:extLst>
              <a:ext uri="{FF2B5EF4-FFF2-40B4-BE49-F238E27FC236}">
                <a16:creationId xmlns:a16="http://schemas.microsoft.com/office/drawing/2014/main" id="{32DA46D4-AAF9-0E7D-B42D-C68CF0BFE997}"/>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r:embed="rId4"/>
                </a:ext>
              </a:extLst>
            </a:blip>
            <a:stretch>
              <a:fillRect r="-19150" b="-86525"/>
            </a:stretch>
          </a:blipFill>
        </p:spPr>
      </p:sp>
    </p:spTree>
    <p:extLst>
      <p:ext uri="{BB962C8B-B14F-4D97-AF65-F5344CB8AC3E}">
        <p14:creationId xmlns:p14="http://schemas.microsoft.com/office/powerpoint/2010/main" val="35816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26094109"/>
              </p:ext>
            </p:extLst>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6">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9">
                  <a:extLst>
                    <a:ext uri="{9D8B030D-6E8A-4147-A177-3AD203B41FA5}">
                      <a16:colId xmlns:a16="http://schemas.microsoft.com/office/drawing/2014/main" val="20003"/>
                    </a:ext>
                  </a:extLst>
                </a:gridCol>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extLst>
                  <a:ext uri="{0D108BD9-81ED-4DB2-BD59-A6C34878D82A}">
                    <a16:rowId xmlns:a16="http://schemas.microsoft.com/office/drawing/2014/main" val="10000"/>
                  </a:ext>
                </a:extLst>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1"/>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2"/>
                  </a:ext>
                </a:extLst>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3"/>
                  </a:ext>
                </a:extLst>
              </a:tr>
              <a:tr h="896914">
                <a:tc vMerge="1">
                  <a:txBody>
                    <a:bodyPr/>
                    <a:lstStyle/>
                    <a:p>
                      <a:endParaRPr lang="en-US" dirty="0">
                        <a:solidFill>
                          <a:schemeClr val="tx1"/>
                        </a:solidFill>
                      </a:endParaRPr>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4"/>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5"/>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6"/>
                  </a:ext>
                </a:extLst>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2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14E8FD-68C8-C969-179E-728AC29ECED6}"/>
              </a:ext>
            </a:extLst>
          </p:cNvPr>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C5E91774-568B-5227-B7B6-306BC826A204}"/>
              </a:ext>
            </a:extLst>
          </p:cNvPr>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541C6B0A-16CD-3CFF-6FFA-9795627864A5}"/>
              </a:ext>
            </a:extLst>
          </p:cNvPr>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4C98284-1926-C042-F6DE-B14EB776DE97}"/>
              </a:ext>
            </a:extLst>
          </p:cNvPr>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a:extLst>
              <a:ext uri="{FF2B5EF4-FFF2-40B4-BE49-F238E27FC236}">
                <a16:creationId xmlns:a16="http://schemas.microsoft.com/office/drawing/2014/main" id="{7423CB05-BA25-A9BD-C005-25D9FCCE1D28}"/>
              </a:ext>
            </a:extLst>
          </p:cNvPr>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a:extLst>
              <a:ext uri="{FF2B5EF4-FFF2-40B4-BE49-F238E27FC236}">
                <a16:creationId xmlns:a16="http://schemas.microsoft.com/office/drawing/2014/main" id="{44637979-FA7C-319F-8F69-F6F65669FE59}"/>
              </a:ext>
            </a:extLst>
          </p:cNvPr>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a:extLst>
              <a:ext uri="{FF2B5EF4-FFF2-40B4-BE49-F238E27FC236}">
                <a16:creationId xmlns:a16="http://schemas.microsoft.com/office/drawing/2014/main" id="{7C035673-E25F-D708-0488-2D958EC7B6AD}"/>
              </a:ext>
            </a:extLst>
          </p:cNvPr>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extLst>
      <p:ext uri="{BB962C8B-B14F-4D97-AF65-F5344CB8AC3E}">
        <p14:creationId xmlns:p14="http://schemas.microsoft.com/office/powerpoint/2010/main" val="25670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a:extLst>
              <a:ext uri="{FF2B5EF4-FFF2-40B4-BE49-F238E27FC236}">
                <a16:creationId xmlns:a16="http://schemas.microsoft.com/office/drawing/2014/main" id="{2C23D4D9-14AF-55DA-6E02-2AC9D6192967}"/>
              </a:ext>
            </a:extLst>
          </p:cNvPr>
          <p:cNvGrpSpPr/>
          <p:nvPr/>
        </p:nvGrpSpPr>
        <p:grpSpPr>
          <a:xfrm>
            <a:off x="4135309" y="3467100"/>
            <a:ext cx="8590091" cy="4405284"/>
            <a:chOff x="4135309" y="3467100"/>
            <a:chExt cx="8590091" cy="4405284"/>
          </a:xfrm>
        </p:grpSpPr>
        <p:grpSp>
          <p:nvGrpSpPr>
            <p:cNvPr id="17" name="Group 3">
              <a:extLst>
                <a:ext uri="{FF2B5EF4-FFF2-40B4-BE49-F238E27FC236}">
                  <a16:creationId xmlns:a16="http://schemas.microsoft.com/office/drawing/2014/main" id="{861F7E18-B044-2EDC-7D59-499604A55063}"/>
                </a:ext>
              </a:extLst>
            </p:cNvPr>
            <p:cNvGrpSpPr/>
            <p:nvPr/>
          </p:nvGrpSpPr>
          <p:grpSpPr>
            <a:xfrm>
              <a:off x="4135309" y="3467100"/>
              <a:ext cx="8590091" cy="4405284"/>
              <a:chOff x="0" y="0"/>
              <a:chExt cx="11605404" cy="3858826"/>
            </a:xfrm>
          </p:grpSpPr>
          <p:sp>
            <p:nvSpPr>
              <p:cNvPr id="18" name="Freeform 4">
                <a:extLst>
                  <a:ext uri="{FF2B5EF4-FFF2-40B4-BE49-F238E27FC236}">
                    <a16:creationId xmlns:a16="http://schemas.microsoft.com/office/drawing/2014/main" id="{ED0BAC05-C116-9139-8381-55E9191383F6}"/>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a:extLst>
                  <a:ext uri="{FF2B5EF4-FFF2-40B4-BE49-F238E27FC236}">
                    <a16:creationId xmlns:a16="http://schemas.microsoft.com/office/drawing/2014/main" id="{97553DE1-A2F8-BE9D-CCCC-5E5186F4A680}"/>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4">
            <a:extLst>
              <a:ext uri="{FF2B5EF4-FFF2-40B4-BE49-F238E27FC236}">
                <a16:creationId xmlns:a16="http://schemas.microsoft.com/office/drawing/2014/main" id="{5FFA0693-43B9-B69A-A45D-E78FBA6CEF4B}"/>
              </a:ext>
            </a:extLst>
          </p:cNvPr>
          <p:cNvGrpSpPr/>
          <p:nvPr/>
        </p:nvGrpSpPr>
        <p:grpSpPr>
          <a:xfrm>
            <a:off x="12497687" y="5232877"/>
            <a:ext cx="4825625" cy="4025423"/>
            <a:chOff x="12497687" y="5232877"/>
            <a:chExt cx="4825625" cy="4025423"/>
          </a:xfrm>
        </p:grpSpPr>
        <p:grpSp>
          <p:nvGrpSpPr>
            <p:cNvPr id="29" name="Group 3">
              <a:extLst>
                <a:ext uri="{FF2B5EF4-FFF2-40B4-BE49-F238E27FC236}">
                  <a16:creationId xmlns:a16="http://schemas.microsoft.com/office/drawing/2014/main" id="{AED297BD-61A1-103D-90A0-A0A3FC4BE0A7}"/>
                </a:ext>
              </a:extLst>
            </p:cNvPr>
            <p:cNvGrpSpPr/>
            <p:nvPr/>
          </p:nvGrpSpPr>
          <p:grpSpPr>
            <a:xfrm>
              <a:off x="12497687" y="5232877"/>
              <a:ext cx="4825625" cy="4025423"/>
              <a:chOff x="0" y="0"/>
              <a:chExt cx="11605404" cy="3858826"/>
            </a:xfrm>
          </p:grpSpPr>
          <p:sp>
            <p:nvSpPr>
              <p:cNvPr id="30" name="Freeform 4">
                <a:extLst>
                  <a:ext uri="{FF2B5EF4-FFF2-40B4-BE49-F238E27FC236}">
                    <a16:creationId xmlns:a16="http://schemas.microsoft.com/office/drawing/2014/main" id="{89AA0B7B-FC36-C3C8-514D-E3BEF3894565}"/>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a:extLst>
                  <a:ext uri="{FF2B5EF4-FFF2-40B4-BE49-F238E27FC236}">
                    <a16:creationId xmlns:a16="http://schemas.microsoft.com/office/drawing/2014/main" id="{6F87DE14-0E10-C962-182B-B38B1B4A9D89}"/>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a:extLst>
                <a:ext uri="{FF2B5EF4-FFF2-40B4-BE49-F238E27FC236}">
                  <a16:creationId xmlns:a16="http://schemas.microsoft.com/office/drawing/2014/main" id="{CFE54D8A-72CB-9B5B-100B-BADFB2CEBB3B}"/>
                </a:ext>
              </a:extLst>
            </p:cNvPr>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799"/>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6">
            <a:extLst>
              <a:ext uri="{FF2B5EF4-FFF2-40B4-BE49-F238E27FC236}">
                <a16:creationId xmlns:a16="http://schemas.microsoft.com/office/drawing/2014/main" id="{8948827C-0AD0-3963-ECC8-6B2CD261BB9E}"/>
              </a:ext>
            </a:extLst>
          </p:cNvPr>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BBCAFCB9-705B-F928-5C60-D4D2BB66142E}"/>
              </a:ext>
            </a:extLst>
          </p:cNvPr>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a:extLst>
              <a:ext uri="{FF2B5EF4-FFF2-40B4-BE49-F238E27FC236}">
                <a16:creationId xmlns:a16="http://schemas.microsoft.com/office/drawing/2014/main" id="{BDA5DDE5-1380-493F-2A3D-1A829CA4045E}"/>
              </a:ext>
            </a:extLst>
          </p:cNvPr>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84764AB4-604A-ED38-8B95-9800E4686A5F}"/>
              </a:ext>
            </a:extLst>
          </p:cNvPr>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a:extLst>
              <a:ext uri="{FF2B5EF4-FFF2-40B4-BE49-F238E27FC236}">
                <a16:creationId xmlns:a16="http://schemas.microsoft.com/office/drawing/2014/main" id="{C0C3A139-03D3-A11F-28C6-D5811E52BC60}"/>
              </a:ext>
            </a:extLst>
          </p:cNvPr>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753846"/>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extLst>
      <p:ext uri="{BB962C8B-B14F-4D97-AF65-F5344CB8AC3E}">
        <p14:creationId xmlns:p14="http://schemas.microsoft.com/office/powerpoint/2010/main" val="1059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204588"/>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a:extLst>
              <a:ext uri="{FF2B5EF4-FFF2-40B4-BE49-F238E27FC236}">
                <a16:creationId xmlns:a16="http://schemas.microsoft.com/office/drawing/2014/main" id="{14BDBF57-7870-1C63-9D12-CBA8FC9D1521}"/>
              </a:ext>
            </a:extLst>
          </p:cNvPr>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0C21391-741F-C584-1A11-A6FE89F69814}"/>
              </a:ext>
            </a:extLst>
          </p:cNvPr>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073A0E5-9137-CE6A-1B43-12F9B3E7D728}"/>
              </a:ext>
            </a:extLst>
          </p:cNvPr>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4E2B71E9-8E6B-F181-0E4E-139D4D121CAA}"/>
              </a:ext>
            </a:extLst>
          </p:cNvPr>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5015D63-796A-4D70-EC35-FDD0BD83BFF4}"/>
              </a:ext>
            </a:extLst>
          </p:cNvPr>
          <p:cNvGrpSpPr/>
          <p:nvPr/>
        </p:nvGrpSpPr>
        <p:grpSpPr>
          <a:xfrm>
            <a:off x="0" y="105001"/>
            <a:ext cx="18363801" cy="2038985"/>
            <a:chOff x="0" y="0"/>
            <a:chExt cx="4836557" cy="537017"/>
          </a:xfrm>
        </p:grpSpPr>
        <p:sp>
          <p:nvSpPr>
            <p:cNvPr id="6" name="Freeform 3">
              <a:extLst>
                <a:ext uri="{FF2B5EF4-FFF2-40B4-BE49-F238E27FC236}">
                  <a16:creationId xmlns:a16="http://schemas.microsoft.com/office/drawing/2014/main" id="{580AED29-C12C-FDE8-657E-0F73E99E745B}"/>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a:extLst>
                <a:ext uri="{FF2B5EF4-FFF2-40B4-BE49-F238E27FC236}">
                  <a16:creationId xmlns:a16="http://schemas.microsoft.com/office/drawing/2014/main" id="{4FF6549F-7E31-0CF1-7AB5-629CCBE124CD}"/>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15">
            <a:extLst>
              <a:ext uri="{FF2B5EF4-FFF2-40B4-BE49-F238E27FC236}">
                <a16:creationId xmlns:a16="http://schemas.microsoft.com/office/drawing/2014/main" id="{883334AF-E250-12C8-C800-3B05C14D90E8}"/>
              </a:ext>
            </a:extLst>
          </p:cNvPr>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a:extLst>
              <a:ext uri="{FF2B5EF4-FFF2-40B4-BE49-F238E27FC236}">
                <a16:creationId xmlns:a16="http://schemas.microsoft.com/office/drawing/2014/main" id="{85CD6555-240C-8D8F-B8C5-954616F56EBB}"/>
              </a:ext>
            </a:extLst>
          </p:cNvPr>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a:extLst>
              <a:ext uri="{FF2B5EF4-FFF2-40B4-BE49-F238E27FC236}">
                <a16:creationId xmlns:a16="http://schemas.microsoft.com/office/drawing/2014/main" id="{674015BC-5B6A-0318-B03B-49315B56CF81}"/>
              </a:ext>
            </a:extLst>
          </p:cNvPr>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6179591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F1A4C21-790D-4C2A-B23E-982A007B1441}"/>
              </a:ext>
            </a:extLst>
          </p:cNvPr>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r:embed="rId3"/>
                </a:ext>
              </a:extLst>
            </a:blip>
            <a:stretch>
              <a:fillRect b="-50260"/>
            </a:stretch>
          </a:blipFill>
        </p:spPr>
      </p:sp>
      <p:sp>
        <p:nvSpPr>
          <p:cNvPr id="6" name="Freeform 4">
            <a:extLst>
              <a:ext uri="{FF2B5EF4-FFF2-40B4-BE49-F238E27FC236}">
                <a16:creationId xmlns:a16="http://schemas.microsoft.com/office/drawing/2014/main" id="{0B660C4E-1499-079E-886B-84047DE1067A}"/>
              </a:ext>
            </a:extLst>
          </p:cNvPr>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9">
            <a:extLst>
              <a:ext uri="{FF2B5EF4-FFF2-40B4-BE49-F238E27FC236}">
                <a16:creationId xmlns:a16="http://schemas.microsoft.com/office/drawing/2014/main" id="{986B9297-92CA-8F5F-57DF-7AB759B67189}"/>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r:embed="rId7"/>
                </a:ext>
              </a:extLst>
            </a:blip>
            <a:stretch>
              <a:fillRect r="-19150" b="-86525"/>
            </a:stretch>
          </a:blipFill>
        </p:spPr>
      </p:sp>
      <p:sp>
        <p:nvSpPr>
          <p:cNvPr id="9" name="Freeform 10">
            <a:extLst>
              <a:ext uri="{FF2B5EF4-FFF2-40B4-BE49-F238E27FC236}">
                <a16:creationId xmlns:a16="http://schemas.microsoft.com/office/drawing/2014/main" id="{38B2EC6E-F85F-DCD0-C6A3-0A3DF8574C89}"/>
              </a:ext>
            </a:extLst>
          </p:cNvPr>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4A2ED4FD-A782-18B4-FB23-090AEE083CE6}"/>
              </a:ext>
            </a:extLst>
          </p:cNvPr>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74DC5DA-2616-3635-9D3B-1EB1B1871F1D}"/>
              </a:ext>
            </a:extLst>
          </p:cNvPr>
          <p:cNvPicPr>
            <a:picLocks noChangeAspect="1"/>
          </p:cNvPicPr>
          <p:nvPr/>
        </p:nvPicPr>
        <p:blipFill>
          <a:blip r:embed="rId10"/>
          <a:stretch>
            <a:fillRect/>
          </a:stretch>
        </p:blipFill>
        <p:spPr>
          <a:xfrm>
            <a:off x="3083790" y="1752977"/>
            <a:ext cx="5286414" cy="7567668"/>
          </a:xfrm>
          <a:prstGeom prst="rect">
            <a:avLst/>
          </a:prstGeom>
        </p:spPr>
      </p:pic>
    </p:spTree>
    <p:extLst>
      <p:ext uri="{BB962C8B-B14F-4D97-AF65-F5344CB8AC3E}">
        <p14:creationId xmlns:p14="http://schemas.microsoft.com/office/powerpoint/2010/main" val="1374746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1525</Words>
  <Application>Microsoft Office PowerPoint</Application>
  <PresentationFormat>Custom</PresentationFormat>
  <Paragraphs>138</Paragraphs>
  <Slides>23</Slides>
  <Notes>18</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#9Slide07 SVNGuerrilla</vt:lpstr>
      <vt:lpstr>#9Slide06 SVNWendi</vt:lpstr>
      <vt:lpstr>Calibri</vt:lpstr>
      <vt:lpstr>#9Slide05 FS Blonde Script</vt:lpstr>
      <vt:lpstr>#9Slide05 SVNHaptic Script</vt:lpstr>
      <vt:lpstr>Arial</vt:lpstr>
      <vt:lpstr>#9Slide05 Braxton Regular</vt:lpstr>
      <vt:lpstr>#9Slide05 SVNCookie</vt:lpstr>
      <vt:lpstr>Times New Roman</vt:lpstr>
      <vt:lpstr>#9Slide07 SVNDessert Menu Scrip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cp:lastModifiedBy>ductam1220@gmail.com</cp:lastModifiedBy>
  <cp:revision>16</cp:revision>
  <dcterms:created xsi:type="dcterms:W3CDTF">2006-08-16T00:00:00Z</dcterms:created>
  <dcterms:modified xsi:type="dcterms:W3CDTF">2024-01-19T00:43:28Z</dcterms:modified>
  <dc:identifier>DAF2oitD8Q4</dc:identifier>
</cp:coreProperties>
</file>