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1"/>
  </p:notesMasterIdLst>
  <p:sldIdLst>
    <p:sldId id="256" r:id="rId2"/>
    <p:sldId id="257" r:id="rId3"/>
    <p:sldId id="289" r:id="rId4"/>
    <p:sldId id="300" r:id="rId5"/>
    <p:sldId id="296" r:id="rId6"/>
    <p:sldId id="298" r:id="rId7"/>
    <p:sldId id="297" r:id="rId8"/>
    <p:sldId id="299" r:id="rId9"/>
    <p:sldId id="295" r:id="rId10"/>
    <p:sldId id="282" r:id="rId11"/>
    <p:sldId id="258" r:id="rId12"/>
    <p:sldId id="278" r:id="rId13"/>
    <p:sldId id="290" r:id="rId14"/>
    <p:sldId id="268" r:id="rId15"/>
    <p:sldId id="265" r:id="rId16"/>
    <p:sldId id="264" r:id="rId17"/>
    <p:sldId id="261" r:id="rId18"/>
    <p:sldId id="263" r:id="rId19"/>
    <p:sldId id="281" r:id="rId20"/>
  </p:sldIdLst>
  <p:sldSz cx="9144000" cy="5143500" type="screen16x9"/>
  <p:notesSz cx="6858000" cy="9144000"/>
  <p:embeddedFontLst>
    <p:embeddedFont>
      <p:font typeface="#9Slide05 SVNReklame Script" panose="020B0604020202020204" charset="0"/>
      <p:regular r:id="rId22"/>
    </p:embeddedFont>
    <p:embeddedFont>
      <p:font typeface="Elsie" panose="020B0604020202020204" charset="0"/>
      <p:regular r:id="rId23"/>
    </p:embeddedFont>
    <p:embeddedFont>
      <p:font typeface="Krub" panose="00000500000000000000" pitchFamily="2" charset="-34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79DFA7-BB04-4862-9893-1D1820730071}">
  <a:tblStyle styleId="{C179DFA7-BB04-4862-9893-1D18207300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96" autoAdjust="0"/>
  </p:normalViewPr>
  <p:slideViewPr>
    <p:cSldViewPr snapToGrid="0">
      <p:cViewPr varScale="1">
        <p:scale>
          <a:sx n="74" d="100"/>
          <a:sy n="74" d="100"/>
        </p:scale>
        <p:origin x="12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5543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3e35c97c5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3e35c97c5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7287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3e61cc86e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3e61cc86e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6234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23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105afc42a3_1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1105afc42a3_1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4213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2904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3e61cc86e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13e61cc86e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8870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f9e629ec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f9e629ec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236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073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e35c97c5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3e35c97c58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2904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3fba7148f9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3fba7148f9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280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52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18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13e61cc86e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13e61cc86e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85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3e61cc86e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3e61cc86e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717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516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524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550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64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3e61cc86e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3e61cc86e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5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64600" y="1438375"/>
            <a:ext cx="6214800" cy="20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69800" y="3479925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8037117" y="376777"/>
            <a:ext cx="3849986" cy="376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45920">
            <a:off x="7464900" y="-1486562"/>
            <a:ext cx="2211464" cy="376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9503870">
            <a:off x="-1574261" y="-1138972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550" y="2890975"/>
            <a:ext cx="3475999" cy="35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3749" y="4119224"/>
            <a:ext cx="3042075" cy="295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1168160">
            <a:off x="7804177" y="-902655"/>
            <a:ext cx="2371711" cy="2252437"/>
            <a:chOff x="21556638" y="3378600"/>
            <a:chExt cx="1917750" cy="1863875"/>
          </a:xfrm>
        </p:grpSpPr>
        <p:sp>
          <p:nvSpPr>
            <p:cNvPr id="17" name="Google Shape;17;p2"/>
            <p:cNvSpPr/>
            <p:nvPr/>
          </p:nvSpPr>
          <p:spPr>
            <a:xfrm rot="-5400000">
              <a:off x="21765488" y="3533575"/>
              <a:ext cx="1544075" cy="1873725"/>
            </a:xfrm>
            <a:custGeom>
              <a:avLst/>
              <a:gdLst/>
              <a:ahLst/>
              <a:cxnLst/>
              <a:rect l="l" t="t" r="r" b="b"/>
              <a:pathLst>
                <a:path w="61763" h="74949" fill="none" extrusionOk="0">
                  <a:moveTo>
                    <a:pt x="0" y="74949"/>
                  </a:moveTo>
                  <a:cubicBezTo>
                    <a:pt x="1252" y="54508"/>
                    <a:pt x="6211" y="36965"/>
                    <a:pt x="15504" y="23732"/>
                  </a:cubicBezTo>
                  <a:cubicBezTo>
                    <a:pt x="24798" y="10522"/>
                    <a:pt x="47301" y="1020"/>
                    <a:pt x="61762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5400000">
              <a:off x="21400500" y="3534738"/>
              <a:ext cx="1863875" cy="1551600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-1006197" y="2528167"/>
            <a:ext cx="4124011" cy="4274827"/>
            <a:chOff x="-1006197" y="2528167"/>
            <a:chExt cx="4124011" cy="4274827"/>
          </a:xfrm>
        </p:grpSpPr>
        <p:sp>
          <p:nvSpPr>
            <p:cNvPr id="20" name="Google Shape;20;p2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-2179296" y="-1575346"/>
            <a:ext cx="6773190" cy="3032401"/>
            <a:chOff x="-2179296" y="-1575346"/>
            <a:chExt cx="6773190" cy="3032401"/>
          </a:xfrm>
        </p:grpSpPr>
        <p:sp>
          <p:nvSpPr>
            <p:cNvPr id="23" name="Google Shape;23;p2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Google Shape;25;p2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2700000" flipH="1">
            <a:off x="3483236" y="4593288"/>
            <a:ext cx="2704278" cy="215366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>
            <a:spLocks noGrp="1"/>
          </p:cNvSpPr>
          <p:nvPr>
            <p:ph type="subTitle" idx="2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943252" y="349040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393994" y="-2351825"/>
            <a:ext cx="3027059" cy="30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-866187" y="-1980301"/>
            <a:ext cx="1856866" cy="35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1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684055" y="-1229038"/>
            <a:ext cx="2725187" cy="255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/>
          <p:cNvPicPr preferRelativeResize="0"/>
          <p:nvPr/>
        </p:nvPicPr>
        <p:blipFill>
          <a:blip r:embed="rId6">
            <a:alphaModFix amt="93000"/>
          </a:blip>
          <a:stretch>
            <a:fillRect/>
          </a:stretch>
        </p:blipFill>
        <p:spPr>
          <a:xfrm rot="-246251">
            <a:off x="-1387786" y="4049553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1"/>
          <p:cNvGrpSpPr/>
          <p:nvPr/>
        </p:nvGrpSpPr>
        <p:grpSpPr>
          <a:xfrm rot="2040007">
            <a:off x="-37139" y="-1341952"/>
            <a:ext cx="1218670" cy="3753901"/>
            <a:chOff x="-830963" y="1417312"/>
            <a:chExt cx="1441053" cy="4438911"/>
          </a:xfrm>
        </p:grpSpPr>
        <p:sp>
          <p:nvSpPr>
            <p:cNvPr id="314" name="Google Shape;314;p21"/>
            <p:cNvSpPr/>
            <p:nvPr/>
          </p:nvSpPr>
          <p:spPr>
            <a:xfrm rot="5724628">
              <a:off x="-2326809" y="3243487"/>
              <a:ext cx="4276002" cy="885068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 rot="5724676">
              <a:off x="-1601510" y="2799093"/>
              <a:ext cx="3408976" cy="695845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21"/>
          <p:cNvGrpSpPr/>
          <p:nvPr/>
        </p:nvGrpSpPr>
        <p:grpSpPr>
          <a:xfrm>
            <a:off x="3986540" y="3208571"/>
            <a:ext cx="5394910" cy="4463236"/>
            <a:chOff x="3986540" y="3208571"/>
            <a:chExt cx="5394910" cy="4463236"/>
          </a:xfrm>
        </p:grpSpPr>
        <p:sp>
          <p:nvSpPr>
            <p:cNvPr id="317" name="Google Shape;317;p21"/>
            <p:cNvSpPr/>
            <p:nvPr/>
          </p:nvSpPr>
          <p:spPr>
            <a:xfrm rot="2543056">
              <a:off x="4505584" y="3998957"/>
              <a:ext cx="3462590" cy="2882465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 rot="-282185">
              <a:off x="5076259" y="4702783"/>
              <a:ext cx="4276105" cy="885089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1"/>
          <p:cNvSpPr txBox="1">
            <a:spLocks noGrp="1"/>
          </p:cNvSpPr>
          <p:nvPr>
            <p:ph type="subTitle" idx="1"/>
          </p:nvPr>
        </p:nvSpPr>
        <p:spPr>
          <a:xfrm>
            <a:off x="720000" y="2606622"/>
            <a:ext cx="23364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21" name="Google Shape;321;p21"/>
          <p:cNvSpPr txBox="1">
            <a:spLocks noGrp="1"/>
          </p:cNvSpPr>
          <p:nvPr>
            <p:ph type="subTitle" idx="2"/>
          </p:nvPr>
        </p:nvSpPr>
        <p:spPr>
          <a:xfrm>
            <a:off x="720000" y="3086073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subTitle" idx="3"/>
          </p:nvPr>
        </p:nvSpPr>
        <p:spPr>
          <a:xfrm>
            <a:off x="3403800" y="3086073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4"/>
          </p:nvPr>
        </p:nvSpPr>
        <p:spPr>
          <a:xfrm>
            <a:off x="6087600" y="3086073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subTitle" idx="5"/>
          </p:nvPr>
        </p:nvSpPr>
        <p:spPr>
          <a:xfrm>
            <a:off x="3403800" y="2606622"/>
            <a:ext cx="23364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6"/>
          </p:nvPr>
        </p:nvSpPr>
        <p:spPr>
          <a:xfrm>
            <a:off x="6087600" y="2606622"/>
            <a:ext cx="23364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086299" y="4115802"/>
            <a:ext cx="3355275" cy="32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1086382" flipH="1">
            <a:off x="-712738" y="4052963"/>
            <a:ext cx="2704278" cy="215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2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1698306">
            <a:off x="6894614" y="-1332422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22"/>
          <p:cNvGrpSpPr/>
          <p:nvPr/>
        </p:nvGrpSpPr>
        <p:grpSpPr>
          <a:xfrm rot="10800000">
            <a:off x="-1728946" y="3963404"/>
            <a:ext cx="6773190" cy="3032401"/>
            <a:chOff x="-2179296" y="-1575346"/>
            <a:chExt cx="6773190" cy="3032401"/>
          </a:xfrm>
        </p:grpSpPr>
        <p:sp>
          <p:nvSpPr>
            <p:cNvPr id="331" name="Google Shape;331;p22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3" name="Google Shape;3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45500" y="-2431700"/>
            <a:ext cx="3708050" cy="3786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22"/>
          <p:cNvGrpSpPr/>
          <p:nvPr/>
        </p:nvGrpSpPr>
        <p:grpSpPr>
          <a:xfrm>
            <a:off x="7264829" y="-6717858"/>
            <a:ext cx="3675047" cy="8272827"/>
            <a:chOff x="7264829" y="-6717858"/>
            <a:chExt cx="3675047" cy="8272827"/>
          </a:xfrm>
        </p:grpSpPr>
        <p:sp>
          <p:nvSpPr>
            <p:cNvPr id="335" name="Google Shape;335;p22"/>
            <p:cNvSpPr/>
            <p:nvPr/>
          </p:nvSpPr>
          <p:spPr>
            <a:xfrm>
              <a:off x="7697200" y="-2179246"/>
              <a:ext cx="3242676" cy="373421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 rot="-6002672">
              <a:off x="4770643" y="-3458722"/>
              <a:ext cx="7986584" cy="1630232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22"/>
          <p:cNvGrpSpPr/>
          <p:nvPr/>
        </p:nvGrpSpPr>
        <p:grpSpPr>
          <a:xfrm rot="6000180">
            <a:off x="-1244418" y="-2895167"/>
            <a:ext cx="4124017" cy="4274833"/>
            <a:chOff x="-1006197" y="2528167"/>
            <a:chExt cx="4124011" cy="4274827"/>
          </a:xfrm>
        </p:grpSpPr>
        <p:sp>
          <p:nvSpPr>
            <p:cNvPr id="338" name="Google Shape;338;p22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22"/>
          <p:cNvSpPr txBox="1">
            <a:spLocks noGrp="1"/>
          </p:cNvSpPr>
          <p:nvPr>
            <p:ph type="subTitle" idx="1"/>
          </p:nvPr>
        </p:nvSpPr>
        <p:spPr>
          <a:xfrm>
            <a:off x="1997324" y="1499525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1" name="Google Shape;341;p22"/>
          <p:cNvSpPr txBox="1">
            <a:spLocks noGrp="1"/>
          </p:cNvSpPr>
          <p:nvPr>
            <p:ph type="subTitle" idx="2"/>
          </p:nvPr>
        </p:nvSpPr>
        <p:spPr>
          <a:xfrm>
            <a:off x="1997324" y="3016249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2" name="Google Shape;342;p22"/>
          <p:cNvSpPr txBox="1">
            <a:spLocks noGrp="1"/>
          </p:cNvSpPr>
          <p:nvPr>
            <p:ph type="subTitle" idx="3"/>
          </p:nvPr>
        </p:nvSpPr>
        <p:spPr>
          <a:xfrm>
            <a:off x="6033762" y="1499525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3" name="Google Shape;343;p22"/>
          <p:cNvSpPr txBox="1">
            <a:spLocks noGrp="1"/>
          </p:cNvSpPr>
          <p:nvPr>
            <p:ph type="subTitle" idx="4"/>
          </p:nvPr>
        </p:nvSpPr>
        <p:spPr>
          <a:xfrm>
            <a:off x="6033762" y="3016249"/>
            <a:ext cx="2385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Elsie"/>
              <a:buNone/>
              <a:defRPr sz="2400">
                <a:solidFill>
                  <a:srgbClr val="FF0000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44" name="Google Shape;344;p22"/>
          <p:cNvSpPr txBox="1">
            <a:spLocks noGrp="1"/>
          </p:cNvSpPr>
          <p:nvPr>
            <p:ph type="subTitle" idx="5"/>
          </p:nvPr>
        </p:nvSpPr>
        <p:spPr>
          <a:xfrm>
            <a:off x="1997324" y="1875001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2"/>
          <p:cNvSpPr txBox="1">
            <a:spLocks noGrp="1"/>
          </p:cNvSpPr>
          <p:nvPr>
            <p:ph type="subTitle" idx="6"/>
          </p:nvPr>
        </p:nvSpPr>
        <p:spPr>
          <a:xfrm>
            <a:off x="6033762" y="1875001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2"/>
          <p:cNvSpPr txBox="1">
            <a:spLocks noGrp="1"/>
          </p:cNvSpPr>
          <p:nvPr>
            <p:ph type="subTitle" idx="7"/>
          </p:nvPr>
        </p:nvSpPr>
        <p:spPr>
          <a:xfrm>
            <a:off x="1997324" y="3391725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2"/>
          <p:cNvSpPr txBox="1">
            <a:spLocks noGrp="1"/>
          </p:cNvSpPr>
          <p:nvPr>
            <p:ph type="subTitle" idx="8"/>
          </p:nvPr>
        </p:nvSpPr>
        <p:spPr>
          <a:xfrm>
            <a:off x="6033762" y="3391725"/>
            <a:ext cx="2385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08923" y="-2701584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44727" y="-270157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4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-887484">
            <a:off x="-1253311" y="4389890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24"/>
          <p:cNvGrpSpPr/>
          <p:nvPr/>
        </p:nvGrpSpPr>
        <p:grpSpPr>
          <a:xfrm rot="10574677">
            <a:off x="5444770" y="3656430"/>
            <a:ext cx="6773511" cy="3032545"/>
            <a:chOff x="-2179296" y="-1575346"/>
            <a:chExt cx="6773190" cy="3032401"/>
          </a:xfrm>
        </p:grpSpPr>
        <p:sp>
          <p:nvSpPr>
            <p:cNvPr id="378" name="Google Shape;378;p24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24"/>
          <p:cNvGrpSpPr/>
          <p:nvPr/>
        </p:nvGrpSpPr>
        <p:grpSpPr>
          <a:xfrm rot="-1685077">
            <a:off x="-3725910" y="-1568567"/>
            <a:ext cx="6667233" cy="3753792"/>
            <a:chOff x="13290321" y="-11820478"/>
            <a:chExt cx="6666880" cy="3753593"/>
          </a:xfrm>
        </p:grpSpPr>
        <p:sp>
          <p:nvSpPr>
            <p:cNvPr id="381" name="Google Shape;381;p24"/>
            <p:cNvSpPr/>
            <p:nvPr/>
          </p:nvSpPr>
          <p:spPr>
            <a:xfrm rot="-9601055" flipH="1">
              <a:off x="14844252" y="-10500299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 rot="-9475604" flipH="1">
              <a:off x="13301654" y="-10621762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24"/>
          <p:cNvSpPr txBox="1">
            <a:spLocks noGrp="1"/>
          </p:cNvSpPr>
          <p:nvPr>
            <p:ph type="title" hasCustomPrompt="1"/>
          </p:nvPr>
        </p:nvSpPr>
        <p:spPr>
          <a:xfrm>
            <a:off x="1087649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84" name="Google Shape;384;p24"/>
          <p:cNvSpPr txBox="1">
            <a:spLocks noGrp="1"/>
          </p:cNvSpPr>
          <p:nvPr>
            <p:ph type="title" idx="2" hasCustomPrompt="1"/>
          </p:nvPr>
        </p:nvSpPr>
        <p:spPr>
          <a:xfrm>
            <a:off x="6895275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4"/>
          <p:cNvSpPr txBox="1">
            <a:spLocks noGrp="1"/>
          </p:cNvSpPr>
          <p:nvPr>
            <p:ph type="subTitle" idx="1"/>
          </p:nvPr>
        </p:nvSpPr>
        <p:spPr>
          <a:xfrm flipH="1">
            <a:off x="908850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3"/>
          </p:nvPr>
        </p:nvSpPr>
        <p:spPr>
          <a:xfrm flipH="1">
            <a:off x="908850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4"/>
          <p:cNvSpPr txBox="1">
            <a:spLocks noGrp="1"/>
          </p:cNvSpPr>
          <p:nvPr>
            <p:ph type="subTitle" idx="4"/>
          </p:nvPr>
        </p:nvSpPr>
        <p:spPr>
          <a:xfrm flipH="1">
            <a:off x="6716475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88" name="Google Shape;388;p24"/>
          <p:cNvSpPr txBox="1">
            <a:spLocks noGrp="1"/>
          </p:cNvSpPr>
          <p:nvPr>
            <p:ph type="subTitle" idx="5"/>
          </p:nvPr>
        </p:nvSpPr>
        <p:spPr>
          <a:xfrm flipH="1">
            <a:off x="6716475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4"/>
          <p:cNvSpPr txBox="1">
            <a:spLocks noGrp="1"/>
          </p:cNvSpPr>
          <p:nvPr>
            <p:ph type="title" idx="6" hasCustomPrompt="1"/>
          </p:nvPr>
        </p:nvSpPr>
        <p:spPr>
          <a:xfrm>
            <a:off x="3023524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90" name="Google Shape;390;p24"/>
          <p:cNvSpPr txBox="1">
            <a:spLocks noGrp="1"/>
          </p:cNvSpPr>
          <p:nvPr>
            <p:ph type="subTitle" idx="7"/>
          </p:nvPr>
        </p:nvSpPr>
        <p:spPr>
          <a:xfrm flipH="1">
            <a:off x="2844725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91" name="Google Shape;391;p24"/>
          <p:cNvSpPr txBox="1">
            <a:spLocks noGrp="1"/>
          </p:cNvSpPr>
          <p:nvPr>
            <p:ph type="subTitle" idx="8"/>
          </p:nvPr>
        </p:nvSpPr>
        <p:spPr>
          <a:xfrm flipH="1">
            <a:off x="2844725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title" idx="9" hasCustomPrompt="1"/>
          </p:nvPr>
        </p:nvSpPr>
        <p:spPr>
          <a:xfrm>
            <a:off x="4959400" y="1411778"/>
            <a:ext cx="1350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93" name="Google Shape;393;p24"/>
          <p:cNvSpPr txBox="1">
            <a:spLocks noGrp="1"/>
          </p:cNvSpPr>
          <p:nvPr>
            <p:ph type="subTitle" idx="13"/>
          </p:nvPr>
        </p:nvSpPr>
        <p:spPr>
          <a:xfrm flipH="1">
            <a:off x="4780600" y="3406342"/>
            <a:ext cx="1707900" cy="4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subTitle" idx="14"/>
          </p:nvPr>
        </p:nvSpPr>
        <p:spPr>
          <a:xfrm flipH="1">
            <a:off x="4780600" y="3786400"/>
            <a:ext cx="1707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12540">
            <a:off x="-2468123" y="3449541"/>
            <a:ext cx="4244611" cy="41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0023" y="-282082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595" y="-3628837"/>
            <a:ext cx="503738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6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10799978">
            <a:off x="6953889" y="3951677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26"/>
          <p:cNvGrpSpPr/>
          <p:nvPr/>
        </p:nvGrpSpPr>
        <p:grpSpPr>
          <a:xfrm>
            <a:off x="-2749871" y="-1517721"/>
            <a:ext cx="6773190" cy="3032401"/>
            <a:chOff x="-2179296" y="-1575346"/>
            <a:chExt cx="6773190" cy="3032401"/>
          </a:xfrm>
        </p:grpSpPr>
        <p:sp>
          <p:nvSpPr>
            <p:cNvPr id="419" name="Google Shape;419;p26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6"/>
          <p:cNvGrpSpPr/>
          <p:nvPr/>
        </p:nvGrpSpPr>
        <p:grpSpPr>
          <a:xfrm>
            <a:off x="6846656" y="2698376"/>
            <a:ext cx="5058152" cy="4729956"/>
            <a:chOff x="6846656" y="2698376"/>
            <a:chExt cx="5058152" cy="4729956"/>
          </a:xfrm>
        </p:grpSpPr>
        <p:sp>
          <p:nvSpPr>
            <p:cNvPr id="422" name="Google Shape;422;p26"/>
            <p:cNvSpPr/>
            <p:nvPr/>
          </p:nvSpPr>
          <p:spPr>
            <a:xfrm rot="4006946">
              <a:off x="7580383" y="3057358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 rot="4006946">
              <a:off x="7928423" y="3335156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6"/>
          <p:cNvGrpSpPr/>
          <p:nvPr/>
        </p:nvGrpSpPr>
        <p:grpSpPr>
          <a:xfrm>
            <a:off x="-2703695" y="4356813"/>
            <a:ext cx="6189648" cy="1564346"/>
            <a:chOff x="-2703695" y="4356813"/>
            <a:chExt cx="6189648" cy="1564346"/>
          </a:xfrm>
        </p:grpSpPr>
        <p:sp>
          <p:nvSpPr>
            <p:cNvPr id="425" name="Google Shape;425;p26"/>
            <p:cNvSpPr/>
            <p:nvPr/>
          </p:nvSpPr>
          <p:spPr>
            <a:xfrm>
              <a:off x="-2703695" y="4356813"/>
              <a:ext cx="6189648" cy="1281164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 rot="175496" flipH="1">
              <a:off x="-2401513" y="4639324"/>
              <a:ext cx="5585287" cy="1140076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943252" y="349040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393994" y="-2351825"/>
            <a:ext cx="3027059" cy="30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-866187" y="-1980301"/>
            <a:ext cx="1856866" cy="35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7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684055" y="-1229038"/>
            <a:ext cx="2725187" cy="255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>
          <a:blip r:embed="rId6">
            <a:alphaModFix amt="93000"/>
          </a:blip>
          <a:stretch>
            <a:fillRect/>
          </a:stretch>
        </p:blipFill>
        <p:spPr>
          <a:xfrm rot="-246251">
            <a:off x="-1387786" y="4049553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27"/>
          <p:cNvGrpSpPr/>
          <p:nvPr/>
        </p:nvGrpSpPr>
        <p:grpSpPr>
          <a:xfrm rot="2040007">
            <a:off x="-37139" y="-1341952"/>
            <a:ext cx="1218670" cy="3753901"/>
            <a:chOff x="-830963" y="1417312"/>
            <a:chExt cx="1441053" cy="4438911"/>
          </a:xfrm>
        </p:grpSpPr>
        <p:sp>
          <p:nvSpPr>
            <p:cNvPr id="434" name="Google Shape;434;p27"/>
            <p:cNvSpPr/>
            <p:nvPr/>
          </p:nvSpPr>
          <p:spPr>
            <a:xfrm rot="5724628">
              <a:off x="-2326809" y="3243487"/>
              <a:ext cx="4276002" cy="885068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 rot="5724676">
              <a:off x="-1601510" y="2799093"/>
              <a:ext cx="3408976" cy="695845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7"/>
          <p:cNvGrpSpPr/>
          <p:nvPr/>
        </p:nvGrpSpPr>
        <p:grpSpPr>
          <a:xfrm>
            <a:off x="3986540" y="3208571"/>
            <a:ext cx="5394910" cy="4463236"/>
            <a:chOff x="3986540" y="3208571"/>
            <a:chExt cx="5394910" cy="4463236"/>
          </a:xfrm>
        </p:grpSpPr>
        <p:sp>
          <p:nvSpPr>
            <p:cNvPr id="437" name="Google Shape;437;p27"/>
            <p:cNvSpPr/>
            <p:nvPr/>
          </p:nvSpPr>
          <p:spPr>
            <a:xfrm rot="2543056">
              <a:off x="4505584" y="3998957"/>
              <a:ext cx="3462590" cy="2882465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 rot="-282185">
              <a:off x="5076259" y="4702783"/>
              <a:ext cx="4276105" cy="885089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3268075" y="18840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2007600" y="2205475"/>
            <a:ext cx="110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3268075" y="2917500"/>
            <a:ext cx="41340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3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42773" y="-2165234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10290020">
            <a:off x="8246617" y="2180139"/>
            <a:ext cx="2149923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6591102" y="3057484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899978">
            <a:off x="-1129986" y="3944902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3"/>
          <p:cNvGrpSpPr/>
          <p:nvPr/>
        </p:nvGrpSpPr>
        <p:grpSpPr>
          <a:xfrm rot="-9843748">
            <a:off x="-1856614" y="3615954"/>
            <a:ext cx="6773460" cy="3032522"/>
            <a:chOff x="-2179296" y="-1575346"/>
            <a:chExt cx="6773190" cy="3032401"/>
          </a:xfrm>
        </p:grpSpPr>
        <p:sp>
          <p:nvSpPr>
            <p:cNvPr id="37" name="Google Shape;37;p3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Google Shape;39;p3"/>
          <p:cNvPicPr preferRelativeResize="0"/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 rot="10254490" flipH="1">
            <a:off x="6804111" y="-945649"/>
            <a:ext cx="2704279" cy="2153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0;p3"/>
          <p:cNvGrpSpPr/>
          <p:nvPr/>
        </p:nvGrpSpPr>
        <p:grpSpPr>
          <a:xfrm>
            <a:off x="-1779286" y="-2808752"/>
            <a:ext cx="5868117" cy="5436508"/>
            <a:chOff x="-1779286" y="-2808752"/>
            <a:chExt cx="5868117" cy="5436508"/>
          </a:xfrm>
        </p:grpSpPr>
        <p:sp>
          <p:nvSpPr>
            <p:cNvPr id="41" name="Google Shape;41;p3"/>
            <p:cNvSpPr/>
            <p:nvPr/>
          </p:nvSpPr>
          <p:spPr>
            <a:xfrm rot="1412825">
              <a:off x="-1168388" y="-1675646"/>
              <a:ext cx="3242620" cy="3734151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7941910">
              <a:off x="-1564624" y="-731066"/>
              <a:ext cx="6189506" cy="1281135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3"/>
          <p:cNvSpPr/>
          <p:nvPr/>
        </p:nvSpPr>
        <p:spPr>
          <a:xfrm rot="-755884">
            <a:off x="7247051" y="4194931"/>
            <a:ext cx="4925101" cy="1005318"/>
          </a:xfrm>
          <a:custGeom>
            <a:avLst/>
            <a:gdLst/>
            <a:ahLst/>
            <a:cxnLst/>
            <a:rect l="l" t="t" r="r" b="b"/>
            <a:pathLst>
              <a:path w="136365" h="27835" fill="none" extrusionOk="0">
                <a:moveTo>
                  <a:pt x="0" y="13010"/>
                </a:moveTo>
                <a:cubicBezTo>
                  <a:pt x="6170" y="9172"/>
                  <a:pt x="11503" y="5279"/>
                  <a:pt x="25316" y="4202"/>
                </a:cubicBezTo>
                <a:cubicBezTo>
                  <a:pt x="31309" y="3542"/>
                  <a:pt x="36819" y="5081"/>
                  <a:pt x="49432" y="4476"/>
                </a:cubicBezTo>
                <a:cubicBezTo>
                  <a:pt x="62046" y="3883"/>
                  <a:pt x="72504" y="1"/>
                  <a:pt x="92420" y="2662"/>
                </a:cubicBezTo>
                <a:cubicBezTo>
                  <a:pt x="112336" y="5323"/>
                  <a:pt x="124620" y="16144"/>
                  <a:pt x="136365" y="278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 rot="-9830479">
            <a:off x="5911255" y="-1455215"/>
            <a:ext cx="4124034" cy="4274851"/>
            <a:chOff x="-1006197" y="2528167"/>
            <a:chExt cx="4124011" cy="4274827"/>
          </a:xfrm>
        </p:grpSpPr>
        <p:sp>
          <p:nvSpPr>
            <p:cNvPr id="45" name="Google Shape;45;p3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6408043" y="3748225"/>
            <a:ext cx="3854800" cy="37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233825" y="3354621"/>
            <a:ext cx="2438141" cy="4149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1"/>
          <p:cNvSpPr/>
          <p:nvPr/>
        </p:nvSpPr>
        <p:spPr>
          <a:xfrm>
            <a:off x="5764217" y="4614244"/>
            <a:ext cx="7986557" cy="1630226"/>
          </a:xfrm>
          <a:custGeom>
            <a:avLst/>
            <a:gdLst/>
            <a:ahLst/>
            <a:cxnLst/>
            <a:rect l="l" t="t" r="r" b="b"/>
            <a:pathLst>
              <a:path w="136365" h="27835" fill="none" extrusionOk="0">
                <a:moveTo>
                  <a:pt x="0" y="13010"/>
                </a:moveTo>
                <a:cubicBezTo>
                  <a:pt x="6170" y="9172"/>
                  <a:pt x="11503" y="5279"/>
                  <a:pt x="25316" y="4202"/>
                </a:cubicBezTo>
                <a:cubicBezTo>
                  <a:pt x="31309" y="3542"/>
                  <a:pt x="36819" y="5081"/>
                  <a:pt x="49432" y="4476"/>
                </a:cubicBezTo>
                <a:cubicBezTo>
                  <a:pt x="62046" y="3883"/>
                  <a:pt x="72504" y="1"/>
                  <a:pt x="92420" y="2662"/>
                </a:cubicBezTo>
                <a:cubicBezTo>
                  <a:pt x="112336" y="5323"/>
                  <a:pt x="124620" y="16144"/>
                  <a:pt x="136365" y="278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3895" y="-3922862"/>
            <a:ext cx="503738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1"/>
          <p:cNvGrpSpPr/>
          <p:nvPr/>
        </p:nvGrpSpPr>
        <p:grpSpPr>
          <a:xfrm>
            <a:off x="7104373" y="-1933910"/>
            <a:ext cx="4734106" cy="4406654"/>
            <a:chOff x="7104373" y="-1933910"/>
            <a:chExt cx="4734106" cy="4406654"/>
          </a:xfrm>
        </p:grpSpPr>
        <p:sp>
          <p:nvSpPr>
            <p:cNvPr id="155" name="Google Shape;155;p11"/>
            <p:cNvSpPr/>
            <p:nvPr/>
          </p:nvSpPr>
          <p:spPr>
            <a:xfrm rot="6276934" flipH="1">
              <a:off x="7698829" y="-1434293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6276934" flipH="1">
              <a:off x="8001410" y="-1761017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Google Shape;157;p11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flipH="1">
            <a:off x="-1256345" y="-763426"/>
            <a:ext cx="2725187" cy="2557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1"/>
          <p:cNvGrpSpPr/>
          <p:nvPr/>
        </p:nvGrpSpPr>
        <p:grpSpPr>
          <a:xfrm rot="9408987">
            <a:off x="422086" y="-2429582"/>
            <a:ext cx="4124243" cy="4275067"/>
            <a:chOff x="-1006197" y="2528167"/>
            <a:chExt cx="4124011" cy="4274827"/>
          </a:xfrm>
        </p:grpSpPr>
        <p:sp>
          <p:nvSpPr>
            <p:cNvPr id="159" name="Google Shape;159;p11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1"/>
          <p:cNvGrpSpPr/>
          <p:nvPr/>
        </p:nvGrpSpPr>
        <p:grpSpPr>
          <a:xfrm rot="-8347424">
            <a:off x="-2169289" y="2763967"/>
            <a:ext cx="3370304" cy="3137184"/>
            <a:chOff x="7104373" y="-1933910"/>
            <a:chExt cx="4734106" cy="4406654"/>
          </a:xfrm>
        </p:grpSpPr>
        <p:sp>
          <p:nvSpPr>
            <p:cNvPr id="162" name="Google Shape;162;p11"/>
            <p:cNvSpPr/>
            <p:nvPr/>
          </p:nvSpPr>
          <p:spPr>
            <a:xfrm rot="6276934" flipH="1">
              <a:off x="7698829" y="-1434293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 rot="6276934" flipH="1">
              <a:off x="8001410" y="-1761017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285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9pPr>
          </a:lstStyle>
          <a:p>
            <a:r>
              <a:t>xx%</a:t>
            </a:r>
          </a:p>
        </p:txBody>
      </p:sp>
      <p:sp>
        <p:nvSpPr>
          <p:cNvPr id="165" name="Google Shape;165;p11"/>
          <p:cNvSpPr txBox="1">
            <a:spLocks noGrp="1"/>
          </p:cNvSpPr>
          <p:nvPr>
            <p:ph type="subTitle" idx="1"/>
          </p:nvPr>
        </p:nvSpPr>
        <p:spPr>
          <a:xfrm>
            <a:off x="1284000" y="3139725"/>
            <a:ext cx="6576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66" name="Google Shape;166;p11"/>
          <p:cNvSpPr txBox="1">
            <a:spLocks noGrp="1"/>
          </p:cNvSpPr>
          <p:nvPr>
            <p:ph type="subTitle" idx="2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506752" y="-2422996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9212" y="3988714"/>
            <a:ext cx="4276039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46553">
            <a:off x="7977953" y="3452509"/>
            <a:ext cx="2438140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-2700022">
            <a:off x="-1854786" y="-652310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3"/>
          <p:cNvGrpSpPr/>
          <p:nvPr/>
        </p:nvGrpSpPr>
        <p:grpSpPr>
          <a:xfrm rot="5399722">
            <a:off x="7916790" y="3808500"/>
            <a:ext cx="2371873" cy="2252493"/>
            <a:chOff x="21556638" y="3378600"/>
            <a:chExt cx="1917750" cy="1863875"/>
          </a:xfrm>
        </p:grpSpPr>
        <p:sp>
          <p:nvSpPr>
            <p:cNvPr id="174" name="Google Shape;174;p13"/>
            <p:cNvSpPr/>
            <p:nvPr/>
          </p:nvSpPr>
          <p:spPr>
            <a:xfrm rot="-5400000">
              <a:off x="21765488" y="3533575"/>
              <a:ext cx="1544075" cy="1873725"/>
            </a:xfrm>
            <a:custGeom>
              <a:avLst/>
              <a:gdLst/>
              <a:ahLst/>
              <a:cxnLst/>
              <a:rect l="l" t="t" r="r" b="b"/>
              <a:pathLst>
                <a:path w="61763" h="74949" fill="none" extrusionOk="0">
                  <a:moveTo>
                    <a:pt x="0" y="74949"/>
                  </a:moveTo>
                  <a:cubicBezTo>
                    <a:pt x="1252" y="54508"/>
                    <a:pt x="6211" y="36965"/>
                    <a:pt x="15504" y="23732"/>
                  </a:cubicBezTo>
                  <a:cubicBezTo>
                    <a:pt x="24798" y="10522"/>
                    <a:pt x="47301" y="1020"/>
                    <a:pt x="61762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 rot="-5400000">
              <a:off x="21400500" y="3534738"/>
              <a:ext cx="1863875" cy="1551600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13"/>
          <p:cNvGrpSpPr/>
          <p:nvPr/>
        </p:nvGrpSpPr>
        <p:grpSpPr>
          <a:xfrm>
            <a:off x="-4556130" y="-851909"/>
            <a:ext cx="7434631" cy="3914060"/>
            <a:chOff x="-4556130" y="-851909"/>
            <a:chExt cx="7434631" cy="3914060"/>
          </a:xfrm>
        </p:grpSpPr>
        <p:sp>
          <p:nvSpPr>
            <p:cNvPr id="177" name="Google Shape;177;p13"/>
            <p:cNvSpPr/>
            <p:nvPr/>
          </p:nvSpPr>
          <p:spPr>
            <a:xfrm rot="9601055">
              <a:off x="-1830740" y="-79924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 rot="9475604">
              <a:off x="-4544798" y="507274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13"/>
          <p:cNvSpPr/>
          <p:nvPr/>
        </p:nvSpPr>
        <p:spPr>
          <a:xfrm rot="3052362">
            <a:off x="-621322" y="3697390"/>
            <a:ext cx="3009024" cy="2474679"/>
          </a:xfrm>
          <a:custGeom>
            <a:avLst/>
            <a:gdLst/>
            <a:ahLst/>
            <a:cxnLst/>
            <a:rect l="l" t="t" r="r" b="b"/>
            <a:pathLst>
              <a:path w="95275" h="78356" fill="none" extrusionOk="0">
                <a:moveTo>
                  <a:pt x="1" y="78355"/>
                </a:moveTo>
                <a:cubicBezTo>
                  <a:pt x="7440" y="77660"/>
                  <a:pt x="18495" y="75505"/>
                  <a:pt x="33234" y="59120"/>
                </a:cubicBezTo>
                <a:cubicBezTo>
                  <a:pt x="47974" y="42735"/>
                  <a:pt x="46954" y="33465"/>
                  <a:pt x="58657" y="19143"/>
                </a:cubicBezTo>
                <a:cubicBezTo>
                  <a:pt x="70361" y="4820"/>
                  <a:pt x="87163" y="2202"/>
                  <a:pt x="9527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17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hasCustomPrompt="1"/>
          </p:nvPr>
        </p:nvSpPr>
        <p:spPr>
          <a:xfrm>
            <a:off x="1188812" y="13523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1"/>
          </p:nvPr>
        </p:nvSpPr>
        <p:spPr>
          <a:xfrm>
            <a:off x="2122625" y="157868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2" hasCustomPrompt="1"/>
          </p:nvPr>
        </p:nvSpPr>
        <p:spPr>
          <a:xfrm>
            <a:off x="1188812" y="37488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3"/>
          </p:nvPr>
        </p:nvSpPr>
        <p:spPr>
          <a:xfrm>
            <a:off x="2122625" y="3975125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5"/>
          </p:nvPr>
        </p:nvSpPr>
        <p:spPr>
          <a:xfrm>
            <a:off x="2122625" y="1153775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6"/>
          </p:nvPr>
        </p:nvSpPr>
        <p:spPr>
          <a:xfrm>
            <a:off x="2122625" y="3550216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7" hasCustomPrompt="1"/>
          </p:nvPr>
        </p:nvSpPr>
        <p:spPr>
          <a:xfrm>
            <a:off x="1188812" y="255055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8"/>
          </p:nvPr>
        </p:nvSpPr>
        <p:spPr>
          <a:xfrm>
            <a:off x="2122625" y="277690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9"/>
          </p:nvPr>
        </p:nvSpPr>
        <p:spPr>
          <a:xfrm>
            <a:off x="2122625" y="2351991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0421" y="13523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4"/>
          </p:nvPr>
        </p:nvSpPr>
        <p:spPr>
          <a:xfrm>
            <a:off x="5865326" y="157868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15" hasCustomPrompt="1"/>
          </p:nvPr>
        </p:nvSpPr>
        <p:spPr>
          <a:xfrm>
            <a:off x="5000421" y="37488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6"/>
          </p:nvPr>
        </p:nvSpPr>
        <p:spPr>
          <a:xfrm>
            <a:off x="5865326" y="3975125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7"/>
          </p:nvPr>
        </p:nvSpPr>
        <p:spPr>
          <a:xfrm>
            <a:off x="5865326" y="1153775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8"/>
          </p:nvPr>
        </p:nvSpPr>
        <p:spPr>
          <a:xfrm>
            <a:off x="5865326" y="3550216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9" hasCustomPrompt="1"/>
          </p:nvPr>
        </p:nvSpPr>
        <p:spPr>
          <a:xfrm>
            <a:off x="5000421" y="255055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20"/>
          </p:nvPr>
        </p:nvSpPr>
        <p:spPr>
          <a:xfrm>
            <a:off x="5865326" y="277690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21"/>
          </p:nvPr>
        </p:nvSpPr>
        <p:spPr>
          <a:xfrm>
            <a:off x="5865326" y="2351991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1_1_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>
            <a:spLocks noGrp="1"/>
          </p:cNvSpPr>
          <p:nvPr>
            <p:ph type="title"/>
          </p:nvPr>
        </p:nvSpPr>
        <p:spPr>
          <a:xfrm>
            <a:off x="1397700" y="2539800"/>
            <a:ext cx="6348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 idx="2" hasCustomPrompt="1"/>
          </p:nvPr>
        </p:nvSpPr>
        <p:spPr>
          <a:xfrm>
            <a:off x="4019550" y="1626600"/>
            <a:ext cx="110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2505000" y="3551700"/>
            <a:ext cx="4134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3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pic>
        <p:nvPicPr>
          <p:cNvPr id="221" name="Google Shape;22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31376" flipH="1">
            <a:off x="7208403" y="3535417"/>
            <a:ext cx="4244610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6999" y="-2498061"/>
            <a:ext cx="4276039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62748" y="2955609"/>
            <a:ext cx="2438141" cy="4149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5"/>
          <p:cNvGrpSpPr/>
          <p:nvPr/>
        </p:nvGrpSpPr>
        <p:grpSpPr>
          <a:xfrm rot="10013443">
            <a:off x="3661439" y="3824872"/>
            <a:ext cx="6772917" cy="3032279"/>
            <a:chOff x="-2179296" y="-1575346"/>
            <a:chExt cx="6773190" cy="3032401"/>
          </a:xfrm>
        </p:grpSpPr>
        <p:sp>
          <p:nvSpPr>
            <p:cNvPr id="225" name="Google Shape;225;p15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-2341404" y="-2835108"/>
            <a:ext cx="4869250" cy="5194482"/>
            <a:chOff x="-2341404" y="-2835108"/>
            <a:chExt cx="4869250" cy="5194482"/>
          </a:xfrm>
        </p:grpSpPr>
        <p:sp>
          <p:nvSpPr>
            <p:cNvPr id="228" name="Google Shape;228;p15"/>
            <p:cNvSpPr/>
            <p:nvPr/>
          </p:nvSpPr>
          <p:spPr>
            <a:xfrm rot="1693123" flipH="1">
              <a:off x="-1404879" y="-1919463"/>
              <a:ext cx="3242599" cy="3734127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 rot="1693123" flipH="1">
              <a:off x="-1651277" y="-2290397"/>
              <a:ext cx="3242599" cy="3734127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0" name="Google Shape;230;p15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30817">
            <a:off x="7313878" y="-770586"/>
            <a:ext cx="3334939" cy="278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6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 rot="-1296130">
            <a:off x="-1574261" y="4355778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479">
            <a:off x="-2671385" y="-2620097"/>
            <a:ext cx="4244609" cy="41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3375" y="-2309525"/>
            <a:ext cx="3856249" cy="39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895105" y="4034412"/>
            <a:ext cx="2725187" cy="2557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16"/>
          <p:cNvGrpSpPr/>
          <p:nvPr/>
        </p:nvGrpSpPr>
        <p:grpSpPr>
          <a:xfrm rot="10800000">
            <a:off x="-2502496" y="3988729"/>
            <a:ext cx="6773190" cy="3032401"/>
            <a:chOff x="-2179296" y="-1575346"/>
            <a:chExt cx="6773190" cy="3032401"/>
          </a:xfrm>
        </p:grpSpPr>
        <p:sp>
          <p:nvSpPr>
            <p:cNvPr id="237" name="Google Shape;237;p16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6"/>
          <p:cNvGrpSpPr/>
          <p:nvPr/>
        </p:nvGrpSpPr>
        <p:grpSpPr>
          <a:xfrm>
            <a:off x="6732795" y="-851909"/>
            <a:ext cx="7434631" cy="3914060"/>
            <a:chOff x="6732795" y="-851909"/>
            <a:chExt cx="7434631" cy="3914060"/>
          </a:xfrm>
        </p:grpSpPr>
        <p:sp>
          <p:nvSpPr>
            <p:cNvPr id="240" name="Google Shape;240;p16"/>
            <p:cNvSpPr/>
            <p:nvPr/>
          </p:nvSpPr>
          <p:spPr>
            <a:xfrm rot="-9601055" flipH="1">
              <a:off x="6755302" y="-79924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 rot="-9475604" flipH="1">
              <a:off x="7511879" y="507274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1_3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7765216" y="-2397961"/>
            <a:ext cx="2149924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9302" y="-3366641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9503870">
            <a:off x="-1327174" y="-1059647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943252" y="349040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12798" y="3490404"/>
            <a:ext cx="4244610" cy="4149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17"/>
          <p:cNvGrpSpPr/>
          <p:nvPr/>
        </p:nvGrpSpPr>
        <p:grpSpPr>
          <a:xfrm flipH="1">
            <a:off x="5341579" y="-1575346"/>
            <a:ext cx="6773190" cy="3032401"/>
            <a:chOff x="-2179296" y="-1575346"/>
            <a:chExt cx="6773190" cy="3032401"/>
          </a:xfrm>
        </p:grpSpPr>
        <p:sp>
          <p:nvSpPr>
            <p:cNvPr id="250" name="Google Shape;250;p17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7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17"/>
          <p:cNvGrpSpPr/>
          <p:nvPr/>
        </p:nvGrpSpPr>
        <p:grpSpPr>
          <a:xfrm>
            <a:off x="-2796700" y="2849530"/>
            <a:ext cx="6648425" cy="4481087"/>
            <a:chOff x="-2796700" y="2849530"/>
            <a:chExt cx="6648425" cy="4481087"/>
          </a:xfrm>
        </p:grpSpPr>
        <p:sp>
          <p:nvSpPr>
            <p:cNvPr id="253" name="Google Shape;253;p17"/>
            <p:cNvSpPr/>
            <p:nvPr/>
          </p:nvSpPr>
          <p:spPr>
            <a:xfrm>
              <a:off x="-2796700" y="4346063"/>
              <a:ext cx="6648425" cy="1358100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7"/>
            <p:cNvSpPr/>
            <p:nvPr/>
          </p:nvSpPr>
          <p:spPr>
            <a:xfrm rot="-2008546" flipH="1">
              <a:off x="-298458" y="3601147"/>
              <a:ext cx="3620847" cy="2977854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398602" y="-2493684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8531115" y="2998984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9503870">
            <a:off x="-1237211" y="-1094972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0"/>
          <p:cNvGrpSpPr/>
          <p:nvPr/>
        </p:nvGrpSpPr>
        <p:grpSpPr>
          <a:xfrm rot="6682613">
            <a:off x="-1346894" y="-1931845"/>
            <a:ext cx="4123998" cy="4274813"/>
            <a:chOff x="-1006197" y="2528167"/>
            <a:chExt cx="4124011" cy="4274827"/>
          </a:xfrm>
        </p:grpSpPr>
        <p:sp>
          <p:nvSpPr>
            <p:cNvPr id="294" name="Google Shape;294;p20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Google Shape;296;p20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5278621" flipH="1">
            <a:off x="268591" y="3549002"/>
            <a:ext cx="2149923" cy="4149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0"/>
          <p:cNvGrpSpPr/>
          <p:nvPr/>
        </p:nvGrpSpPr>
        <p:grpSpPr>
          <a:xfrm>
            <a:off x="7283558" y="2607043"/>
            <a:ext cx="5210909" cy="4933259"/>
            <a:chOff x="7283558" y="2607043"/>
            <a:chExt cx="5210909" cy="4933259"/>
          </a:xfrm>
        </p:grpSpPr>
        <p:sp>
          <p:nvSpPr>
            <p:cNvPr id="298" name="Google Shape;298;p20"/>
            <p:cNvSpPr/>
            <p:nvPr/>
          </p:nvSpPr>
          <p:spPr>
            <a:xfrm rot="2700000">
              <a:off x="8128898" y="3206621"/>
              <a:ext cx="3242579" cy="3734103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 rot="2700000">
              <a:off x="8406548" y="3206621"/>
              <a:ext cx="3242579" cy="3734103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0"/>
          <p:cNvGrpSpPr/>
          <p:nvPr/>
        </p:nvGrpSpPr>
        <p:grpSpPr>
          <a:xfrm rot="-9015520">
            <a:off x="-2671602" y="3831440"/>
            <a:ext cx="6773394" cy="3032492"/>
            <a:chOff x="-2179296" y="-1575346"/>
            <a:chExt cx="6773190" cy="3032401"/>
          </a:xfrm>
        </p:grpSpPr>
        <p:sp>
          <p:nvSpPr>
            <p:cNvPr id="301" name="Google Shape;301;p20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 txBox="1">
            <a:spLocks noGrp="1"/>
          </p:cNvSpPr>
          <p:nvPr>
            <p:ph type="subTitle" idx="1"/>
          </p:nvPr>
        </p:nvSpPr>
        <p:spPr>
          <a:xfrm>
            <a:off x="713250" y="1255575"/>
            <a:ext cx="7717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body" idx="2"/>
          </p:nvPr>
        </p:nvSpPr>
        <p:spPr>
          <a:xfrm>
            <a:off x="751538" y="1773875"/>
            <a:ext cx="3702900" cy="2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body" idx="3"/>
          </p:nvPr>
        </p:nvSpPr>
        <p:spPr>
          <a:xfrm>
            <a:off x="4689563" y="1773875"/>
            <a:ext cx="3702900" cy="2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3273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1" r:id="rId6"/>
    <p:sldLayoutId id="2147483662" r:id="rId7"/>
    <p:sldLayoutId id="2147483663" r:id="rId8"/>
    <p:sldLayoutId id="2147483666" r:id="rId9"/>
    <p:sldLayoutId id="2147483667" r:id="rId10"/>
    <p:sldLayoutId id="2147483668" r:id="rId11"/>
    <p:sldLayoutId id="2147483670" r:id="rId12"/>
    <p:sldLayoutId id="2147483672" r:id="rId13"/>
    <p:sldLayoutId id="214748367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/nytimes.com/2008/06/13/us/13flood.html" TargetMode="External"/><Relationship Id="rId5" Type="http://schemas.openxmlformats.org/officeDocument/2006/relationships/hyperlink" Target="http://edition.cnn.com/2007/TECH/science/08/07/weather.extremes/index.html" TargetMode="Externa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55" y="98018"/>
            <a:ext cx="5676900" cy="2714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11" y="2667541"/>
            <a:ext cx="8626588" cy="261541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97" y="2377770"/>
            <a:ext cx="3370842" cy="3370842"/>
          </a:xfrm>
          <a:prstGeom prst="rect">
            <a:avLst/>
          </a:prstGeom>
        </p:spPr>
      </p:pic>
      <p:cxnSp>
        <p:nvCxnSpPr>
          <p:cNvPr id="7" name="Google Shape;512;p36"/>
          <p:cNvCxnSpPr/>
          <p:nvPr/>
        </p:nvCxnSpPr>
        <p:spPr>
          <a:xfrm>
            <a:off x="2749667" y="1791432"/>
            <a:ext cx="0" cy="57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" name="Google Shape;513;p36"/>
          <p:cNvCxnSpPr/>
          <p:nvPr/>
        </p:nvCxnSpPr>
        <p:spPr>
          <a:xfrm>
            <a:off x="5286342" y="1791432"/>
            <a:ext cx="0" cy="57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9" name="Google Shape;515;p3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5400000" flipH="1">
            <a:off x="1732657" y="-260209"/>
            <a:ext cx="797450" cy="330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7;p3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5400000" flipH="1">
            <a:off x="6043950" y="-798259"/>
            <a:ext cx="797450" cy="43819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22;p36"/>
          <p:cNvSpPr txBox="1"/>
          <p:nvPr/>
        </p:nvSpPr>
        <p:spPr>
          <a:xfrm flipH="1">
            <a:off x="834311" y="2462991"/>
            <a:ext cx="2949987" cy="16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DÃY 1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YÊU CẦU: hoàn thành bài tập 1,2,3,4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Elsie"/>
              <a:cs typeface="Times New Roman" panose="02020603050405020304" pitchFamily="18" charset="0"/>
              <a:sym typeface="Elsie"/>
            </a:endParaRPr>
          </a:p>
        </p:txBody>
      </p:sp>
      <p:cxnSp>
        <p:nvCxnSpPr>
          <p:cNvPr id="13" name="Google Shape;528;p36"/>
          <p:cNvCxnSpPr>
            <a:endCxn id="11" idx="2"/>
          </p:cNvCxnSpPr>
          <p:nvPr/>
        </p:nvCxnSpPr>
        <p:spPr>
          <a:xfrm>
            <a:off x="3825514" y="1275749"/>
            <a:ext cx="426196" cy="11695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522;p36"/>
          <p:cNvSpPr txBox="1"/>
          <p:nvPr/>
        </p:nvSpPr>
        <p:spPr>
          <a:xfrm flipH="1">
            <a:off x="4594241" y="2462991"/>
            <a:ext cx="2903111" cy="16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DÃY 2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ea typeface="Elsie"/>
                <a:cs typeface="Times New Roman" panose="02020603050405020304" pitchFamily="18" charset="0"/>
                <a:sym typeface="Elsie"/>
              </a:rPr>
              <a:t>YÊU CẦU: hoàn thành bài tập 5,6,7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Elsie"/>
              <a:cs typeface="Times New Roman" panose="02020603050405020304" pitchFamily="18" charset="0"/>
              <a:sym typeface="Elsi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65" y="972255"/>
            <a:ext cx="3438442" cy="9632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868" y="1064217"/>
            <a:ext cx="4288351" cy="740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79" y="481625"/>
            <a:ext cx="2597121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270774"/>
              </p:ext>
            </p:extLst>
          </p:nvPr>
        </p:nvGraphicFramePr>
        <p:xfrm>
          <a:off x="584788" y="1554614"/>
          <a:ext cx="7963788" cy="3116580"/>
        </p:xfrm>
        <a:graphic>
          <a:graphicData uri="http://schemas.openxmlformats.org/drawingml/2006/table">
            <a:tbl>
              <a:tblPr/>
              <a:tblGrid>
                <a:gridCol w="2654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0266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Từ ngữ được giải thích nghĩa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Đối tượng được cung cấp thông tin về xuất xứ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Sự vật, hiện tượng được miêu tả, giải thích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692"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Thái cực</a:t>
                      </a:r>
                    </a:p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Đồng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Cực đoan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Tx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 Thoai-lai Dôn (Twilight Zone)</a:t>
                      </a:r>
                    </a:p>
                    <a:p>
                      <a:pPr marL="342900" indent="-342900" algn="just" fontAlgn="t">
                        <a:buFontTx/>
                        <a:buChar char="-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Min-nét-xô-ta</a:t>
                      </a:r>
                    </a:p>
                    <a:p>
                      <a:pPr fontAlgn="t"/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Hiện tượng "nước trồi"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10" y="407197"/>
            <a:ext cx="2691975" cy="106872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43943"/>
              </p:ext>
            </p:extLst>
          </p:nvPr>
        </p:nvGraphicFramePr>
        <p:xfrm>
          <a:off x="404037" y="1273323"/>
          <a:ext cx="8399720" cy="3543300"/>
        </p:xfrm>
        <a:graphic>
          <a:graphicData uri="http://schemas.openxmlformats.org/drawingml/2006/table">
            <a:tbl>
              <a:tblPr/>
              <a:tblGrid>
                <a:gridCol w="2785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9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thành phần của cước chú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đặt cước chú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cước chú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 của cước chú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Kí hiệu đánh dấu đối tượng được chú thích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Tên đối tượng được chú thích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Chân trang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Giải thích nghĩa của từ ngữ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Cung cấp thông tin về xuất xứ của đối tượng</a:t>
                      </a:r>
                    </a:p>
                    <a:p>
                      <a:pPr algn="just" fontAlgn="t"/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iải thích sự vật, hiện tượng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515;p3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5400000" flipH="1">
            <a:off x="2385459" y="1949068"/>
            <a:ext cx="597425" cy="21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5;p3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5400000" flipH="1">
            <a:off x="6082045" y="1429632"/>
            <a:ext cx="597425" cy="21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488" y="616688"/>
            <a:ext cx="2819190" cy="1119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4506" y="1579939"/>
            <a:ext cx="7953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- Theo em, cần có thêm cước chú cho tên của những người được tác giả đề cập đến trong bài: Hân-tơ Lo-vin (Hunter Lovins), Giôn Hô-đơ-rơn (John Holdren).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- Vì không phải bất cứ người đọc nào cũng biết những người được nhắc đến đó là ai.</a:t>
            </a:r>
          </a:p>
        </p:txBody>
      </p:sp>
    </p:spTree>
    <p:extLst>
      <p:ext uri="{BB962C8B-B14F-4D97-AF65-F5344CB8AC3E}">
        <p14:creationId xmlns:p14="http://schemas.microsoft.com/office/powerpoint/2010/main" val="8386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58" y="551741"/>
            <a:ext cx="3302409" cy="1066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8335" y="1514992"/>
            <a:ext cx="56294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Hunter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(Natural Capitalism Solutions),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282" y1="64516" x2="86098" y2="85245"/>
                        <a14:foregroundMark x1="11659" y1="82587" x2="90024" y2="94534"/>
                        <a14:foregroundMark x1="12380" y1="67981" x2="12740" y2="91607"/>
                        <a14:foregroundMark x1="93229" y1="70908" x2="94992" y2="88142"/>
                        <a14:foregroundMark x1="34095" y1="54182" x2="37300" y2="58961"/>
                        <a14:foregroundMark x1="63301" y1="52569" x2="64383" y2="57079"/>
                        <a14:foregroundMark x1="36579" y1="10633" x2="42668" y2="4241"/>
                        <a14:foregroundMark x1="33373" y1="10096" x2="26963" y2="13023"/>
                        <a14:foregroundMark x1="12019" y1="66129" x2="4888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699" y="1139177"/>
            <a:ext cx="2985301" cy="4004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58" y="551741"/>
            <a:ext cx="3302409" cy="10661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38442" cy="963251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86522" y="1419299"/>
            <a:ext cx="38834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John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Holdren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Kennedy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Barack Obama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981" y="1617927"/>
            <a:ext cx="4774019" cy="3525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40" y="159488"/>
            <a:ext cx="4909665" cy="84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41" y="730717"/>
            <a:ext cx="2993395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9580" y="1669582"/>
            <a:ext cx="72195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49"/>
            <a:ext cx="2993395" cy="9388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940" y="159488"/>
            <a:ext cx="4909665" cy="8477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61600" y="907250"/>
            <a:ext cx="3942158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- Sự khác biệt giữa hai cách ghi nguồn tài liệu tham khảo đã nêu:</a:t>
            </a:r>
          </a:p>
          <a:p>
            <a:pPr algn="just"/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+ Một cách là ghi ngay ở các đoạn có thông tin được trích dẫn.</a:t>
            </a:r>
          </a:p>
          <a:p>
            <a:pPr algn="just"/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+ Một cách là ghi ở một phần riêng cuối văn bản.</a:t>
            </a:r>
          </a:p>
          <a:p>
            <a:pPr algn="just"/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3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ách thứ hai được sử dụng phổ biến hơn trên sách báo hiện nay.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029" y="1007277"/>
            <a:ext cx="4452549" cy="378565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. 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Tổ chức khí tượng thế giới (07/8/2007), "Trên toàn cầu, năm 2007 đang trên đà trở thành một năm thời tiết khắc nghiệt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:</a:t>
            </a:r>
          </a:p>
          <a:p>
            <a:pPr algn="just"/>
            <a:r>
              <a:rPr lang="vi-VN" sz="2000" i="1" dirty="0">
                <a:solidFill>
                  <a:schemeClr val="tx1">
                    <a:lumMod val="50000"/>
                  </a:schemeClr>
                </a:solidFill>
                <a:latin typeface="+mj-lt"/>
                <a:hlinkClick r:id="rId5"/>
              </a:rPr>
              <a:t>http://edition.cnn.com/2007/TECH/science/08/07/weather.extremes/index.html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2. Cri-xtốp-phơ Ma-gơ (Christopher Maag) (13/6/2008), "Ở phía đông Ai-o-oa, thành phố "sẽ không bao giờ ngập lụt" nằm dưới độ sâu 12 feet", 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j-lt"/>
                <a:hlinkClick r:id="rId6"/>
              </a:rPr>
              <a:t>https://www/nytimes.com/2008/06/13/us/13flood.html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819551"/>
              </p:ext>
            </p:extLst>
          </p:nvPr>
        </p:nvGraphicFramePr>
        <p:xfrm>
          <a:off x="320259" y="1126607"/>
          <a:ext cx="8504765" cy="3755657"/>
        </p:xfrm>
        <a:graphic>
          <a:graphicData uri="http://schemas.openxmlformats.org/drawingml/2006/table">
            <a:tbl>
              <a:tblPr/>
              <a:tblGrid>
                <a:gridCol w="764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7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7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được viện dẫn và tài liệu tham khảo đã sử dụng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5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Hân-tơ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Lo-vin)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4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nhầm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Giôn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Hô-đơ-rơn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5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CNN.com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07/08/2007)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67" marR="33467" marT="33467" marB="3346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40" y="159488"/>
            <a:ext cx="4909665" cy="84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02" y="159488"/>
            <a:ext cx="3285593" cy="1017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741767" y="622301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Viết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đoạn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(5-7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xong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Thủy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2400"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83" y="115570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3376" y="1049913"/>
            <a:ext cx="70387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+ Một số kí hiệu và tên đói tượng được chú thích trong bài: </a:t>
            </a:r>
            <a:r>
              <a:rPr lang="vi-VN" sz="2400" i="1" dirty="0">
                <a:latin typeface="+mj-lt"/>
              </a:rPr>
              <a:t>(1) đồng nhất: cùng một loại, (2) Hải lưu: dòng chảy tạo nên do sự chuyển dịch…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+ Trích dẫn lấy từ </a:t>
            </a:r>
            <a:r>
              <a:rPr lang="vi-VN" sz="2400" i="1" dirty="0">
                <a:latin typeface="+mj-lt"/>
              </a:rPr>
              <a:t>trang CNN.com (ngày 07/08/2007) giới thiệu một báo cáo do WMO của Liên hợp quốc.</a:t>
            </a:r>
            <a:endParaRPr lang="vi-VN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36" y="0"/>
            <a:ext cx="51435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53" y="1213600"/>
            <a:ext cx="4816257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97" y="2377770"/>
            <a:ext cx="3370842" cy="3370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364" y="1640090"/>
            <a:ext cx="3670110" cy="147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0094" r="30903"/>
          <a:stretch/>
        </p:blipFill>
        <p:spPr>
          <a:xfrm>
            <a:off x="848785" y="-192145"/>
            <a:ext cx="4121248" cy="594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1.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Cước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chú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1.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Cước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chú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Thoai-lai Dôn (Twilight Zone)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2.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Tài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liệu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tham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khảo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404;p14"/>
          <p:cNvSpPr txBox="1"/>
          <p:nvPr/>
        </p:nvSpPr>
        <p:spPr>
          <a:xfrm>
            <a:off x="3134093" y="-111345"/>
            <a:ext cx="775453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127000" rIns="127000" bIns="1270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2.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Tài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liệu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tham</a:t>
            </a:r>
            <a:r>
              <a:rPr lang="en-US" sz="2800" b="1" dirty="0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45312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khảo</a:t>
            </a:r>
            <a:endParaRPr sz="2800" b="1" dirty="0">
              <a:solidFill>
                <a:srgbClr val="45312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137" y="1239697"/>
            <a:ext cx="79531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200" b="1" dirty="0">
                <a:solidFill>
                  <a:srgbClr val="4531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Cri-xtốp-phơ Ma-gơ (Christopher Maag) (13/6/2008), "Ở phía đông Ai-o-oa, thành phố "sẽ không bao giờ ngập lụt" nằm dưới độ sâu 12 feet“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/>
          <p:nvPr/>
        </p:nvSpPr>
        <p:spPr>
          <a:xfrm>
            <a:off x="2506755" y="1906399"/>
            <a:ext cx="1104810" cy="108381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#9Slide05 SVNReklame Script" panose="03060502040607080D05" pitchFamily="66" charset="0"/>
            </a:endParaRPr>
          </a:p>
        </p:txBody>
      </p:sp>
      <p:grpSp>
        <p:nvGrpSpPr>
          <p:cNvPr id="498" name="Google Shape;498;p34"/>
          <p:cNvGrpSpPr/>
          <p:nvPr/>
        </p:nvGrpSpPr>
        <p:grpSpPr>
          <a:xfrm>
            <a:off x="14821745" y="-11272284"/>
            <a:ext cx="7434631" cy="3914060"/>
            <a:chOff x="14821745" y="-11272284"/>
            <a:chExt cx="7434631" cy="3914060"/>
          </a:xfrm>
        </p:grpSpPr>
        <p:sp>
          <p:nvSpPr>
            <p:cNvPr id="499" name="Google Shape;499;p34"/>
            <p:cNvSpPr/>
            <p:nvPr/>
          </p:nvSpPr>
          <p:spPr>
            <a:xfrm rot="-9601055" flipH="1">
              <a:off x="14844252" y="-10500299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#9Slide05 SVNReklame Script" panose="03060502040607080D05" pitchFamily="66" charset="0"/>
              </a:endParaRPr>
            </a:p>
          </p:txBody>
        </p:sp>
        <p:sp>
          <p:nvSpPr>
            <p:cNvPr id="500" name="Google Shape;500;p34"/>
            <p:cNvSpPr/>
            <p:nvPr/>
          </p:nvSpPr>
          <p:spPr>
            <a:xfrm rot="-9475604" flipH="1">
              <a:off x="15600829" y="-9913101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#9Slide05 SVNReklame Script" panose="03060502040607080D05" pitchFamily="66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50" y="1906399"/>
            <a:ext cx="362743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Professional &amp; Elegant Boho Watercolor Brushtrokes MK Plan by Slidesgo">
  <a:themeElements>
    <a:clrScheme name="Simple Light">
      <a:dk1>
        <a:srgbClr val="453121"/>
      </a:dk1>
      <a:lt1>
        <a:srgbClr val="F7F3E7"/>
      </a:lt1>
      <a:dk2>
        <a:srgbClr val="FAE2CB"/>
      </a:dk2>
      <a:lt2>
        <a:srgbClr val="FFAE96"/>
      </a:lt2>
      <a:accent1>
        <a:srgbClr val="FFC9B8"/>
      </a:accent1>
      <a:accent2>
        <a:srgbClr val="C1B3A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1251</Words>
  <Application>Microsoft Office PowerPoint</Application>
  <PresentationFormat>On-screen Show (16:9)</PresentationFormat>
  <Paragraphs>82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Krub</vt:lpstr>
      <vt:lpstr>Elsie</vt:lpstr>
      <vt:lpstr>Times New Roman</vt:lpstr>
      <vt:lpstr>Arial</vt:lpstr>
      <vt:lpstr>#9Slide05 SVNReklame Script</vt:lpstr>
      <vt:lpstr>Professional &amp; Elegant Boho Watercolor Brushtrokes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 pham</dc:creator>
  <cp:lastModifiedBy>hoa pham</cp:lastModifiedBy>
  <cp:revision>77</cp:revision>
  <dcterms:modified xsi:type="dcterms:W3CDTF">2026-04-07T03:05:51Z</dcterms:modified>
</cp:coreProperties>
</file>