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60" r:id="rId3"/>
    <p:sldId id="293" r:id="rId4"/>
    <p:sldId id="256" r:id="rId5"/>
    <p:sldId id="294" r:id="rId6"/>
    <p:sldId id="295" r:id="rId7"/>
    <p:sldId id="257" r:id="rId8"/>
    <p:sldId id="270" r:id="rId9"/>
    <p:sldId id="280" r:id="rId10"/>
    <p:sldId id="269" r:id="rId11"/>
    <p:sldId id="272" r:id="rId12"/>
    <p:sldId id="274" r:id="rId13"/>
    <p:sldId id="275" r:id="rId14"/>
    <p:sldId id="296" r:id="rId15"/>
    <p:sldId id="258" r:id="rId16"/>
    <p:sldId id="262" r:id="rId17"/>
    <p:sldId id="259" r:id="rId18"/>
    <p:sldId id="283" r:id="rId19"/>
    <p:sldId id="284" r:id="rId20"/>
    <p:sldId id="297" r:id="rId21"/>
    <p:sldId id="298" r:id="rId22"/>
    <p:sldId id="271" r:id="rId23"/>
    <p:sldId id="299" r:id="rId24"/>
    <p:sldId id="285" r:id="rId25"/>
    <p:sldId id="286" r:id="rId26"/>
    <p:sldId id="261" r:id="rId27"/>
    <p:sldId id="287" r:id="rId28"/>
    <p:sldId id="273" r:id="rId29"/>
    <p:sldId id="300" r:id="rId30"/>
    <p:sldId id="288" r:id="rId31"/>
    <p:sldId id="290" r:id="rId32"/>
    <p:sldId id="289" r:id="rId33"/>
    <p:sldId id="276" r:id="rId34"/>
    <p:sldId id="291" r:id="rId35"/>
  </p:sldIdLst>
  <p:sldSz cx="13004800" cy="7315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932"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5AB2D-9816-4C01-9E92-DE4D98E0B4E2}"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97279A-E040-429B-9DB9-9AA575FC0571}" type="slidenum">
              <a:rPr lang="en-US" smtClean="0"/>
              <a:t>‹#›</a:t>
            </a:fld>
            <a:endParaRPr lang="en-US"/>
          </a:p>
        </p:txBody>
      </p:sp>
    </p:spTree>
    <p:extLst>
      <p:ext uri="{BB962C8B-B14F-4D97-AF65-F5344CB8AC3E}">
        <p14:creationId xmlns:p14="http://schemas.microsoft.com/office/powerpoint/2010/main" val="204804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https://www.youtube.com/watch?v=L7KxvjRCjUg</a:t>
            </a:r>
          </a:p>
        </p:txBody>
      </p:sp>
      <p:sp>
        <p:nvSpPr>
          <p:cNvPr id="4" name="Slide Number Placeholder 3"/>
          <p:cNvSpPr>
            <a:spLocks noGrp="1"/>
          </p:cNvSpPr>
          <p:nvPr>
            <p:ph type="sldNum" sz="quarter" idx="10"/>
          </p:nvPr>
        </p:nvSpPr>
        <p:spPr/>
        <p:txBody>
          <a:bodyPr/>
          <a:lstStyle/>
          <a:p>
            <a:fld id="{6D97279A-E040-429B-9DB9-9AA575FC0571}" type="slidenum">
              <a:rPr lang="en-US" smtClean="0"/>
              <a:t>2</a:t>
            </a:fld>
            <a:endParaRPr lang="en-US"/>
          </a:p>
        </p:txBody>
      </p:sp>
    </p:spTree>
    <p:extLst>
      <p:ext uri="{BB962C8B-B14F-4D97-AF65-F5344CB8AC3E}">
        <p14:creationId xmlns:p14="http://schemas.microsoft.com/office/powerpoint/2010/main" val="950624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46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382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724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301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383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05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00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688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894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245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Thế giới tự nhiên luôn có rất nhiều điều thú vị mà chúng ta chưa khám phá hết. Tuy nhiên, con ngưới chúng ta lại đang phải đứng trước những thử thách khốc liệt do tình trạng biến đổi khí hậu đưa lại. Biến đổi khí hậu đem lại rất nhiều hậu quả xấu đối với cuộc sống của con người. Trong bài học đầu tiên của chủ đề Hòa điệu với tự nhiên ngày hôm nay, chúng ta sẽ cùng hòa mình vào không gian Trái Đất bao la của sự sống với rất nhiều điều thú vị và hấp dẫn</a:t>
            </a:r>
            <a:r>
              <a:rPr lang="en-US" sz="1200" b="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D97279A-E040-429B-9DB9-9AA575FC0571}" type="slidenum">
              <a:rPr lang="en-US" smtClean="0"/>
              <a:t>3</a:t>
            </a:fld>
            <a:endParaRPr lang="en-US"/>
          </a:p>
        </p:txBody>
      </p:sp>
    </p:spTree>
    <p:extLst>
      <p:ext uri="{BB962C8B-B14F-4D97-AF65-F5344CB8AC3E}">
        <p14:creationId xmlns:p14="http://schemas.microsoft.com/office/powerpoint/2010/main" val="136099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50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34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49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372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530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2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46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992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99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48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16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121CD-53A5-42D5-A667-0A2CB1E02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52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0" y="1514969"/>
            <a:ext cx="5527040" cy="1045351"/>
          </a:xfrm>
        </p:spPr>
        <p:txBody>
          <a:bodyPr/>
          <a:lstStyle/>
          <a:p>
            <a:r>
              <a:rPr lang="en-US"/>
              <a:t>Click to edit Master title style</a:t>
            </a:r>
          </a:p>
        </p:txBody>
      </p:sp>
      <p:sp>
        <p:nvSpPr>
          <p:cNvPr id="3" name="Subtitle 2"/>
          <p:cNvSpPr>
            <a:spLocks noGrp="1"/>
          </p:cNvSpPr>
          <p:nvPr>
            <p:ph type="subTitle" idx="1"/>
          </p:nvPr>
        </p:nvSpPr>
        <p:spPr>
          <a:xfrm>
            <a:off x="975360" y="2763520"/>
            <a:ext cx="4551680" cy="1246293"/>
          </a:xfrm>
        </p:spPr>
        <p:txBody>
          <a:bodyPr/>
          <a:lstStyle>
            <a:lvl1pPr marL="0" indent="0" algn="ctr">
              <a:buNone/>
              <a:defRPr>
                <a:solidFill>
                  <a:schemeClr val="tx1">
                    <a:tint val="75000"/>
                  </a:schemeClr>
                </a:solidFill>
              </a:defRPr>
            </a:lvl1pPr>
            <a:lvl2pPr marL="325115" indent="0" algn="ctr">
              <a:buNone/>
              <a:defRPr>
                <a:solidFill>
                  <a:schemeClr val="tx1">
                    <a:tint val="75000"/>
                  </a:schemeClr>
                </a:solidFill>
              </a:defRPr>
            </a:lvl2pPr>
            <a:lvl3pPr marL="650230" indent="0" algn="ctr">
              <a:buNone/>
              <a:defRPr>
                <a:solidFill>
                  <a:schemeClr val="tx1">
                    <a:tint val="75000"/>
                  </a:schemeClr>
                </a:solidFill>
              </a:defRPr>
            </a:lvl3pPr>
            <a:lvl4pPr marL="975345" indent="0" algn="ctr">
              <a:buNone/>
              <a:defRPr>
                <a:solidFill>
                  <a:schemeClr val="tx1">
                    <a:tint val="75000"/>
                  </a:schemeClr>
                </a:solidFill>
              </a:defRPr>
            </a:lvl4pPr>
            <a:lvl5pPr marL="1300460" indent="0" algn="ctr">
              <a:buNone/>
              <a:defRPr>
                <a:solidFill>
                  <a:schemeClr val="tx1">
                    <a:tint val="75000"/>
                  </a:schemeClr>
                </a:solidFill>
              </a:defRPr>
            </a:lvl5pPr>
            <a:lvl6pPr marL="1625575" indent="0" algn="ctr">
              <a:buNone/>
              <a:defRPr>
                <a:solidFill>
                  <a:schemeClr val="tx1">
                    <a:tint val="75000"/>
                  </a:schemeClr>
                </a:solidFill>
              </a:defRPr>
            </a:lvl6pPr>
            <a:lvl7pPr marL="1950690" indent="0" algn="ctr">
              <a:buNone/>
              <a:defRPr>
                <a:solidFill>
                  <a:schemeClr val="tx1">
                    <a:tint val="75000"/>
                  </a:schemeClr>
                </a:solidFill>
              </a:defRPr>
            </a:lvl7pPr>
            <a:lvl8pPr marL="2275804" indent="0" algn="ctr">
              <a:buNone/>
              <a:defRPr>
                <a:solidFill>
                  <a:schemeClr val="tx1">
                    <a:tint val="75000"/>
                  </a:schemeClr>
                </a:solidFill>
              </a:defRPr>
            </a:lvl8pPr>
            <a:lvl9pPr marL="26009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00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6346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645" y="3133796"/>
            <a:ext cx="5527040" cy="968587"/>
          </a:xfrm>
        </p:spPr>
        <p:txBody>
          <a:bodyPr anchor="t"/>
          <a:lstStyle>
            <a:lvl1pPr algn="l">
              <a:defRPr sz="2844" b="1" cap="all"/>
            </a:lvl1pPr>
          </a:lstStyle>
          <a:p>
            <a:r>
              <a:rPr lang="en-US"/>
              <a:t>Click to edit Master title style</a:t>
            </a:r>
          </a:p>
        </p:txBody>
      </p:sp>
      <p:sp>
        <p:nvSpPr>
          <p:cNvPr id="3" name="Text Placeholder 2"/>
          <p:cNvSpPr>
            <a:spLocks noGrp="1"/>
          </p:cNvSpPr>
          <p:nvPr>
            <p:ph type="body" idx="1"/>
          </p:nvPr>
        </p:nvSpPr>
        <p:spPr>
          <a:xfrm>
            <a:off x="513645" y="2066996"/>
            <a:ext cx="5527040" cy="1066800"/>
          </a:xfrm>
        </p:spPr>
        <p:txBody>
          <a:bodyPr anchor="b"/>
          <a:lstStyle>
            <a:lvl1pPr marL="0" indent="0">
              <a:buNone/>
              <a:defRPr sz="1422">
                <a:solidFill>
                  <a:schemeClr val="tx1">
                    <a:tint val="75000"/>
                  </a:schemeClr>
                </a:solidFill>
              </a:defRPr>
            </a:lvl1pPr>
            <a:lvl2pPr marL="325115" indent="0">
              <a:buNone/>
              <a:defRPr sz="1280">
                <a:solidFill>
                  <a:schemeClr val="tx1">
                    <a:tint val="75000"/>
                  </a:schemeClr>
                </a:solidFill>
              </a:defRPr>
            </a:lvl2pPr>
            <a:lvl3pPr marL="650230" indent="0">
              <a:buNone/>
              <a:defRPr sz="1138">
                <a:solidFill>
                  <a:schemeClr val="tx1">
                    <a:tint val="75000"/>
                  </a:schemeClr>
                </a:solidFill>
              </a:defRPr>
            </a:lvl3pPr>
            <a:lvl4pPr marL="975345" indent="0">
              <a:buNone/>
              <a:defRPr sz="996">
                <a:solidFill>
                  <a:schemeClr val="tx1">
                    <a:tint val="75000"/>
                  </a:schemeClr>
                </a:solidFill>
              </a:defRPr>
            </a:lvl4pPr>
            <a:lvl5pPr marL="1300460" indent="0">
              <a:buNone/>
              <a:defRPr sz="996">
                <a:solidFill>
                  <a:schemeClr val="tx1">
                    <a:tint val="75000"/>
                  </a:schemeClr>
                </a:solidFill>
              </a:defRPr>
            </a:lvl5pPr>
            <a:lvl6pPr marL="1625575" indent="0">
              <a:buNone/>
              <a:defRPr sz="996">
                <a:solidFill>
                  <a:schemeClr val="tx1">
                    <a:tint val="75000"/>
                  </a:schemeClr>
                </a:solidFill>
              </a:defRPr>
            </a:lvl6pPr>
            <a:lvl7pPr marL="1950690" indent="0">
              <a:buNone/>
              <a:defRPr sz="996">
                <a:solidFill>
                  <a:schemeClr val="tx1">
                    <a:tint val="75000"/>
                  </a:schemeClr>
                </a:solidFill>
              </a:defRPr>
            </a:lvl7pPr>
            <a:lvl8pPr marL="2275804" indent="0">
              <a:buNone/>
              <a:defRPr sz="996">
                <a:solidFill>
                  <a:schemeClr val="tx1">
                    <a:tint val="75000"/>
                  </a:schemeClr>
                </a:solidFill>
              </a:defRPr>
            </a:lvl8pPr>
            <a:lvl9pPr marL="2600919" indent="0">
              <a:buNone/>
              <a:defRPr sz="9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513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 y="1137920"/>
            <a:ext cx="2871893" cy="321846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05387" y="1137920"/>
            <a:ext cx="2871893" cy="321846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45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5120" y="1091636"/>
            <a:ext cx="2873023" cy="454942"/>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4" name="Content Placeholder 3"/>
          <p:cNvSpPr>
            <a:spLocks noGrp="1"/>
          </p:cNvSpPr>
          <p:nvPr>
            <p:ph sz="half" idx="2"/>
          </p:nvPr>
        </p:nvSpPr>
        <p:spPr>
          <a:xfrm>
            <a:off x="325120" y="1546578"/>
            <a:ext cx="2873023" cy="2809805"/>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303129" y="1091636"/>
            <a:ext cx="2874151" cy="454942"/>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6" name="Content Placeholder 5"/>
          <p:cNvSpPr>
            <a:spLocks noGrp="1"/>
          </p:cNvSpPr>
          <p:nvPr>
            <p:ph sz="quarter" idx="4"/>
          </p:nvPr>
        </p:nvSpPr>
        <p:spPr>
          <a:xfrm>
            <a:off x="3303129" y="1546578"/>
            <a:ext cx="2874151" cy="2809805"/>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1339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3027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8570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5120" y="194169"/>
            <a:ext cx="2139245" cy="826347"/>
          </a:xfrm>
        </p:spPr>
        <p:txBody>
          <a:bodyPr anchor="b"/>
          <a:lstStyle>
            <a:lvl1pPr algn="l">
              <a:defRPr sz="1422" b="1"/>
            </a:lvl1pPr>
          </a:lstStyle>
          <a:p>
            <a:r>
              <a:rPr lang="en-US"/>
              <a:t>Click to edit Master title style</a:t>
            </a:r>
          </a:p>
        </p:txBody>
      </p:sp>
      <p:sp>
        <p:nvSpPr>
          <p:cNvPr id="3" name="Content Placeholder 2"/>
          <p:cNvSpPr>
            <a:spLocks noGrp="1"/>
          </p:cNvSpPr>
          <p:nvPr>
            <p:ph idx="1"/>
          </p:nvPr>
        </p:nvSpPr>
        <p:spPr>
          <a:xfrm>
            <a:off x="2542258" y="194169"/>
            <a:ext cx="3635022" cy="4162214"/>
          </a:xfrm>
        </p:spPr>
        <p:txBody>
          <a:bodyPr/>
          <a:lstStyle>
            <a:lvl1pPr>
              <a:defRPr sz="2276"/>
            </a:lvl1pPr>
            <a:lvl2pPr>
              <a:defRPr sz="1991"/>
            </a:lvl2pPr>
            <a:lvl3pPr>
              <a:defRPr sz="1707"/>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5120" y="1020516"/>
            <a:ext cx="2139245" cy="3335867"/>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643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74516" y="3413760"/>
            <a:ext cx="3901440" cy="403014"/>
          </a:xfrm>
        </p:spPr>
        <p:txBody>
          <a:bodyPr anchor="b"/>
          <a:lstStyle>
            <a:lvl1pPr algn="l">
              <a:defRPr sz="1422" b="1"/>
            </a:lvl1pPr>
          </a:lstStyle>
          <a:p>
            <a:r>
              <a:rPr lang="en-US"/>
              <a:t>Click to edit Master title style</a:t>
            </a:r>
          </a:p>
        </p:txBody>
      </p:sp>
      <p:sp>
        <p:nvSpPr>
          <p:cNvPr id="3" name="Picture Placeholder 2"/>
          <p:cNvSpPr>
            <a:spLocks noGrp="1"/>
          </p:cNvSpPr>
          <p:nvPr>
            <p:ph type="pic" idx="1"/>
          </p:nvPr>
        </p:nvSpPr>
        <p:spPr>
          <a:xfrm>
            <a:off x="1274516" y="435751"/>
            <a:ext cx="3901440" cy="2926080"/>
          </a:xfrm>
        </p:spPr>
        <p:txBody>
          <a:bodyPr/>
          <a:lstStyle>
            <a:lvl1pPr marL="0" indent="0">
              <a:buNone/>
              <a:defRPr sz="2276"/>
            </a:lvl1pPr>
            <a:lvl2pPr marL="325115" indent="0">
              <a:buNone/>
              <a:defRPr sz="1991"/>
            </a:lvl2pPr>
            <a:lvl3pPr marL="650230" indent="0">
              <a:buNone/>
              <a:defRPr sz="1707"/>
            </a:lvl3pPr>
            <a:lvl4pPr marL="975345" indent="0">
              <a:buNone/>
              <a:defRPr sz="1422"/>
            </a:lvl4pPr>
            <a:lvl5pPr marL="1300460" indent="0">
              <a:buNone/>
              <a:defRPr sz="1422"/>
            </a:lvl5pPr>
            <a:lvl6pPr marL="1625575" indent="0">
              <a:buNone/>
              <a:defRPr sz="1422"/>
            </a:lvl6pPr>
            <a:lvl7pPr marL="1950690" indent="0">
              <a:buNone/>
              <a:defRPr sz="1422"/>
            </a:lvl7pPr>
            <a:lvl8pPr marL="2275804" indent="0">
              <a:buNone/>
              <a:defRPr sz="1422"/>
            </a:lvl8pPr>
            <a:lvl9pPr marL="2600919" indent="0">
              <a:buNone/>
              <a:defRPr sz="1422"/>
            </a:lvl9pPr>
          </a:lstStyle>
          <a:p>
            <a:endParaRPr lang="en-US"/>
          </a:p>
        </p:txBody>
      </p:sp>
      <p:sp>
        <p:nvSpPr>
          <p:cNvPr id="4" name="Text Placeholder 3"/>
          <p:cNvSpPr>
            <a:spLocks noGrp="1"/>
          </p:cNvSpPr>
          <p:nvPr>
            <p:ph type="body" sz="half" idx="2"/>
          </p:nvPr>
        </p:nvSpPr>
        <p:spPr>
          <a:xfrm>
            <a:off x="1274516" y="3816774"/>
            <a:ext cx="3901440" cy="572346"/>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0503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2804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4240" y="195299"/>
            <a:ext cx="1463040" cy="41610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5120" y="195299"/>
            <a:ext cx="4280747" cy="41610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893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4/7/2026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r="-3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5120" y="195298"/>
            <a:ext cx="5852160" cy="8128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5120" y="1137920"/>
            <a:ext cx="5852160" cy="32184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5120" y="4520072"/>
            <a:ext cx="1517227" cy="259644"/>
          </a:xfrm>
          <a:prstGeom prst="rect">
            <a:avLst/>
          </a:prstGeom>
        </p:spPr>
        <p:txBody>
          <a:bodyPr vert="horz" lIns="91440" tIns="45720" rIns="91440" bIns="45720" rtlCol="0" anchor="ctr"/>
          <a:lstStyle>
            <a:lvl1pPr algn="l">
              <a:defRPr sz="853">
                <a:solidFill>
                  <a:schemeClr val="tx1">
                    <a:tint val="75000"/>
                  </a:schemeClr>
                </a:solidFill>
              </a:defRPr>
            </a:lvl1pPr>
          </a:lstStyle>
          <a:p>
            <a:fld id="{1D8BD707-D9CF-40AE-B4C6-C98DA3205C09}" type="datetimeFigureOut">
              <a:rPr lang="en-US" smtClean="0"/>
              <a:pPr/>
              <a:t>4/7/2026</a:t>
            </a:fld>
            <a:endParaRPr lang="en-US"/>
          </a:p>
        </p:txBody>
      </p:sp>
      <p:sp>
        <p:nvSpPr>
          <p:cNvPr id="5" name="Footer Placeholder 4"/>
          <p:cNvSpPr>
            <a:spLocks noGrp="1"/>
          </p:cNvSpPr>
          <p:nvPr>
            <p:ph type="ftr" sz="quarter" idx="3"/>
          </p:nvPr>
        </p:nvSpPr>
        <p:spPr>
          <a:xfrm>
            <a:off x="2221654" y="4520072"/>
            <a:ext cx="2059093" cy="259644"/>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60053" y="4520072"/>
            <a:ext cx="1517227" cy="259644"/>
          </a:xfrm>
          <a:prstGeom prst="rect">
            <a:avLst/>
          </a:prstGeom>
        </p:spPr>
        <p:txBody>
          <a:bodyPr vert="horz" lIns="91440" tIns="45720" rIns="91440" bIns="45720" rtlCol="0" anchor="ctr"/>
          <a:lstStyle>
            <a:lvl1pPr algn="r">
              <a:defRPr sz="85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8358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50230" rtl="0" eaLnBrk="1" latinLnBrk="0" hangingPunct="1">
        <a:spcBef>
          <a:spcPct val="0"/>
        </a:spcBef>
        <a:buNone/>
        <a:defRPr sz="3129" kern="1200">
          <a:solidFill>
            <a:schemeClr val="tx1"/>
          </a:solidFill>
          <a:latin typeface="+mj-lt"/>
          <a:ea typeface="+mj-ea"/>
          <a:cs typeface="+mj-cs"/>
        </a:defRPr>
      </a:lvl1pPr>
    </p:titleStyle>
    <p:bodyStyle>
      <a:lvl1pPr marL="243836" indent="-243836" algn="l" defTabSz="650230" rtl="0" eaLnBrk="1" latinLnBrk="0" hangingPunct="1">
        <a:spcBef>
          <a:spcPct val="20000"/>
        </a:spcBef>
        <a:buFont typeface="Arial" pitchFamily="34" charset="0"/>
        <a:buChar char="•"/>
        <a:defRPr sz="2276" kern="1200">
          <a:solidFill>
            <a:schemeClr val="tx1"/>
          </a:solidFill>
          <a:latin typeface="+mn-lt"/>
          <a:ea typeface="+mn-ea"/>
          <a:cs typeface="+mn-cs"/>
        </a:defRPr>
      </a:lvl1pPr>
      <a:lvl2pPr marL="528312" indent="-203197" algn="l" defTabSz="650230" rtl="0" eaLnBrk="1" latinLnBrk="0" hangingPunct="1">
        <a:spcBef>
          <a:spcPct val="20000"/>
        </a:spcBef>
        <a:buFont typeface="Arial" pitchFamily="34" charset="0"/>
        <a:buChar char="–"/>
        <a:defRPr sz="1991" kern="1200">
          <a:solidFill>
            <a:schemeClr val="tx1"/>
          </a:solidFill>
          <a:latin typeface="+mn-lt"/>
          <a:ea typeface="+mn-ea"/>
          <a:cs typeface="+mn-cs"/>
        </a:defRPr>
      </a:lvl2pPr>
      <a:lvl3pPr marL="812787" indent="-162557" algn="l" defTabSz="650230" rtl="0" eaLnBrk="1" latinLnBrk="0" hangingPunct="1">
        <a:spcBef>
          <a:spcPct val="20000"/>
        </a:spcBef>
        <a:buFont typeface="Arial" pitchFamily="34" charset="0"/>
        <a:buChar char="•"/>
        <a:defRPr sz="1707" kern="1200">
          <a:solidFill>
            <a:schemeClr val="tx1"/>
          </a:solidFill>
          <a:latin typeface="+mn-lt"/>
          <a:ea typeface="+mn-ea"/>
          <a:cs typeface="+mn-cs"/>
        </a:defRPr>
      </a:lvl3pPr>
      <a:lvl4pPr marL="113790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4pPr>
      <a:lvl5pPr marL="146301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5pPr>
      <a:lvl6pPr marL="178813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6pPr>
      <a:lvl7pPr marL="211324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7pPr>
      <a:lvl8pPr marL="243836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8pPr>
      <a:lvl9pPr marL="276347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9pPr>
    </p:bodyStyle>
    <p:otherStyle>
      <a:defPPr>
        <a:defRPr lang="en-US"/>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sv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sv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sv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6.sv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4.wdp"/><Relationship Id="rId3" Type="http://schemas.openxmlformats.org/officeDocument/2006/relationships/image" Target="../media/image26.svg"/><Relationship Id="rId7" Type="http://schemas.microsoft.com/office/2007/relationships/hdphoto" Target="../media/hdphoto1.wdp"/><Relationship Id="rId12"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25.sv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6.svg"/><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4.sv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4.sv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55.sv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25.sv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2.png"/><Relationship Id="rId5" Type="http://schemas.microsoft.com/office/2007/relationships/hdphoto" Target="../media/hdphoto5.wdp"/><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5.svg"/><Relationship Id="rId5" Type="http://schemas.openxmlformats.org/officeDocument/2006/relationships/image" Target="../media/image25.sv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55.svg"/><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3.png"/><Relationship Id="rId3" Type="http://schemas.openxmlformats.org/officeDocument/2006/relationships/image" Target="../media/image26.svg"/><Relationship Id="rId7" Type="http://schemas.openxmlformats.org/officeDocument/2006/relationships/image" Target="../media/image50.png"/><Relationship Id="rId12"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image" Target="../media/image25.sv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64.sv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25.sv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4.sv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55.sv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4.sv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25.svg"/><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25.sv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7.sv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svg"/><Relationship Id="rId5" Type="http://schemas.openxmlformats.org/officeDocument/2006/relationships/image" Target="../media/image17.svg"/><Relationship Id="rId10" Type="http://schemas.openxmlformats.org/officeDocument/2006/relationships/image" Target="../media/image21.svg"/><Relationship Id="rId4" Type="http://schemas.openxmlformats.org/officeDocument/2006/relationships/image" Target="../media/image16.svg"/><Relationship Id="rId9" Type="http://schemas.openxmlformats.org/officeDocument/2006/relationships/image" Target="../media/image20.sv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2.png"/><Relationship Id="rId3" Type="http://schemas.openxmlformats.org/officeDocument/2006/relationships/image" Target="../media/image26.svg"/><Relationship Id="rId7" Type="http://schemas.openxmlformats.org/officeDocument/2006/relationships/image" Target="../media/image50.png"/><Relationship Id="rId12"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image" Target="../media/image25.sv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25.svg"/></Relationships>
</file>

<file path=ppt/slides/_rels/slide3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25.sv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6.sv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6.png"/><Relationship Id="rId3" Type="http://schemas.openxmlformats.org/officeDocument/2006/relationships/image" Target="../media/image4.svg"/><Relationship Id="rId7" Type="http://schemas.openxmlformats.org/officeDocument/2006/relationships/image" Target="../media/image34.svg"/><Relationship Id="rId12" Type="http://schemas.openxmlformats.org/officeDocument/2006/relationships/image" Target="../media/image11.svg"/><Relationship Id="rId2"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0.svg"/><Relationship Id="rId5" Type="http://schemas.openxmlformats.org/officeDocument/2006/relationships/image" Target="../media/image32.svg"/><Relationship Id="rId10" Type="http://schemas.openxmlformats.org/officeDocument/2006/relationships/image" Target="../media/image7.svg"/><Relationship Id="rId4" Type="http://schemas.openxmlformats.org/officeDocument/2006/relationships/image" Target="../media/image31.sv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1.svg"/><Relationship Id="rId7" Type="http://schemas.openxmlformats.org/officeDocument/2006/relationships/image" Target="../media/image41.svg"/><Relationship Id="rId2"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100000">
            <a:off x="-1389361" y="-2478063"/>
            <a:ext cx="9785096" cy="8059361"/>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18183" flipH="1">
            <a:off x="8303555" y="6189063"/>
            <a:ext cx="8317940" cy="6850957"/>
          </a:xfrm>
          <a:prstGeom prst="rect">
            <a:avLst/>
          </a:prstGeom>
        </p:spPr>
      </p:pic>
      <p:grpSp>
        <p:nvGrpSpPr>
          <p:cNvPr id="5" name="Group 5"/>
          <p:cNvGrpSpPr/>
          <p:nvPr/>
        </p:nvGrpSpPr>
        <p:grpSpPr>
          <a:xfrm rot="5400000">
            <a:off x="7232714" y="790838"/>
            <a:ext cx="4351167" cy="6351572"/>
            <a:chOff x="0" y="0"/>
            <a:chExt cx="3687056" cy="5382143"/>
          </a:xfrm>
        </p:grpSpPr>
        <p:sp>
          <p:nvSpPr>
            <p:cNvPr id="6" name="Freeform 6"/>
            <p:cNvSpPr/>
            <p:nvPr/>
          </p:nvSpPr>
          <p:spPr>
            <a:xfrm>
              <a:off x="-9098" y="-6509"/>
              <a:ext cx="3701386" cy="5414196"/>
            </a:xfrm>
            <a:custGeom>
              <a:avLst/>
              <a:gdLst/>
              <a:ahLst/>
              <a:cxnLst/>
              <a:rect l="l" t="t" r="r" b="b"/>
              <a:pathLst>
                <a:path w="3701386" h="5414196">
                  <a:moveTo>
                    <a:pt x="63030" y="4820643"/>
                  </a:moveTo>
                  <a:cubicBezTo>
                    <a:pt x="63030" y="4820643"/>
                    <a:pt x="0" y="4574079"/>
                    <a:pt x="10218" y="1214762"/>
                  </a:cubicBezTo>
                  <a:cubicBezTo>
                    <a:pt x="18651" y="990971"/>
                    <a:pt x="65033" y="645332"/>
                    <a:pt x="65033" y="645332"/>
                  </a:cubicBezTo>
                  <a:cubicBezTo>
                    <a:pt x="82233" y="502466"/>
                    <a:pt x="56685" y="337866"/>
                    <a:pt x="181385" y="223925"/>
                  </a:cubicBezTo>
                  <a:cubicBezTo>
                    <a:pt x="346794" y="72788"/>
                    <a:pt x="621643" y="0"/>
                    <a:pt x="2808313" y="6965"/>
                  </a:cubicBezTo>
                  <a:lnTo>
                    <a:pt x="2808315" y="6965"/>
                  </a:lnTo>
                  <a:cubicBezTo>
                    <a:pt x="3025062" y="16819"/>
                    <a:pt x="3229377" y="36481"/>
                    <a:pt x="3363565" y="101690"/>
                  </a:cubicBezTo>
                  <a:cubicBezTo>
                    <a:pt x="3619611" y="226120"/>
                    <a:pt x="3701386" y="459160"/>
                    <a:pt x="3695899" y="704684"/>
                  </a:cubicBezTo>
                  <a:cubicBezTo>
                    <a:pt x="3695899" y="704684"/>
                    <a:pt x="3652610" y="1013073"/>
                    <a:pt x="3660044" y="1248607"/>
                  </a:cubicBezTo>
                  <a:cubicBezTo>
                    <a:pt x="3667167" y="4562444"/>
                    <a:pt x="3674324" y="4758047"/>
                    <a:pt x="3674324" y="4758047"/>
                  </a:cubicBezTo>
                  <a:cubicBezTo>
                    <a:pt x="3657642" y="4973779"/>
                    <a:pt x="3542998" y="5184391"/>
                    <a:pt x="3346129" y="5296015"/>
                  </a:cubicBezTo>
                  <a:cubicBezTo>
                    <a:pt x="3195778" y="5381264"/>
                    <a:pt x="2997746" y="5396362"/>
                    <a:pt x="2375355" y="5385620"/>
                  </a:cubicBezTo>
                  <a:lnTo>
                    <a:pt x="2375330" y="5385620"/>
                  </a:lnTo>
                  <a:cubicBezTo>
                    <a:pt x="645952" y="5380343"/>
                    <a:pt x="384604" y="5414196"/>
                    <a:pt x="254278" y="5305039"/>
                  </a:cubicBezTo>
                  <a:cubicBezTo>
                    <a:pt x="145767" y="5214154"/>
                    <a:pt x="81795" y="5020842"/>
                    <a:pt x="63030" y="4820643"/>
                  </a:cubicBezTo>
                  <a:close/>
                </a:path>
              </a:pathLst>
            </a:custGeom>
            <a:solidFill>
              <a:srgbClr val="A3DDF1"/>
            </a:solidFill>
          </p:spPr>
          <p:txBody>
            <a:bodyPr/>
            <a:lstStyle/>
            <a:p>
              <a:endParaRPr lang="en-US"/>
            </a:p>
          </p:txBody>
        </p:sp>
      </p:grpSp>
      <p:grpSp>
        <p:nvGrpSpPr>
          <p:cNvPr id="8" name="Group 8"/>
          <p:cNvGrpSpPr/>
          <p:nvPr/>
        </p:nvGrpSpPr>
        <p:grpSpPr>
          <a:xfrm rot="5400000">
            <a:off x="12388" y="1089198"/>
            <a:ext cx="6338131" cy="5263809"/>
            <a:chOff x="0" y="0"/>
            <a:chExt cx="5216920" cy="4332646"/>
          </a:xfrm>
        </p:grpSpPr>
        <p:sp>
          <p:nvSpPr>
            <p:cNvPr id="9" name="Freeform 9"/>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txBody>
            <a:bodyPr/>
            <a:lstStyle/>
            <a:p>
              <a:endParaRPr lang="en-US"/>
            </a:p>
          </p:txBody>
        </p:sp>
      </p:grpSp>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1786" y="3463889"/>
            <a:ext cx="4770433" cy="3842367"/>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60415">
            <a:off x="6153136" y="6782694"/>
            <a:ext cx="739584" cy="871380"/>
          </a:xfrm>
          <a:prstGeom prst="rect">
            <a:avLst/>
          </a:prstGeom>
        </p:spPr>
      </p:pic>
      <p:pic>
        <p:nvPicPr>
          <p:cNvPr id="13"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272" t="32416"/>
          <a:stretch>
            <a:fillRect/>
          </a:stretch>
        </p:blipFill>
        <p:spPr>
          <a:xfrm rot="-10170279">
            <a:off x="6010241" y="398307"/>
            <a:ext cx="718368" cy="698481"/>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0383">
            <a:off x="11112028" y="747312"/>
            <a:ext cx="382947" cy="480869"/>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6010" flipH="1">
            <a:off x="11774705" y="1260349"/>
            <a:ext cx="275619" cy="346097"/>
          </a:xfrm>
          <a:prstGeom prst="rect">
            <a:avLst/>
          </a:prstGeom>
        </p:spPr>
      </p:pic>
      <p:pic>
        <p:nvPicPr>
          <p:cNvPr id="16" name="Picture 1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272" t="32416"/>
          <a:stretch>
            <a:fillRect/>
          </a:stretch>
        </p:blipFill>
        <p:spPr>
          <a:xfrm rot="130190">
            <a:off x="11721413" y="6015703"/>
            <a:ext cx="639849" cy="622136"/>
          </a:xfrm>
          <a:prstGeom prst="rect">
            <a:avLst/>
          </a:prstGeom>
        </p:spPr>
      </p:pic>
      <p:sp>
        <p:nvSpPr>
          <p:cNvPr id="17" name="TextBox 7"/>
          <p:cNvSpPr txBox="1"/>
          <p:nvPr/>
        </p:nvSpPr>
        <p:spPr>
          <a:xfrm>
            <a:off x="6369499" y="2110893"/>
            <a:ext cx="5929025" cy="1723549"/>
          </a:xfrm>
          <a:prstGeom prst="rect">
            <a:avLst/>
          </a:prstGeom>
        </p:spPr>
        <p:txBody>
          <a:bodyPr lIns="0" tIns="0" rIns="0" bIns="0" rtlCol="0" anchor="t">
            <a:spAutoFit/>
          </a:bodyPr>
          <a:lstStyle/>
          <a:p>
            <a:pPr algn="just"/>
            <a:r>
              <a:rPr lang="vi-VN" sz="2800" i="1">
                <a:latin typeface="+mj-lt"/>
              </a:rPr>
              <a:t>     </a:t>
            </a:r>
            <a:r>
              <a:rPr lang="vi-VN" sz="2800" i="1" dirty="0">
                <a:latin typeface="+mj-lt"/>
              </a:rPr>
              <a:t>+ Chia sẻ cảm nhận của em sau khi xem xong bản tin.</a:t>
            </a:r>
            <a:endParaRPr lang="vi-VN" sz="2800" dirty="0">
              <a:latin typeface="+mj-lt"/>
            </a:endParaRPr>
          </a:p>
          <a:p>
            <a:pPr algn="just"/>
            <a:r>
              <a:rPr lang="vi-VN" sz="2800" i="1" dirty="0">
                <a:latin typeface="+mj-lt"/>
              </a:rPr>
              <a:t>     + Con người chúng ta đang đứng trước thứ thách gì?</a:t>
            </a:r>
            <a:endParaRPr lang="vi-VN" sz="2800" dirty="0">
              <a:latin typeface="+mj-lt"/>
            </a:endParaRPr>
          </a:p>
        </p:txBody>
      </p:sp>
      <p:sp>
        <p:nvSpPr>
          <p:cNvPr id="2" name="Rectangle 1"/>
          <p:cNvSpPr/>
          <p:nvPr/>
        </p:nvSpPr>
        <p:spPr>
          <a:xfrm>
            <a:off x="845017" y="2201745"/>
            <a:ext cx="4539879" cy="1384995"/>
          </a:xfrm>
          <a:prstGeom prst="rect">
            <a:avLst/>
          </a:prstGeom>
        </p:spPr>
        <p:txBody>
          <a:bodyPr wrap="square">
            <a:spAutoFit/>
          </a:bodyPr>
          <a:lstStyle/>
          <a:p>
            <a:pPr algn="just"/>
            <a:r>
              <a:rPr lang="vi-VN" sz="2800">
                <a:latin typeface="+mj-lt"/>
              </a:rPr>
              <a:t>- </a:t>
            </a:r>
            <a:r>
              <a:rPr lang="en-US" sz="2800">
                <a:latin typeface="+mj-lt"/>
              </a:rPr>
              <a:t>X</a:t>
            </a:r>
            <a:r>
              <a:rPr lang="vi-VN" sz="2800">
                <a:latin typeface="+mj-lt"/>
              </a:rPr>
              <a:t>em </a:t>
            </a:r>
            <a:r>
              <a:rPr lang="vi-VN" sz="2800" dirty="0">
                <a:latin typeface="+mj-lt"/>
              </a:rPr>
              <a:t>bản tin thời sự của đài truyền hình về biến đối khí</a:t>
            </a:r>
            <a:r>
              <a:rPr lang="en-US" sz="2800" dirty="0">
                <a:latin typeface="+mj-lt"/>
              </a:rPr>
              <a:t> </a:t>
            </a:r>
            <a:r>
              <a:rPr lang="vi-VN" sz="2800" dirty="0">
                <a:latin typeface="+mj-lt"/>
              </a:rPr>
              <a:t>hậu</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100000">
            <a:off x="-3587379" y="-2237745"/>
            <a:ext cx="9785096" cy="8059361"/>
          </a:xfrm>
          <a:prstGeom prst="rect">
            <a:avLst/>
          </a:prstGeom>
        </p:spPr>
      </p:pic>
      <p:pic>
        <p:nvPicPr>
          <p:cNvPr id="10"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0717" flipH="1">
            <a:off x="122066" y="5872996"/>
            <a:ext cx="1932476" cy="21130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903411" y="1447800"/>
            <a:ext cx="4120927" cy="5257962"/>
          </a:xfrm>
          <a:prstGeom prst="rect">
            <a:avLst/>
          </a:prstGeom>
        </p:spPr>
      </p:pic>
      <p:pic>
        <p:nvPicPr>
          <p:cNvPr id="2" name="Picture 1"/>
          <p:cNvPicPr>
            <a:picLocks noChangeAspect="1"/>
          </p:cNvPicPr>
          <p:nvPr/>
        </p:nvPicPr>
        <p:blipFill>
          <a:blip r:embed="rId5"/>
          <a:stretch>
            <a:fillRect/>
          </a:stretch>
        </p:blipFill>
        <p:spPr>
          <a:xfrm>
            <a:off x="1968753" y="615305"/>
            <a:ext cx="5645385" cy="1176630"/>
          </a:xfrm>
          <a:prstGeom prst="rect">
            <a:avLst/>
          </a:prstGeom>
        </p:spPr>
      </p:pic>
      <p:sp>
        <p:nvSpPr>
          <p:cNvPr id="8" name="TextBox 7"/>
          <p:cNvSpPr txBox="1"/>
          <p:nvPr/>
        </p:nvSpPr>
        <p:spPr>
          <a:xfrm>
            <a:off x="981445" y="1860789"/>
            <a:ext cx="7620000" cy="4431983"/>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 Chia </a:t>
            </a:r>
            <a:r>
              <a:rPr lang="en-US" sz="3200" dirty="0" err="1">
                <a:solidFill>
                  <a:srgbClr val="000000"/>
                </a:solidFill>
                <a:latin typeface="Times New Roman" panose="02020603050405020304" pitchFamily="18" charset="0"/>
                <a:cs typeface="Times New Roman" panose="02020603050405020304" pitchFamily="18" charset="0"/>
              </a:rPr>
              <a:t>lớp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cs typeface="Times New Roman" panose="02020603050405020304" pitchFamily="18" charset="0"/>
              </a:rPr>
              <a:t>nhóm</a:t>
            </a:r>
            <a:endParaRPr lang="en-US" sz="3200" dirty="0">
              <a:solidFill>
                <a:srgbClr val="000000"/>
              </a:solidFill>
              <a:latin typeface="Times New Roman" panose="02020603050405020304" pitchFamily="18" charset="0"/>
              <a:cs typeface="Times New Roman" panose="02020603050405020304" pitchFamily="18" charset="0"/>
            </a:endParaRPr>
          </a:p>
          <a:p>
            <a:pPr lvl="0"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cs typeface="Times New Roman" panose="02020603050405020304" pitchFamily="18" charset="0"/>
              </a:rPr>
              <a:t>: 5 </a:t>
            </a:r>
            <a:r>
              <a:rPr lang="en-US" sz="3200" dirty="0" err="1">
                <a:solidFill>
                  <a:srgbClr val="000000"/>
                </a:solidFill>
                <a:latin typeface="Times New Roman" panose="02020603050405020304" pitchFamily="18" charset="0"/>
                <a:cs typeface="Times New Roman" panose="02020603050405020304" pitchFamily="18" charset="0"/>
              </a:rPr>
              <a:t>phút</a:t>
            </a:r>
            <a:endParaRPr lang="en-US" sz="3200" dirty="0">
              <a:solidFill>
                <a:srgbClr val="000000"/>
              </a:solidFill>
              <a:latin typeface="Times New Roman" panose="02020603050405020304" pitchFamily="18" charset="0"/>
              <a:cs typeface="Times New Roman" panose="02020603050405020304" pitchFamily="18" charset="0"/>
            </a:endParaRPr>
          </a:p>
          <a:p>
            <a:pPr lvl="0"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Yêu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cs typeface="Times New Roman" panose="02020603050405020304" pitchFamily="18" charset="0"/>
              </a:rPr>
              <a:t>:</a:t>
            </a:r>
          </a:p>
          <a:p>
            <a:pPr lvl="0" algn="just"/>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Nhóm</a:t>
            </a:r>
            <a:r>
              <a:rPr lang="en-US" sz="3200" b="1" dirty="0">
                <a:solidFill>
                  <a:srgbClr val="000000"/>
                </a:solidFill>
                <a:latin typeface="Times New Roman" panose="02020603050405020304" pitchFamily="18" charset="0"/>
                <a:cs typeface="Times New Roman" panose="02020603050405020304" pitchFamily="18" charset="0"/>
              </a:rPr>
              <a:t> 1,2</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Tìm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nội</a:t>
            </a:r>
            <a:r>
              <a:rPr lang="en-US" sz="3200" dirty="0">
                <a:solidFill>
                  <a:srgbClr val="000000"/>
                </a:solidFill>
                <a:latin typeface="Times New Roman" panose="02020603050405020304" pitchFamily="18" charset="0"/>
                <a:cs typeface="Times New Roman" panose="02020603050405020304" pitchFamily="18" charset="0"/>
              </a:rPr>
              <a:t> dung </a:t>
            </a:r>
            <a:r>
              <a:rPr lang="en-US" sz="3200" dirty="0" err="1">
                <a:solidFill>
                  <a:srgbClr val="000000"/>
                </a:solidFill>
                <a:latin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triển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khai</a:t>
            </a:r>
            <a:r>
              <a:rPr lang="en-US" sz="3200" dirty="0">
                <a:solidFill>
                  <a:srgbClr val="000000"/>
                </a:solidFill>
                <a:latin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cs typeface="Times New Roman" panose="02020603050405020304" pitchFamily="18" charset="0"/>
              </a:rPr>
              <a:t>tưởng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thông</a:t>
            </a:r>
            <a:r>
              <a:rPr lang="en-US" sz="3200" dirty="0">
                <a:solidFill>
                  <a:srgbClr val="000000"/>
                </a:solidFill>
                <a:latin typeface="Times New Roman" panose="02020603050405020304" pitchFamily="18" charset="0"/>
                <a:cs typeface="Times New Roman" panose="02020603050405020304" pitchFamily="18" charset="0"/>
              </a:rPr>
              <a:t> tin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thông</a:t>
            </a:r>
            <a:r>
              <a:rPr lang="en-US" sz="3200" dirty="0">
                <a:solidFill>
                  <a:srgbClr val="000000"/>
                </a:solidFill>
                <a:latin typeface="Times New Roman" panose="02020603050405020304" pitchFamily="18" charset="0"/>
                <a:cs typeface="Times New Roman" panose="02020603050405020304" pitchFamily="18" charset="0"/>
              </a:rPr>
              <a:t> tin.</a:t>
            </a:r>
          </a:p>
          <a:p>
            <a:pPr lvl="0" algn="just"/>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Nhóm</a:t>
            </a:r>
            <a:r>
              <a:rPr lang="en-US" sz="3200" b="1" dirty="0">
                <a:solidFill>
                  <a:srgbClr val="000000"/>
                </a:solidFill>
                <a:latin typeface="Times New Roman" panose="02020603050405020304" pitchFamily="18" charset="0"/>
                <a:cs typeface="Times New Roman" panose="02020603050405020304" pitchFamily="18" charset="0"/>
              </a:rPr>
              <a:t> 3,4</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Tìm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nội</a:t>
            </a:r>
            <a:r>
              <a:rPr lang="en-US" sz="3200" dirty="0">
                <a:solidFill>
                  <a:srgbClr val="000000"/>
                </a:solidFill>
                <a:latin typeface="Times New Roman" panose="02020603050405020304" pitchFamily="18" charset="0"/>
                <a:cs typeface="Times New Roman" panose="02020603050405020304" pitchFamily="18" charset="0"/>
              </a:rPr>
              <a:t> dung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thiệu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tắc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luật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29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958776">
            <a:off x="601963" y="105631"/>
            <a:ext cx="1859148" cy="2117041"/>
          </a:xfrm>
          <a:prstGeom prst="rect">
            <a:avLst/>
          </a:prstGeom>
        </p:spPr>
      </p:pic>
      <p:pic>
        <p:nvPicPr>
          <p:cNvPr id="34" name="Picture 2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7531">
            <a:off x="175388" y="2644241"/>
            <a:ext cx="1489234" cy="470237"/>
          </a:xfrm>
          <a:prstGeom prst="rect">
            <a:avLst/>
          </a:prstGeom>
        </p:spPr>
      </p:pic>
      <p:pic>
        <p:nvPicPr>
          <p:cNvPr id="12" name="Picture 11"/>
          <p:cNvPicPr>
            <a:picLocks noChangeAspect="1"/>
          </p:cNvPicPr>
          <p:nvPr/>
        </p:nvPicPr>
        <p:blipFill>
          <a:blip r:embed="rId4"/>
          <a:stretch>
            <a:fillRect/>
          </a:stretch>
        </p:blipFill>
        <p:spPr>
          <a:xfrm>
            <a:off x="2131061" y="506142"/>
            <a:ext cx="10870110" cy="969348"/>
          </a:xfrm>
          <a:prstGeom prst="rect">
            <a:avLst/>
          </a:prstGeom>
        </p:spPr>
      </p:pic>
      <p:sp>
        <p:nvSpPr>
          <p:cNvPr id="20" name="TextBox 19"/>
          <p:cNvSpPr txBox="1"/>
          <p:nvPr/>
        </p:nvSpPr>
        <p:spPr>
          <a:xfrm>
            <a:off x="1924537" y="2534419"/>
            <a:ext cx="4811054" cy="492443"/>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cs typeface="Times New Roman" panose="02020603050405020304" pitchFamily="18" charset="0"/>
              </a:rPr>
              <a:t>trật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7531">
            <a:off x="199955" y="3988323"/>
            <a:ext cx="1489234" cy="470237"/>
          </a:xfrm>
          <a:prstGeom prst="rect">
            <a:avLst/>
          </a:prstGeom>
        </p:spPr>
      </p:pic>
      <p:sp>
        <p:nvSpPr>
          <p:cNvPr id="22" name="TextBox 21"/>
          <p:cNvSpPr txBox="1"/>
          <p:nvPr/>
        </p:nvSpPr>
        <p:spPr>
          <a:xfrm>
            <a:off x="8636000" y="2525256"/>
            <a:ext cx="4655586" cy="492443"/>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quả</a:t>
            </a: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7531">
            <a:off x="6634936" y="2647604"/>
            <a:ext cx="1489234" cy="470237"/>
          </a:xfrm>
          <a:prstGeom prst="rect">
            <a:avLst/>
          </a:prstGeom>
        </p:spPr>
      </p:pic>
      <p:sp>
        <p:nvSpPr>
          <p:cNvPr id="24" name="TextBox 23"/>
          <p:cNvSpPr txBox="1"/>
          <p:nvPr/>
        </p:nvSpPr>
        <p:spPr>
          <a:xfrm>
            <a:off x="1926203" y="3499846"/>
            <a:ext cx="3802894" cy="1477328"/>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cs typeface="Times New Roman" panose="02020603050405020304" pitchFamily="18" charset="0"/>
              </a:rPr>
              <a:t>mức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trọng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vấn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nói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tới</a:t>
            </a: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7531">
            <a:off x="6757746" y="3879513"/>
            <a:ext cx="1489234" cy="470236"/>
          </a:xfrm>
          <a:prstGeom prst="rect">
            <a:avLst/>
          </a:prstGeom>
        </p:spPr>
      </p:pic>
      <p:sp>
        <p:nvSpPr>
          <p:cNvPr id="27" name="TextBox 26"/>
          <p:cNvSpPr txBox="1"/>
          <p:nvPr/>
        </p:nvSpPr>
        <p:spPr>
          <a:xfrm>
            <a:off x="8636000" y="3526041"/>
            <a:ext cx="3802894" cy="1477328"/>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khác</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54000" y="5537679"/>
            <a:ext cx="12420600" cy="1477328"/>
          </a:xfrm>
          <a:prstGeom prst="rect">
            <a:avLst/>
          </a:prstGeom>
        </p:spPr>
        <p:txBody>
          <a:bodyPr wrap="square" lIns="0" tIns="0" rIns="0" bIns="0" rtlCol="0" anchor="t">
            <a:spAutoFit/>
          </a:bodyPr>
          <a:lstStyle/>
          <a:p>
            <a:pPr lvl="0" algn="just"/>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khai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nào</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vụ</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tới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dự</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54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100000">
            <a:off x="-1861817" y="-2445113"/>
            <a:ext cx="9785096" cy="8059361"/>
          </a:xfrm>
          <a:prstGeom prst="rect">
            <a:avLst/>
          </a:prstGeom>
        </p:spPr>
      </p:pic>
      <p:pic>
        <p:nvPicPr>
          <p:cNvPr id="15"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9019901" y="5999317"/>
            <a:ext cx="6121073" cy="5041539"/>
          </a:xfrm>
          <a:prstGeom prst="rect">
            <a:avLst/>
          </a:prstGeom>
        </p:spPr>
      </p:pic>
      <p:pic>
        <p:nvPicPr>
          <p:cNvPr id="2" name="Picture 1"/>
          <p:cNvPicPr>
            <a:picLocks noChangeAspect="1"/>
          </p:cNvPicPr>
          <p:nvPr/>
        </p:nvPicPr>
        <p:blipFill>
          <a:blip r:embed="rId4"/>
          <a:stretch>
            <a:fillRect/>
          </a:stretch>
        </p:blipFill>
        <p:spPr>
          <a:xfrm>
            <a:off x="202090" y="381000"/>
            <a:ext cx="12802710" cy="963251"/>
          </a:xfrm>
          <a:prstGeom prst="rect">
            <a:avLst/>
          </a:prstGeom>
        </p:spPr>
      </p:pic>
      <p:sp>
        <p:nvSpPr>
          <p:cNvPr id="13" name="TextBox 12"/>
          <p:cNvSpPr txBox="1"/>
          <p:nvPr/>
        </p:nvSpPr>
        <p:spPr>
          <a:xfrm>
            <a:off x="490768" y="1279006"/>
            <a:ext cx="11726632" cy="3693319"/>
          </a:xfrm>
          <a:prstGeom prst="rect">
            <a:avLst/>
          </a:prstGeom>
        </p:spPr>
        <p:txBody>
          <a:bodyPr wrap="square" lIns="0" tIns="0" rIns="0" bIns="0" rtlCol="0" anchor="t">
            <a:spAutoFit/>
          </a:bodyPr>
          <a:lstStyle/>
          <a:p>
            <a:pPr lvl="0"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thuyết</a:t>
            </a:r>
            <a:r>
              <a:rPr lang="en-US" sz="3200" dirty="0">
                <a:solidFill>
                  <a:srgbClr val="000000"/>
                </a:solidFill>
                <a:latin typeface="Times New Roman" panose="02020603050405020304" pitchFamily="18" charset="0"/>
                <a:cs typeface="Times New Roman" panose="02020603050405020304" pitchFamily="18" charset="0"/>
              </a:rPr>
              <a:t> minh</a:t>
            </a:r>
          </a:p>
          <a:p>
            <a:pPr lvl="0"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dung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bày</a:t>
            </a:r>
            <a:r>
              <a:rPr lang="en-US" sz="3200" dirty="0">
                <a:solidFill>
                  <a:srgbClr val="000000"/>
                </a:solidFill>
                <a:latin typeface="Times New Roman" panose="02020603050405020304" pitchFamily="18" charset="0"/>
                <a:cs typeface="Times New Roman" panose="02020603050405020304" pitchFamily="18" charset="0"/>
              </a:rPr>
              <a:t> chi </a:t>
            </a:r>
            <a:r>
              <a:rPr lang="en-US" sz="3200" dirty="0" err="1">
                <a:solidFill>
                  <a:srgbClr val="000000"/>
                </a:solidFill>
                <a:latin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tổ</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địa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tham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đảm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ngắn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gọn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dễ</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kèm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tranh</a:t>
            </a:r>
            <a:r>
              <a:rPr lang="en-US" sz="3200" dirty="0">
                <a:solidFill>
                  <a:srgbClr val="000000"/>
                </a:solidFill>
                <a:latin typeface="Times New Roman" panose="02020603050405020304" pitchFamily="18" charset="0"/>
                <a:cs typeface="Times New Roman" panose="02020603050405020304" pitchFamily="18" charset="0"/>
              </a:rPr>
              <a:t>…</a:t>
            </a:r>
          </a:p>
        </p:txBody>
      </p:sp>
      <p:pic>
        <p:nvPicPr>
          <p:cNvPr id="16" name="Picture 1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308400" y="4446974"/>
            <a:ext cx="2546364" cy="2741342"/>
          </a:xfrm>
          <a:prstGeom prst="rect">
            <a:avLst/>
          </a:prstGeom>
        </p:spPr>
      </p:pic>
      <p:sp>
        <p:nvSpPr>
          <p:cNvPr id="17" name="TextBox 16"/>
          <p:cNvSpPr txBox="1"/>
          <p:nvPr/>
        </p:nvSpPr>
        <p:spPr>
          <a:xfrm>
            <a:off x="481191" y="4992510"/>
            <a:ext cx="9221609" cy="2215991"/>
          </a:xfrm>
          <a:prstGeom prst="rect">
            <a:avLst/>
          </a:prstGeom>
        </p:spPr>
        <p:txBody>
          <a:bodyPr wrap="square" lIns="0" tIns="0" rIns="0" bIns="0" rtlCol="0" anchor="t">
            <a:spAutoFit/>
          </a:bodyPr>
          <a:lstStyle/>
          <a:p>
            <a:pPr lvl="0"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giúp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tham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thưởng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hay </a:t>
            </a:r>
            <a:r>
              <a:rPr lang="en-US" sz="3200" dirty="0" err="1">
                <a:solidFill>
                  <a:srgbClr val="000000"/>
                </a:solidFill>
                <a:latin typeface="Times New Roman" panose="02020603050405020304" pitchFamily="18" charset="0"/>
                <a:cs typeface="Times New Roman" panose="02020603050405020304" pitchFamily="18" charset="0"/>
              </a:rPr>
              <a:t>đánh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chơi</a:t>
            </a:r>
            <a:r>
              <a:rPr lang="en-US" sz="3200" dirty="0">
                <a:solidFill>
                  <a:srgbClr val="000000"/>
                </a:solidFill>
                <a:latin typeface="Times New Roman" panose="02020603050405020304" pitchFamily="18" charset="0"/>
                <a:cs typeface="Times New Roman" panose="02020603050405020304" pitchFamily="18" charset="0"/>
              </a:rPr>
              <a:t> hay </a:t>
            </a: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ấy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lợi</a:t>
            </a:r>
            <a:r>
              <a:rPr lang="en-US" sz="3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307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130647" y="-733463"/>
            <a:ext cx="8735881" cy="5380068"/>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txBody>
            <a:bodyPr/>
            <a:lstStyle/>
            <a:p>
              <a:pPr defTabSz="650230"/>
              <a:endParaRPr lang="en-US" sz="1280">
                <a:solidFill>
                  <a:prstClr val="black"/>
                </a:solidFill>
                <a:latin typeface="Calibri"/>
              </a:endParaRPr>
            </a:p>
          </p:txBody>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txBody>
            <a:bodyPr/>
            <a:lstStyle/>
            <a:p>
              <a:pPr defTabSz="650230"/>
              <a:endParaRPr lang="en-US" sz="1280">
                <a:solidFill>
                  <a:prstClr val="black"/>
                </a:solidFill>
                <a:latin typeface="Calibri"/>
              </a:endParaRPr>
            </a:p>
          </p:txBody>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txBody>
            <a:bodyPr/>
            <a:lstStyle/>
            <a:p>
              <a:pPr defTabSz="650230"/>
              <a:endParaRPr lang="en-US" sz="1280">
                <a:solidFill>
                  <a:prstClr val="black"/>
                </a:solidFill>
                <a:latin typeface="Calibri"/>
              </a:endParaRPr>
            </a:p>
          </p:txBody>
        </p:sp>
      </p:gr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32394" y="3881965"/>
            <a:ext cx="9332387" cy="3539394"/>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246">
            <a:off x="441291" y="1476816"/>
            <a:ext cx="979169" cy="1270148"/>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5762">
            <a:off x="11638357" y="4262802"/>
            <a:ext cx="862720" cy="1119095"/>
          </a:xfrm>
          <a:prstGeom prst="rect">
            <a:avLst/>
          </a:prstGeom>
        </p:spPr>
      </p:pic>
      <p:pic>
        <p:nvPicPr>
          <p:cNvPr id="3" name="Picture 2"/>
          <p:cNvPicPr>
            <a:picLocks noChangeAspect="1"/>
          </p:cNvPicPr>
          <p:nvPr/>
        </p:nvPicPr>
        <p:blipFill>
          <a:blip r:embed="rId6"/>
          <a:stretch>
            <a:fillRect/>
          </a:stretch>
        </p:blipFill>
        <p:spPr>
          <a:xfrm>
            <a:off x="1769598" y="357789"/>
            <a:ext cx="9329585" cy="2843963"/>
          </a:xfrm>
          <a:prstGeom prst="rect">
            <a:avLst/>
          </a:prstGeom>
        </p:spPr>
      </p:pic>
      <p:sp>
        <p:nvSpPr>
          <p:cNvPr id="13" name="Rectangle 12"/>
          <p:cNvSpPr/>
          <p:nvPr/>
        </p:nvSpPr>
        <p:spPr>
          <a:xfrm>
            <a:off x="6648545" y="2629131"/>
            <a:ext cx="6502400" cy="785856"/>
          </a:xfrm>
          <a:prstGeom prst="rect">
            <a:avLst/>
          </a:prstGeom>
        </p:spPr>
        <p:txBody>
          <a:bodyPr>
            <a:spAutoFit/>
          </a:bodyPr>
          <a:lstStyle/>
          <a:p>
            <a:pPr algn="just" defTabSz="650230">
              <a:lnSpc>
                <a:spcPct val="150000"/>
              </a:lnSpc>
            </a:pPr>
            <a:r>
              <a:rPr lang="en-US" sz="3413" dirty="0" err="1">
                <a:solidFill>
                  <a:prstClr val="black"/>
                </a:solidFill>
                <a:latin typeface="Times New Roman" panose="02020603050405020304" pitchFamily="18" charset="0"/>
                <a:cs typeface="Times New Roman" panose="02020603050405020304" pitchFamily="18" charset="0"/>
              </a:rPr>
              <a:t>Thô-mát</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L.Phrit</a:t>
            </a:r>
            <a:r>
              <a:rPr lang="en-US" sz="3413" dirty="0">
                <a:solidFill>
                  <a:prstClr val="black"/>
                </a:solidFill>
                <a:latin typeface="Times New Roman" panose="02020603050405020304" pitchFamily="18" charset="0"/>
                <a:cs typeface="Times New Roman" panose="02020603050405020304" pitchFamily="18" charset="0"/>
              </a:rPr>
              <a:t>-man</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6150153" y="1156101"/>
            <a:ext cx="2560770" cy="250149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11" name="Group 11"/>
          <p:cNvGrpSpPr>
            <a:grpSpLocks noChangeAspect="1"/>
          </p:cNvGrpSpPr>
          <p:nvPr/>
        </p:nvGrpSpPr>
        <p:grpSpPr>
          <a:xfrm>
            <a:off x="6150153" y="4082181"/>
            <a:ext cx="2560770" cy="2501499"/>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16" name="Group 16"/>
          <p:cNvGrpSpPr>
            <a:grpSpLocks noChangeAspect="1"/>
          </p:cNvGrpSpPr>
          <p:nvPr/>
        </p:nvGrpSpPr>
        <p:grpSpPr>
          <a:xfrm>
            <a:off x="9166388" y="731520"/>
            <a:ext cx="2560770" cy="2501499"/>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21" name="Group 21"/>
          <p:cNvGrpSpPr>
            <a:grpSpLocks noChangeAspect="1"/>
          </p:cNvGrpSpPr>
          <p:nvPr/>
        </p:nvGrpSpPr>
        <p:grpSpPr>
          <a:xfrm>
            <a:off x="9166388" y="3612839"/>
            <a:ext cx="2560770" cy="2501499"/>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pic>
        <p:nvPicPr>
          <p:cNvPr id="26" name="Picture 2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702" y="982553"/>
            <a:ext cx="979169" cy="1270148"/>
          </a:xfrm>
          <a:prstGeom prst="rect">
            <a:avLst/>
          </a:prstGeom>
        </p:spPr>
      </p:pic>
      <p:pic>
        <p:nvPicPr>
          <p:cNvPr id="27" name="Picture 2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1952">
            <a:off x="11454876" y="5377397"/>
            <a:ext cx="901143" cy="1168935"/>
          </a:xfrm>
          <a:prstGeom prst="rect">
            <a:avLst/>
          </a:prstGeom>
        </p:spPr>
      </p:pic>
      <p:pic>
        <p:nvPicPr>
          <p:cNvPr id="2" name="Picture 1"/>
          <p:cNvPicPr>
            <a:picLocks noChangeAspect="1"/>
          </p:cNvPicPr>
          <p:nvPr/>
        </p:nvPicPr>
        <p:blipFill>
          <a:blip r:embed="rId5"/>
          <a:stretch>
            <a:fillRect/>
          </a:stretch>
        </p:blipFill>
        <p:spPr>
          <a:xfrm>
            <a:off x="-758613" y="1436526"/>
            <a:ext cx="7859915" cy="5050635"/>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99778" l="0" r="100000"/>
                    </a14:imgEffect>
                  </a14:imgLayer>
                </a14:imgProps>
              </a:ext>
            </a:extLst>
          </a:blip>
          <a:stretch>
            <a:fillRect/>
          </a:stretch>
        </p:blipFill>
        <p:spPr>
          <a:xfrm>
            <a:off x="6488405" y="1326184"/>
            <a:ext cx="1886960" cy="2282613"/>
          </a:xfrm>
          <a:prstGeom prst="rect">
            <a:avLst/>
          </a:prstGeom>
        </p:spPr>
      </p:pic>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9219085" y="910815"/>
            <a:ext cx="2510767" cy="2510767"/>
          </a:xfrm>
          <a:prstGeom prst="rect">
            <a:avLst/>
          </a:prstGeom>
        </p:spPr>
      </p:pic>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600250" y="4094193"/>
            <a:ext cx="3618836" cy="2561457"/>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9051869" y="3342490"/>
            <a:ext cx="3144671" cy="3144671"/>
          </a:xfrm>
          <a:prstGeom prst="rect">
            <a:avLst/>
          </a:prstGeom>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a:alphaModFix amt="3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H="1">
            <a:off x="-44800" y="2308072"/>
            <a:ext cx="5790054" cy="7423146"/>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1520" y="2948009"/>
            <a:ext cx="4338662" cy="3635671"/>
          </a:xfrm>
          <a:prstGeom prst="rect">
            <a:avLst/>
          </a:prstGeom>
        </p:spPr>
      </p:pic>
      <p:grpSp>
        <p:nvGrpSpPr>
          <p:cNvPr id="7" name="Group 7"/>
          <p:cNvGrpSpPr/>
          <p:nvPr/>
        </p:nvGrpSpPr>
        <p:grpSpPr>
          <a:xfrm>
            <a:off x="6050507" y="1327573"/>
            <a:ext cx="6482881" cy="5256107"/>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txBody>
            <a:bodyPr/>
            <a:lstStyle/>
            <a:p>
              <a:pPr defTabSz="650230"/>
              <a:endParaRPr lang="en-US" sz="1280">
                <a:solidFill>
                  <a:prstClr val="black"/>
                </a:solidFill>
                <a:latin typeface="Calibri"/>
              </a:endParaRPr>
            </a:p>
          </p:txBody>
        </p:sp>
      </p:grpSp>
      <p:pic>
        <p:nvPicPr>
          <p:cNvPr id="21" name="Picture 2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5398">
            <a:off x="6020405" y="771329"/>
            <a:ext cx="963993" cy="1250463"/>
          </a:xfrm>
          <a:prstGeom prst="rect">
            <a:avLst/>
          </a:prstGeom>
        </p:spPr>
      </p:pic>
      <p:pic>
        <p:nvPicPr>
          <p:cNvPr id="22" name="Picture 2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1906973" y="6108518"/>
            <a:ext cx="732614" cy="950325"/>
          </a:xfrm>
          <a:prstGeom prst="rect">
            <a:avLst/>
          </a:prstGeom>
        </p:spPr>
      </p:pic>
      <p:sp>
        <p:nvSpPr>
          <p:cNvPr id="10" name="TextBox 18"/>
          <p:cNvSpPr txBox="1"/>
          <p:nvPr/>
        </p:nvSpPr>
        <p:spPr>
          <a:xfrm>
            <a:off x="-22388" y="466804"/>
            <a:ext cx="5617958" cy="785471"/>
          </a:xfrm>
          <a:prstGeom prst="rect">
            <a:avLst/>
          </a:prstGeom>
        </p:spPr>
        <p:txBody>
          <a:bodyPr wrap="square" lIns="0" tIns="0" rIns="0" bIns="0" rtlCol="0" anchor="t">
            <a:spAutoFit/>
          </a:bodyPr>
          <a:lstStyle/>
          <a:p>
            <a:pPr algn="ctr" defTabSz="650230">
              <a:lnSpc>
                <a:spcPts val="6656"/>
              </a:lnSpc>
              <a:spcBef>
                <a:spcPct val="0"/>
              </a:spcBef>
            </a:pPr>
            <a:r>
              <a:rPr lang="en-US" sz="4693" b="1" dirty="0">
                <a:solidFill>
                  <a:srgbClr val="5E3023"/>
                </a:solidFill>
                <a:latin typeface="Times New Roman" panose="02020603050405020304" pitchFamily="18" charset="0"/>
                <a:cs typeface="Times New Roman" panose="02020603050405020304" pitchFamily="18" charset="0"/>
              </a:rPr>
              <a:t>1. </a:t>
            </a:r>
            <a:r>
              <a:rPr lang="en-US" sz="4693" b="1" dirty="0" err="1">
                <a:solidFill>
                  <a:srgbClr val="5E3023"/>
                </a:solidFill>
                <a:latin typeface="Times New Roman" panose="02020603050405020304" pitchFamily="18" charset="0"/>
                <a:cs typeface="Times New Roman" panose="02020603050405020304" pitchFamily="18" charset="0"/>
              </a:rPr>
              <a:t>Đọc</a:t>
            </a:r>
            <a:r>
              <a:rPr lang="en-US" sz="4693" b="1" dirty="0">
                <a:solidFill>
                  <a:srgbClr val="5E3023"/>
                </a:solidFill>
                <a:latin typeface="Times New Roman" panose="02020603050405020304" pitchFamily="18" charset="0"/>
                <a:cs typeface="Times New Roman" panose="02020603050405020304" pitchFamily="18" charset="0"/>
              </a:rPr>
              <a:t>- </a:t>
            </a:r>
            <a:r>
              <a:rPr lang="en-US" sz="4693" b="1" dirty="0" err="1">
                <a:solidFill>
                  <a:srgbClr val="5E3023"/>
                </a:solidFill>
                <a:latin typeface="Times New Roman" panose="02020603050405020304" pitchFamily="18" charset="0"/>
                <a:cs typeface="Times New Roman" panose="02020603050405020304" pitchFamily="18" charset="0"/>
              </a:rPr>
              <a:t>chú</a:t>
            </a:r>
            <a:r>
              <a:rPr lang="en-US" sz="4693" b="1" dirty="0">
                <a:solidFill>
                  <a:srgbClr val="5E3023"/>
                </a:solidFill>
                <a:latin typeface="Times New Roman" panose="02020603050405020304" pitchFamily="18" charset="0"/>
                <a:cs typeface="Times New Roman" panose="02020603050405020304" pitchFamily="18" charset="0"/>
              </a:rPr>
              <a:t> </a:t>
            </a:r>
            <a:r>
              <a:rPr lang="en-US" sz="4693" b="1" dirty="0" err="1">
                <a:solidFill>
                  <a:srgbClr val="5E3023"/>
                </a:solidFill>
                <a:latin typeface="Times New Roman" panose="02020603050405020304" pitchFamily="18" charset="0"/>
                <a:cs typeface="Times New Roman" panose="02020603050405020304" pitchFamily="18" charset="0"/>
              </a:rPr>
              <a:t>thích</a:t>
            </a:r>
            <a:endParaRPr lang="en-US" sz="4693" b="1" dirty="0">
              <a:solidFill>
                <a:srgbClr val="5E302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098591" y="1633374"/>
            <a:ext cx="2384213" cy="872547"/>
          </a:xfrm>
          <a:prstGeom prst="rect">
            <a:avLst/>
          </a:prstGeom>
        </p:spPr>
        <p:txBody>
          <a:bodyPr wrap="square">
            <a:spAutoFit/>
          </a:bodyPr>
          <a:lstStyle/>
          <a:p>
            <a:pPr algn="just" defTabSz="650230">
              <a:lnSpc>
                <a:spcPct val="150000"/>
              </a:lnSpc>
              <a:spcAft>
                <a:spcPts val="759"/>
              </a:spcAft>
              <a:tabLst>
                <a:tab pos="2131256" algn="l"/>
              </a:tabLst>
            </a:pPr>
            <a:r>
              <a:rPr lang="en-US" sz="384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384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384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6216844" y="2606397"/>
            <a:ext cx="6147706" cy="2997680"/>
          </a:xfrm>
          <a:prstGeom prst="rect">
            <a:avLst/>
          </a:prstGeom>
        </p:spPr>
        <p:txBody>
          <a:bodyPr wrap="square">
            <a:spAutoFit/>
          </a:bodyPr>
          <a:lstStyle/>
          <a:p>
            <a:pPr marL="406394" indent="-406394" algn="just" defTabSz="650230">
              <a:lnSpc>
                <a:spcPct val="150000"/>
              </a:lnSpc>
              <a:spcAft>
                <a:spcPts val="759"/>
              </a:spcAft>
              <a:buFontTx/>
              <a:buChar char="-"/>
              <a:tabLst>
                <a:tab pos="2131256" algn="l"/>
              </a:tabLst>
            </a:pP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GV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gọi</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to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06394" indent="-406394" algn="just" defTabSz="650230">
              <a:lnSpc>
                <a:spcPct val="150000"/>
              </a:lnSpc>
              <a:spcAft>
                <a:spcPts val="759"/>
              </a:spcAft>
              <a:buFontTx/>
              <a:buChar char="-"/>
              <a:tabLst>
                <a:tab pos="2131256" algn="l"/>
              </a:tabLst>
            </a:pP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to,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rõ</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ràng</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chú</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ý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mượn</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Anh</a:t>
            </a:r>
            <a:endParaRPr lang="en-US" sz="3129"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anim calcmode="lin" valueType="num">
                                      <p:cBhvr>
                                        <p:cTn id="2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anim calcmode="lin" valueType="num">
                                      <p:cBhvr>
                                        <p:cTn id="3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20587" y="4795520"/>
            <a:ext cx="3076037" cy="2926080"/>
          </a:xfrm>
          <a:prstGeom prst="rect">
            <a:avLst/>
          </a:prstGeom>
        </p:spPr>
      </p:pic>
      <p:sp>
        <p:nvSpPr>
          <p:cNvPr id="13" name="TextBox 18"/>
          <p:cNvSpPr txBox="1"/>
          <p:nvPr/>
        </p:nvSpPr>
        <p:spPr>
          <a:xfrm>
            <a:off x="4334934" y="243840"/>
            <a:ext cx="4263291" cy="785471"/>
          </a:xfrm>
          <a:prstGeom prst="rect">
            <a:avLst/>
          </a:prstGeom>
        </p:spPr>
        <p:txBody>
          <a:bodyPr lIns="0" tIns="0" rIns="0" bIns="0" rtlCol="0" anchor="t">
            <a:spAutoFit/>
          </a:bodyPr>
          <a:lstStyle/>
          <a:p>
            <a:pPr algn="ctr" defTabSz="650230">
              <a:lnSpc>
                <a:spcPts val="6656"/>
              </a:lnSpc>
              <a:spcBef>
                <a:spcPct val="0"/>
              </a:spcBef>
            </a:pPr>
            <a:r>
              <a:rPr lang="en-US" sz="4693" b="1" dirty="0">
                <a:solidFill>
                  <a:srgbClr val="5E3023"/>
                </a:solidFill>
                <a:latin typeface="Times New Roman" panose="02020603050405020304" pitchFamily="18" charset="0"/>
                <a:cs typeface="Times New Roman" panose="02020603050405020304" pitchFamily="18" charset="0"/>
              </a:rPr>
              <a:t>b. </a:t>
            </a:r>
            <a:r>
              <a:rPr lang="en-US" sz="4693" b="1" dirty="0" err="1">
                <a:solidFill>
                  <a:srgbClr val="5E3023"/>
                </a:solidFill>
                <a:latin typeface="Times New Roman" panose="02020603050405020304" pitchFamily="18" charset="0"/>
                <a:cs typeface="Times New Roman" panose="02020603050405020304" pitchFamily="18" charset="0"/>
              </a:rPr>
              <a:t>Chú</a:t>
            </a:r>
            <a:r>
              <a:rPr lang="en-US" sz="4693" b="1" dirty="0">
                <a:solidFill>
                  <a:srgbClr val="5E3023"/>
                </a:solidFill>
                <a:latin typeface="Times New Roman" panose="02020603050405020304" pitchFamily="18" charset="0"/>
                <a:cs typeface="Times New Roman" panose="02020603050405020304" pitchFamily="18" charset="0"/>
              </a:rPr>
              <a:t> </a:t>
            </a:r>
            <a:r>
              <a:rPr lang="en-US" sz="4693" b="1" dirty="0" err="1">
                <a:solidFill>
                  <a:srgbClr val="5E3023"/>
                </a:solidFill>
                <a:latin typeface="Times New Roman" panose="02020603050405020304" pitchFamily="18" charset="0"/>
                <a:cs typeface="Times New Roman" panose="02020603050405020304" pitchFamily="18" charset="0"/>
              </a:rPr>
              <a:t>thích</a:t>
            </a:r>
            <a:endParaRPr lang="en-US" sz="4693"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22356" y="1544320"/>
            <a:ext cx="7825155" cy="4917180"/>
          </a:xfrm>
          <a:prstGeom prst="rect">
            <a:avLst/>
          </a:prstGeom>
        </p:spPr>
        <p:txBody>
          <a:bodyPr wrap="square">
            <a:spAutoFit/>
          </a:bodyPr>
          <a:lstStyle/>
          <a:p>
            <a:pPr algn="just" defTabSz="650230">
              <a:lnSpc>
                <a:spcPct val="150000"/>
              </a:lnSpc>
              <a:spcAft>
                <a:spcPts val="759"/>
              </a:spcAft>
              <a:tabLst>
                <a:tab pos="2131256" algn="l"/>
              </a:tabLst>
            </a:pP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Min-ne-</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xô</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bang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Kì</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biệt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danh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vùng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vạn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a:t>
            </a:r>
            <a:endPar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650230">
              <a:lnSpc>
                <a:spcPct val="150000"/>
              </a:lnSpc>
              <a:spcAft>
                <a:spcPts val="759"/>
              </a:spcAft>
              <a:tabLst>
                <a:tab pos="2131256" algn="l"/>
              </a:tabLst>
            </a:pP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Thoai-lai</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Dôn</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chương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viễn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Mỹ</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Rót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Xơ-linh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defTabSz="650230">
              <a:lnSpc>
                <a:spcPct val="150000"/>
              </a:lnSpc>
              <a:spcAft>
                <a:spcPts val="759"/>
              </a:spcAft>
              <a:tabLst>
                <a:tab pos="2131256" algn="l"/>
              </a:tabLst>
            </a:pP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cực</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mút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mút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defTabSz="650230">
              <a:lnSpc>
                <a:spcPct val="150000"/>
              </a:lnSpc>
              <a:spcAft>
                <a:spcPts val="759"/>
              </a:spcAft>
              <a:tabLst>
                <a:tab pos="2131256" algn="l"/>
              </a:tabLst>
            </a:pP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endPar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373" y="-134823"/>
            <a:ext cx="1139343" cy="1186816"/>
          </a:xfrm>
          <a:prstGeom prst="rect">
            <a:avLst/>
          </a:prstGeom>
        </p:spPr>
      </p:pic>
      <p:grpSp>
        <p:nvGrpSpPr>
          <p:cNvPr id="7" name="Group 6"/>
          <p:cNvGrpSpPr>
            <a:grpSpLocks noChangeAspect="1"/>
          </p:cNvGrpSpPr>
          <p:nvPr/>
        </p:nvGrpSpPr>
        <p:grpSpPr>
          <a:xfrm>
            <a:off x="9676976" y="1032125"/>
            <a:ext cx="2560770" cy="2501499"/>
            <a:chOff x="0" y="0"/>
            <a:chExt cx="4828540" cy="4716780"/>
          </a:xfrm>
        </p:grpSpPr>
        <p:sp>
          <p:nvSpPr>
            <p:cNvPr id="8"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9" name="Group 11"/>
          <p:cNvGrpSpPr>
            <a:grpSpLocks noChangeAspect="1"/>
          </p:cNvGrpSpPr>
          <p:nvPr/>
        </p:nvGrpSpPr>
        <p:grpSpPr>
          <a:xfrm>
            <a:off x="9676976" y="3958205"/>
            <a:ext cx="2560770" cy="2501499"/>
            <a:chOff x="0" y="0"/>
            <a:chExt cx="4828540" cy="4716780"/>
          </a:xfrm>
        </p:grpSpPr>
        <p:sp>
          <p:nvSpPr>
            <p:cNvPr id="10"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99778" l="0" r="100000"/>
                    </a14:imgEffect>
                  </a14:imgLayer>
                </a14:imgProps>
              </a:ext>
            </a:extLst>
          </a:blip>
          <a:stretch>
            <a:fillRect/>
          </a:stretch>
        </p:blipFill>
        <p:spPr>
          <a:xfrm>
            <a:off x="10015228" y="1202208"/>
            <a:ext cx="1886960" cy="2282613"/>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127073" y="3970216"/>
            <a:ext cx="3618836" cy="2561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500"/>
                                        <p:tgtEl>
                                          <p:spTgt spid="15">
                                            <p:txEl>
                                              <p:pRg st="3" end="3"/>
                                            </p:txEl>
                                          </p:spTgt>
                                        </p:tgtEl>
                                      </p:cBhvr>
                                    </p:animEffect>
                                    <p:anim calcmode="lin" valueType="num">
                                      <p:cBhvr>
                                        <p:cTn id="2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20587" y="4795520"/>
            <a:ext cx="3076037" cy="2926080"/>
          </a:xfrm>
          <a:prstGeom prst="rect">
            <a:avLst/>
          </a:prstGeom>
        </p:spPr>
      </p:pic>
      <p:sp>
        <p:nvSpPr>
          <p:cNvPr id="13" name="TextBox 18"/>
          <p:cNvSpPr txBox="1"/>
          <p:nvPr/>
        </p:nvSpPr>
        <p:spPr>
          <a:xfrm>
            <a:off x="4334934" y="243840"/>
            <a:ext cx="4263291" cy="785471"/>
          </a:xfrm>
          <a:prstGeom prst="rect">
            <a:avLst/>
          </a:prstGeom>
        </p:spPr>
        <p:txBody>
          <a:bodyPr lIns="0" tIns="0" rIns="0" bIns="0" rtlCol="0" anchor="t">
            <a:spAutoFit/>
          </a:bodyPr>
          <a:lstStyle/>
          <a:p>
            <a:pPr algn="ctr" defTabSz="650230">
              <a:lnSpc>
                <a:spcPts val="6656"/>
              </a:lnSpc>
              <a:spcBef>
                <a:spcPct val="0"/>
              </a:spcBef>
            </a:pPr>
            <a:r>
              <a:rPr lang="en-US" sz="4693" b="1" dirty="0">
                <a:solidFill>
                  <a:srgbClr val="5E3023"/>
                </a:solidFill>
                <a:latin typeface="Times New Roman" panose="02020603050405020304" pitchFamily="18" charset="0"/>
                <a:cs typeface="Times New Roman" panose="02020603050405020304" pitchFamily="18" charset="0"/>
              </a:rPr>
              <a:t>b. </a:t>
            </a:r>
            <a:r>
              <a:rPr lang="en-US" sz="4693" b="1" dirty="0" err="1">
                <a:solidFill>
                  <a:srgbClr val="5E3023"/>
                </a:solidFill>
                <a:latin typeface="Times New Roman" panose="02020603050405020304" pitchFamily="18" charset="0"/>
                <a:cs typeface="Times New Roman" panose="02020603050405020304" pitchFamily="18" charset="0"/>
              </a:rPr>
              <a:t>Chú</a:t>
            </a:r>
            <a:r>
              <a:rPr lang="en-US" sz="4693" b="1" dirty="0">
                <a:solidFill>
                  <a:srgbClr val="5E3023"/>
                </a:solidFill>
                <a:latin typeface="Times New Roman" panose="02020603050405020304" pitchFamily="18" charset="0"/>
                <a:cs typeface="Times New Roman" panose="02020603050405020304" pitchFamily="18" charset="0"/>
              </a:rPr>
              <a:t> </a:t>
            </a:r>
            <a:r>
              <a:rPr lang="en-US" sz="4693" b="1" dirty="0" err="1">
                <a:solidFill>
                  <a:srgbClr val="5E3023"/>
                </a:solidFill>
                <a:latin typeface="Times New Roman" panose="02020603050405020304" pitchFamily="18" charset="0"/>
                <a:cs typeface="Times New Roman" panose="02020603050405020304" pitchFamily="18" charset="0"/>
              </a:rPr>
              <a:t>thích</a:t>
            </a:r>
            <a:endParaRPr lang="en-US" sz="4693"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497493" y="1313288"/>
            <a:ext cx="7916072" cy="5471113"/>
          </a:xfrm>
          <a:prstGeom prst="rect">
            <a:avLst/>
          </a:prstGeom>
        </p:spPr>
        <p:txBody>
          <a:bodyPr wrap="square">
            <a:spAutoFit/>
          </a:bodyPr>
          <a:lstStyle/>
          <a:p>
            <a:pPr algn="just" defTabSz="650230">
              <a:lnSpc>
                <a:spcPct val="150000"/>
              </a:lnSpc>
              <a:spcAft>
                <a:spcPts val="759"/>
              </a:spcAft>
              <a:tabLst>
                <a:tab pos="2131256" algn="l"/>
              </a:tabLst>
            </a:pP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Hải</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lưu</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chảy</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defTabSz="650230">
              <a:lnSpc>
                <a:spcPct val="150000"/>
              </a:lnSpc>
              <a:spcAft>
                <a:spcPts val="759"/>
              </a:spcAft>
              <a:tabLst>
                <a:tab pos="2131256" algn="l"/>
              </a:tabLst>
            </a:pP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trồi</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đáy</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giàu</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bề</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defTabSz="650230">
              <a:lnSpc>
                <a:spcPct val="150000"/>
              </a:lnSpc>
              <a:spcAft>
                <a:spcPts val="759"/>
              </a:spcAft>
              <a:tabLst>
                <a:tab pos="2131256" algn="l"/>
              </a:tabLst>
            </a:pP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Cực</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đoan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lệch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hẳn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lo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ngại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hài</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hòa</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373" y="-134823"/>
            <a:ext cx="1139343" cy="1186816"/>
          </a:xfrm>
          <a:prstGeom prst="rect">
            <a:avLst/>
          </a:prstGeom>
        </p:spPr>
      </p:pic>
      <p:grpSp>
        <p:nvGrpSpPr>
          <p:cNvPr id="7" name="Group 16"/>
          <p:cNvGrpSpPr>
            <a:grpSpLocks noChangeAspect="1"/>
          </p:cNvGrpSpPr>
          <p:nvPr/>
        </p:nvGrpSpPr>
        <p:grpSpPr>
          <a:xfrm>
            <a:off x="760103" y="1369474"/>
            <a:ext cx="2560770" cy="2501499"/>
            <a:chOff x="0" y="0"/>
            <a:chExt cx="4828540" cy="4716780"/>
          </a:xfrm>
        </p:grpSpPr>
        <p:sp>
          <p:nvSpPr>
            <p:cNvPr id="8"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9" name="Group 21"/>
          <p:cNvGrpSpPr>
            <a:grpSpLocks noChangeAspect="1"/>
          </p:cNvGrpSpPr>
          <p:nvPr/>
        </p:nvGrpSpPr>
        <p:grpSpPr>
          <a:xfrm>
            <a:off x="760103" y="4250792"/>
            <a:ext cx="2560770" cy="2501499"/>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812800" y="1548768"/>
            <a:ext cx="2510767" cy="2510767"/>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645584" y="3980444"/>
            <a:ext cx="3144671" cy="3144671"/>
          </a:xfrm>
          <a:prstGeom prst="rect">
            <a:avLst/>
          </a:prstGeom>
        </p:spPr>
      </p:pic>
    </p:spTree>
    <p:extLst>
      <p:ext uri="{BB962C8B-B14F-4D97-AF65-F5344CB8AC3E}">
        <p14:creationId xmlns:p14="http://schemas.microsoft.com/office/powerpoint/2010/main" val="35942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5398">
            <a:off x="497548" y="5816760"/>
            <a:ext cx="963993" cy="1250463"/>
          </a:xfrm>
          <a:prstGeom prst="rect">
            <a:avLst/>
          </a:prstGeom>
        </p:spPr>
      </p:pic>
      <p:pic>
        <p:nvPicPr>
          <p:cNvPr id="33" name="Picture 4"/>
          <p:cNvPicPr>
            <a:picLocks noChangeAspect="1"/>
          </p:cNvPicPr>
          <p:nvPr/>
        </p:nvPicPr>
        <p:blipFill>
          <a:blip r:embed="rId4"/>
          <a:srcRect/>
          <a:stretch>
            <a:fillRect/>
          </a:stretch>
        </p:blipFill>
        <p:spPr>
          <a:xfrm>
            <a:off x="10287339" y="-5419"/>
            <a:ext cx="2706624" cy="7320619"/>
          </a:xfrm>
          <a:prstGeom prst="rect">
            <a:avLst/>
          </a:prstGeom>
        </p:spPr>
      </p:pic>
      <p:sp>
        <p:nvSpPr>
          <p:cNvPr id="7" name="TextBox 18"/>
          <p:cNvSpPr txBox="1"/>
          <p:nvPr/>
        </p:nvSpPr>
        <p:spPr>
          <a:xfrm>
            <a:off x="466488" y="460587"/>
            <a:ext cx="5310293" cy="785471"/>
          </a:xfrm>
          <a:prstGeom prst="rect">
            <a:avLst/>
          </a:prstGeom>
        </p:spPr>
        <p:txBody>
          <a:bodyPr wrap="square" lIns="0" tIns="0" rIns="0" bIns="0" rtlCol="0" anchor="t">
            <a:spAutoFit/>
          </a:bodyPr>
          <a:lstStyle/>
          <a:p>
            <a:pPr algn="ctr" defTabSz="650230">
              <a:lnSpc>
                <a:spcPts val="6656"/>
              </a:lnSpc>
              <a:spcBef>
                <a:spcPct val="0"/>
              </a:spcBef>
            </a:pPr>
            <a:r>
              <a:rPr lang="en-US" sz="4693" b="1" dirty="0">
                <a:solidFill>
                  <a:srgbClr val="5E3023"/>
                </a:solidFill>
                <a:latin typeface="Times New Roman" panose="02020603050405020304" pitchFamily="18" charset="0"/>
                <a:cs typeface="Times New Roman" panose="02020603050405020304" pitchFamily="18" charset="0"/>
              </a:rPr>
              <a:t>2. </a:t>
            </a:r>
            <a:r>
              <a:rPr lang="en-US" sz="4693" b="1" dirty="0" err="1">
                <a:solidFill>
                  <a:srgbClr val="5E3023"/>
                </a:solidFill>
                <a:latin typeface="Times New Roman" panose="02020603050405020304" pitchFamily="18" charset="0"/>
                <a:cs typeface="Times New Roman" panose="02020603050405020304" pitchFamily="18" charset="0"/>
              </a:rPr>
              <a:t>Tìm</a:t>
            </a:r>
            <a:r>
              <a:rPr lang="en-US" sz="4693" b="1" dirty="0">
                <a:solidFill>
                  <a:srgbClr val="5E3023"/>
                </a:solidFill>
                <a:latin typeface="Times New Roman" panose="02020603050405020304" pitchFamily="18" charset="0"/>
                <a:cs typeface="Times New Roman" panose="02020603050405020304" pitchFamily="18" charset="0"/>
              </a:rPr>
              <a:t> </a:t>
            </a:r>
            <a:r>
              <a:rPr lang="en-US" sz="4693" b="1" dirty="0" err="1">
                <a:solidFill>
                  <a:srgbClr val="5E3023"/>
                </a:solidFill>
                <a:latin typeface="Times New Roman" panose="02020603050405020304" pitchFamily="18" charset="0"/>
                <a:cs typeface="Times New Roman" panose="02020603050405020304" pitchFamily="18" charset="0"/>
              </a:rPr>
              <a:t>hiểu</a:t>
            </a:r>
            <a:r>
              <a:rPr lang="en-US" sz="4693" b="1" dirty="0">
                <a:solidFill>
                  <a:srgbClr val="5E3023"/>
                </a:solidFill>
                <a:latin typeface="Times New Roman" panose="02020603050405020304" pitchFamily="18" charset="0"/>
                <a:cs typeface="Times New Roman" panose="02020603050405020304" pitchFamily="18" charset="0"/>
              </a:rPr>
              <a:t> </a:t>
            </a:r>
            <a:r>
              <a:rPr lang="en-US" sz="4693" b="1" dirty="0" err="1">
                <a:solidFill>
                  <a:srgbClr val="5E3023"/>
                </a:solidFill>
                <a:latin typeface="Times New Roman" panose="02020603050405020304" pitchFamily="18" charset="0"/>
                <a:cs typeface="Times New Roman" panose="02020603050405020304" pitchFamily="18" charset="0"/>
              </a:rPr>
              <a:t>chung</a:t>
            </a:r>
            <a:endParaRPr lang="en-US" sz="4693" b="1" dirty="0">
              <a:solidFill>
                <a:srgbClr val="5E302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40534" y="2032000"/>
            <a:ext cx="5562202" cy="1825165"/>
          </a:xfrm>
          <a:prstGeom prst="rect">
            <a:avLst/>
          </a:prstGeom>
        </p:spPr>
      </p:pic>
      <p:grpSp>
        <p:nvGrpSpPr>
          <p:cNvPr id="3" name="Group 2"/>
          <p:cNvGrpSpPr/>
          <p:nvPr/>
        </p:nvGrpSpPr>
        <p:grpSpPr>
          <a:xfrm>
            <a:off x="5671785" y="1435947"/>
            <a:ext cx="4491521" cy="5574064"/>
            <a:chOff x="6332999" y="2023638"/>
            <a:chExt cx="7505552" cy="7838527"/>
          </a:xfrm>
        </p:grpSpPr>
        <p:pic>
          <p:nvPicPr>
            <p:cNvPr id="22" name="Picture 21"/>
            <p:cNvPicPr>
              <a:picLocks noChangeAspect="1"/>
            </p:cNvPicPr>
            <p:nvPr/>
          </p:nvPicPr>
          <p:blipFill rotWithShape="1">
            <a:blip r:embed="rId6"/>
            <a:srcRect l="30088" t="58062" r="30673"/>
            <a:stretch/>
          </p:blipFill>
          <p:spPr>
            <a:xfrm>
              <a:off x="6343159" y="5891090"/>
              <a:ext cx="7495392" cy="3971075"/>
            </a:xfrm>
            <a:prstGeom prst="rect">
              <a:avLst/>
            </a:prstGeom>
          </p:spPr>
        </p:pic>
        <p:pic>
          <p:nvPicPr>
            <p:cNvPr id="20" name="Picture 19"/>
            <p:cNvPicPr>
              <a:picLocks noChangeAspect="1"/>
            </p:cNvPicPr>
            <p:nvPr/>
          </p:nvPicPr>
          <p:blipFill rotWithShape="1">
            <a:blip r:embed="rId6"/>
            <a:srcRect l="30088" t="20829" r="30673" b="40725"/>
            <a:stretch/>
          </p:blipFill>
          <p:spPr>
            <a:xfrm>
              <a:off x="6332999" y="2023638"/>
              <a:ext cx="7505552" cy="3867452"/>
            </a:xfrm>
            <a:prstGeom prst="rect">
              <a:avLst/>
            </a:prstGeom>
          </p:spPr>
        </p:pic>
      </p:grpSp>
      <p:sp>
        <p:nvSpPr>
          <p:cNvPr id="9" name="Rectangle 8"/>
          <p:cNvSpPr/>
          <p:nvPr/>
        </p:nvSpPr>
        <p:spPr>
          <a:xfrm>
            <a:off x="975360" y="3573611"/>
            <a:ext cx="4118187" cy="2085892"/>
          </a:xfrm>
          <a:prstGeom prst="rect">
            <a:avLst/>
          </a:prstGeom>
        </p:spPr>
        <p:txBody>
          <a:bodyPr wrap="square">
            <a:spAutoFit/>
          </a:bodyPr>
          <a:lstStyle/>
          <a:p>
            <a:pPr algn="just" defTabSz="650230">
              <a:lnSpc>
                <a:spcPct val="150000"/>
              </a:lnSpc>
              <a:spcAft>
                <a:spcPts val="759"/>
              </a:spcAft>
              <a:tabLst>
                <a:tab pos="2131256" algn="l"/>
              </a:tabLst>
            </a:pP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Gv</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PHT</a:t>
            </a:r>
          </a:p>
          <a:p>
            <a:pPr algn="just" defTabSz="650230">
              <a:lnSpc>
                <a:spcPct val="150000"/>
              </a:lnSpc>
              <a:spcAft>
                <a:spcPts val="759"/>
              </a:spcAft>
              <a:tabLst>
                <a:tab pos="2131256" algn="l"/>
              </a:tabLst>
            </a:pP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44"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7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phút</a:t>
            </a:r>
            <a:endPar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160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7954" y="111612"/>
            <a:ext cx="979169" cy="1270148"/>
          </a:xfrm>
          <a:prstGeom prst="rect">
            <a:avLst/>
          </a:prstGeom>
        </p:spPr>
      </p:pic>
      <p:sp>
        <p:nvSpPr>
          <p:cNvPr id="22" name="TextBox 18"/>
          <p:cNvSpPr txBox="1"/>
          <p:nvPr/>
        </p:nvSpPr>
        <p:spPr>
          <a:xfrm>
            <a:off x="4334934" y="243840"/>
            <a:ext cx="5310293" cy="785471"/>
          </a:xfrm>
          <a:prstGeom prst="rect">
            <a:avLst/>
          </a:prstGeom>
        </p:spPr>
        <p:txBody>
          <a:bodyPr wrap="square" lIns="0" tIns="0" rIns="0" bIns="0" rtlCol="0" anchor="t">
            <a:spAutoFit/>
          </a:bodyPr>
          <a:lstStyle/>
          <a:p>
            <a:pPr algn="ctr" defTabSz="650230">
              <a:lnSpc>
                <a:spcPts val="6656"/>
              </a:lnSpc>
              <a:spcBef>
                <a:spcPct val="0"/>
              </a:spcBef>
            </a:pPr>
            <a:r>
              <a:rPr lang="en-US" sz="4693" b="1" dirty="0">
                <a:solidFill>
                  <a:srgbClr val="5E3023"/>
                </a:solidFill>
                <a:latin typeface="Times New Roman" panose="02020603050405020304" pitchFamily="18" charset="0"/>
                <a:cs typeface="Times New Roman" panose="02020603050405020304" pitchFamily="18" charset="0"/>
              </a:rPr>
              <a:t>2. </a:t>
            </a:r>
            <a:r>
              <a:rPr lang="en-US" sz="4693" b="1" dirty="0" err="1">
                <a:solidFill>
                  <a:srgbClr val="5E3023"/>
                </a:solidFill>
                <a:latin typeface="Times New Roman" panose="02020603050405020304" pitchFamily="18" charset="0"/>
                <a:cs typeface="Times New Roman" panose="02020603050405020304" pitchFamily="18" charset="0"/>
              </a:rPr>
              <a:t>Tìm</a:t>
            </a:r>
            <a:r>
              <a:rPr lang="en-US" sz="4693" b="1" dirty="0">
                <a:solidFill>
                  <a:srgbClr val="5E3023"/>
                </a:solidFill>
                <a:latin typeface="Times New Roman" panose="02020603050405020304" pitchFamily="18" charset="0"/>
                <a:cs typeface="Times New Roman" panose="02020603050405020304" pitchFamily="18" charset="0"/>
              </a:rPr>
              <a:t> </a:t>
            </a:r>
            <a:r>
              <a:rPr lang="en-US" sz="4693" b="1" dirty="0" err="1">
                <a:solidFill>
                  <a:srgbClr val="5E3023"/>
                </a:solidFill>
                <a:latin typeface="Times New Roman" panose="02020603050405020304" pitchFamily="18" charset="0"/>
                <a:cs typeface="Times New Roman" panose="02020603050405020304" pitchFamily="18" charset="0"/>
              </a:rPr>
              <a:t>hiểu</a:t>
            </a:r>
            <a:r>
              <a:rPr lang="en-US" sz="4693" b="1" dirty="0">
                <a:solidFill>
                  <a:srgbClr val="5E3023"/>
                </a:solidFill>
                <a:latin typeface="Times New Roman" panose="02020603050405020304" pitchFamily="18" charset="0"/>
                <a:cs typeface="Times New Roman" panose="02020603050405020304" pitchFamily="18" charset="0"/>
              </a:rPr>
              <a:t> </a:t>
            </a:r>
            <a:r>
              <a:rPr lang="en-US" sz="4693" b="1" dirty="0" err="1">
                <a:solidFill>
                  <a:srgbClr val="5E3023"/>
                </a:solidFill>
                <a:latin typeface="Times New Roman" panose="02020603050405020304" pitchFamily="18" charset="0"/>
                <a:cs typeface="Times New Roman" panose="02020603050405020304" pitchFamily="18" charset="0"/>
              </a:rPr>
              <a:t>chung</a:t>
            </a:r>
            <a:endParaRPr lang="en-US" sz="4693" b="1" dirty="0">
              <a:solidFill>
                <a:srgbClr val="5E3023"/>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06400" y="1381760"/>
            <a:ext cx="7857067" cy="728148"/>
          </a:xfrm>
          <a:prstGeom prst="rect">
            <a:avLst/>
          </a:prstGeom>
        </p:spPr>
        <p:txBody>
          <a:bodyPr wrap="square">
            <a:spAutoFit/>
          </a:bodyPr>
          <a:lstStyle/>
          <a:p>
            <a:pPr algn="just" defTabSz="650230">
              <a:lnSpc>
                <a:spcPct val="150000"/>
              </a:lnSpc>
              <a:spcAft>
                <a:spcPts val="759"/>
              </a:spcAft>
              <a:tabLst>
                <a:tab pos="2131256" algn="l"/>
              </a:tabLst>
            </a:pPr>
            <a:r>
              <a:rPr lang="en-US" sz="312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3129"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12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312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1619" y="4977442"/>
            <a:ext cx="3076037" cy="2926080"/>
          </a:xfrm>
          <a:prstGeom prst="rect">
            <a:avLst/>
          </a:prstGeom>
        </p:spPr>
      </p:pic>
      <p:pic>
        <p:nvPicPr>
          <p:cNvPr id="30" name="Picture 2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1952">
            <a:off x="11906973" y="6108518"/>
            <a:ext cx="732614" cy="950325"/>
          </a:xfrm>
          <a:prstGeom prst="rect">
            <a:avLst/>
          </a:prstGeom>
        </p:spPr>
      </p:pic>
      <p:pic>
        <p:nvPicPr>
          <p:cNvPr id="12" name="Picture 11"/>
          <p:cNvPicPr>
            <a:picLocks noChangeAspect="1"/>
          </p:cNvPicPr>
          <p:nvPr/>
        </p:nvPicPr>
        <p:blipFill>
          <a:blip r:embed="rId6"/>
          <a:stretch>
            <a:fillRect/>
          </a:stretch>
        </p:blipFill>
        <p:spPr>
          <a:xfrm>
            <a:off x="406400" y="2368459"/>
            <a:ext cx="2965180" cy="4417719"/>
          </a:xfrm>
          <a:prstGeom prst="rect">
            <a:avLst/>
          </a:prstGeom>
        </p:spPr>
      </p:pic>
      <p:sp>
        <p:nvSpPr>
          <p:cNvPr id="2" name="Rectangle 1"/>
          <p:cNvSpPr/>
          <p:nvPr/>
        </p:nvSpPr>
        <p:spPr>
          <a:xfrm>
            <a:off x="4461753" y="1598507"/>
            <a:ext cx="7640320" cy="5389296"/>
          </a:xfrm>
          <a:prstGeom prst="rect">
            <a:avLst/>
          </a:prstGeom>
        </p:spPr>
        <p:txBody>
          <a:bodyPr wrap="square">
            <a:spAutoFit/>
          </a:bodyPr>
          <a:lstStyle/>
          <a:p>
            <a:pPr marL="406394" indent="-406394" algn="just" defTabSz="650230">
              <a:buFontTx/>
              <a:buChar char="-"/>
            </a:pPr>
            <a:r>
              <a:rPr lang="en-US" sz="3129" b="1" dirty="0" err="1">
                <a:solidFill>
                  <a:srgbClr val="000000"/>
                </a:solidFill>
                <a:latin typeface="Times New Roman" panose="02020603050405020304" pitchFamily="18" charset="0"/>
              </a:rPr>
              <a:t>Tên</a:t>
            </a:r>
            <a:r>
              <a:rPr lang="en-US" sz="3129" dirty="0">
                <a:solidFill>
                  <a:srgbClr val="000000"/>
                </a:solidFill>
                <a:latin typeface="Times New Roman" panose="02020603050405020304" pitchFamily="18" charset="0"/>
              </a:rPr>
              <a:t>: </a:t>
            </a:r>
            <a:r>
              <a:rPr lang="vi-VN" sz="3129" dirty="0">
                <a:solidFill>
                  <a:srgbClr val="000000"/>
                </a:solidFill>
                <a:latin typeface="Times New Roman" panose="02020603050405020304" pitchFamily="18" charset="0"/>
              </a:rPr>
              <a:t>Thô-mát L. Phrít-man </a:t>
            </a:r>
            <a:endParaRPr lang="en-US" sz="3129" dirty="0">
              <a:solidFill>
                <a:srgbClr val="000000"/>
              </a:solidFill>
              <a:latin typeface="Times New Roman" panose="02020603050405020304" pitchFamily="18" charset="0"/>
            </a:endParaRPr>
          </a:p>
          <a:p>
            <a:pPr marL="406394" indent="-406394" algn="just" defTabSz="650230">
              <a:buFontTx/>
              <a:buChar char="-"/>
            </a:pPr>
            <a:r>
              <a:rPr lang="en-US" sz="3129" b="1" dirty="0" err="1">
                <a:solidFill>
                  <a:srgbClr val="000000"/>
                </a:solidFill>
                <a:latin typeface="Times New Roman" panose="02020603050405020304" pitchFamily="18" charset="0"/>
              </a:rPr>
              <a:t>Năm</a:t>
            </a:r>
            <a:r>
              <a:rPr lang="en-US" sz="3129" b="1" dirty="0">
                <a:solidFill>
                  <a:srgbClr val="000000"/>
                </a:solidFill>
                <a:latin typeface="Times New Roman" panose="02020603050405020304" pitchFamily="18" charset="0"/>
              </a:rPr>
              <a:t> </a:t>
            </a:r>
            <a:r>
              <a:rPr lang="en-US" sz="3129" b="1" dirty="0" err="1">
                <a:solidFill>
                  <a:srgbClr val="000000"/>
                </a:solidFill>
                <a:latin typeface="Times New Roman" panose="02020603050405020304" pitchFamily="18" charset="0"/>
              </a:rPr>
              <a:t>sinh</a:t>
            </a:r>
            <a:r>
              <a:rPr lang="en-US" sz="3129" dirty="0">
                <a:solidFill>
                  <a:srgbClr val="000000"/>
                </a:solidFill>
                <a:latin typeface="Times New Roman" panose="02020603050405020304" pitchFamily="18" charset="0"/>
              </a:rPr>
              <a:t>: </a:t>
            </a:r>
            <a:r>
              <a:rPr lang="vi-VN" sz="3129" dirty="0">
                <a:solidFill>
                  <a:srgbClr val="000000"/>
                </a:solidFill>
                <a:latin typeface="Times New Roman" panose="02020603050405020304" pitchFamily="18" charset="0"/>
              </a:rPr>
              <a:t>(1953), </a:t>
            </a:r>
            <a:endParaRPr lang="en-US" sz="3129" dirty="0">
              <a:solidFill>
                <a:srgbClr val="000000"/>
              </a:solidFill>
              <a:latin typeface="Times New Roman" panose="02020603050405020304" pitchFamily="18" charset="0"/>
            </a:endParaRPr>
          </a:p>
          <a:p>
            <a:pPr marL="406394" indent="-406394" algn="just" defTabSz="650230">
              <a:buFontTx/>
              <a:buChar char="-"/>
            </a:pPr>
            <a:r>
              <a:rPr lang="en-US" sz="3129" b="1" dirty="0" err="1">
                <a:solidFill>
                  <a:srgbClr val="000000"/>
                </a:solidFill>
                <a:latin typeface="Times New Roman" panose="02020603050405020304" pitchFamily="18" charset="0"/>
              </a:rPr>
              <a:t>Quê</a:t>
            </a:r>
            <a:r>
              <a:rPr lang="en-US" sz="3129" b="1" dirty="0">
                <a:solidFill>
                  <a:srgbClr val="000000"/>
                </a:solidFill>
                <a:latin typeface="Times New Roman" panose="02020603050405020304" pitchFamily="18" charset="0"/>
              </a:rPr>
              <a:t> </a:t>
            </a:r>
            <a:r>
              <a:rPr lang="en-US" sz="3129" b="1" dirty="0" err="1">
                <a:solidFill>
                  <a:srgbClr val="000000"/>
                </a:solidFill>
                <a:latin typeface="Times New Roman" panose="02020603050405020304" pitchFamily="18" charset="0"/>
              </a:rPr>
              <a:t>quán</a:t>
            </a:r>
            <a:r>
              <a:rPr lang="en-US" sz="3129" dirty="0">
                <a:solidFill>
                  <a:srgbClr val="000000"/>
                </a:solidFill>
                <a:latin typeface="Times New Roman" panose="02020603050405020304" pitchFamily="18" charset="0"/>
              </a:rPr>
              <a:t>: </a:t>
            </a:r>
            <a:r>
              <a:rPr lang="vi-VN" sz="3129" dirty="0">
                <a:solidFill>
                  <a:srgbClr val="000000"/>
                </a:solidFill>
                <a:latin typeface="Times New Roman" panose="02020603050405020304" pitchFamily="18" charset="0"/>
              </a:rPr>
              <a:t>sinh ra tại St.Louis Park, một vùng ngoại ô của Minneapolis</a:t>
            </a:r>
            <a:r>
              <a:rPr lang="en-US" sz="3129" dirty="0">
                <a:solidFill>
                  <a:srgbClr val="000000"/>
                </a:solidFill>
                <a:latin typeface="Times New Roman" panose="02020603050405020304" pitchFamily="18" charset="0"/>
              </a:rPr>
              <a:t>- </a:t>
            </a:r>
            <a:r>
              <a:rPr lang="en-US" sz="3129" dirty="0" err="1">
                <a:solidFill>
                  <a:srgbClr val="000000"/>
                </a:solidFill>
                <a:latin typeface="Times New Roman" panose="02020603050405020304" pitchFamily="18" charset="0"/>
              </a:rPr>
              <a:t>Mỹ</a:t>
            </a:r>
            <a:endParaRPr lang="en-US" sz="3129" dirty="0">
              <a:solidFill>
                <a:srgbClr val="000000"/>
              </a:solidFill>
              <a:latin typeface="Times New Roman" panose="02020603050405020304" pitchFamily="18" charset="0"/>
            </a:endParaRPr>
          </a:p>
          <a:p>
            <a:pPr marL="406394" indent="-406394" algn="just" defTabSz="650230">
              <a:buFontTx/>
              <a:buChar char="-"/>
            </a:pPr>
            <a:r>
              <a:rPr lang="en-US" sz="3129" b="1" dirty="0" err="1">
                <a:solidFill>
                  <a:srgbClr val="000000"/>
                </a:solidFill>
                <a:latin typeface="Times New Roman" panose="02020603050405020304" pitchFamily="18" charset="0"/>
              </a:rPr>
              <a:t>Thành</a:t>
            </a:r>
            <a:r>
              <a:rPr lang="en-US" sz="3129" b="1" dirty="0">
                <a:solidFill>
                  <a:srgbClr val="000000"/>
                </a:solidFill>
                <a:latin typeface="Times New Roman" panose="02020603050405020304" pitchFamily="18" charset="0"/>
              </a:rPr>
              <a:t> </a:t>
            </a:r>
            <a:r>
              <a:rPr lang="en-US" sz="3129" b="1" dirty="0" err="1">
                <a:solidFill>
                  <a:srgbClr val="000000"/>
                </a:solidFill>
                <a:latin typeface="Times New Roman" panose="02020603050405020304" pitchFamily="18" charset="0"/>
              </a:rPr>
              <a:t>tựu</a:t>
            </a:r>
            <a:r>
              <a:rPr lang="en-US" sz="3129" dirty="0">
                <a:solidFill>
                  <a:srgbClr val="000000"/>
                </a:solidFill>
                <a:latin typeface="Times New Roman" panose="02020603050405020304" pitchFamily="18" charset="0"/>
              </a:rPr>
              <a:t>: </a:t>
            </a:r>
          </a:p>
          <a:p>
            <a:pPr algn="just" defTabSz="650230"/>
            <a:r>
              <a:rPr lang="en-US" sz="3129" dirty="0">
                <a:solidFill>
                  <a:srgbClr val="000000"/>
                </a:solidFill>
                <a:latin typeface="Times New Roman" panose="02020603050405020304" pitchFamily="18" charset="0"/>
              </a:rPr>
              <a:t>+ </a:t>
            </a:r>
            <a:r>
              <a:rPr lang="vi-VN" sz="3129" dirty="0">
                <a:solidFill>
                  <a:srgbClr val="000000"/>
                </a:solidFill>
                <a:latin typeface="Times New Roman" panose="02020603050405020304" pitchFamily="18" charset="0"/>
              </a:rPr>
              <a:t>Là nhà báo người Mỹ có uy tín</a:t>
            </a:r>
            <a:endParaRPr lang="en-US" sz="3129" dirty="0">
              <a:solidFill>
                <a:srgbClr val="000000"/>
              </a:solidFill>
              <a:latin typeface="Times New Roman" panose="02020603050405020304" pitchFamily="18" charset="0"/>
            </a:endParaRPr>
          </a:p>
          <a:p>
            <a:pPr algn="just" defTabSz="650230"/>
            <a:r>
              <a:rPr lang="en-US" sz="3129" dirty="0">
                <a:solidFill>
                  <a:srgbClr val="000000"/>
                </a:solidFill>
                <a:latin typeface="Times New Roman" panose="02020603050405020304" pitchFamily="18" charset="0"/>
              </a:rPr>
              <a:t>+ </a:t>
            </a:r>
            <a:r>
              <a:rPr lang="vi-VN" sz="3129" dirty="0">
                <a:solidFill>
                  <a:srgbClr val="000000"/>
                </a:solidFill>
                <a:latin typeface="Times New Roman" panose="02020603050405020304" pitchFamily="18" charset="0"/>
              </a:rPr>
              <a:t>Ba lần được trao giải Pu-lít-dơ (Pulitzer) </a:t>
            </a:r>
            <a:endParaRPr lang="en-US" sz="3129" dirty="0">
              <a:solidFill>
                <a:srgbClr val="000000"/>
              </a:solidFill>
              <a:latin typeface="Times New Roman" panose="02020603050405020304" pitchFamily="18" charset="0"/>
            </a:endParaRPr>
          </a:p>
          <a:p>
            <a:pPr marL="406394" indent="-406394" algn="just" defTabSz="650230">
              <a:buFontTx/>
              <a:buChar char="-"/>
            </a:pPr>
            <a:r>
              <a:rPr lang="vi-VN" sz="3129" b="1" dirty="0">
                <a:solidFill>
                  <a:srgbClr val="000000"/>
                </a:solidFill>
                <a:latin typeface="Times New Roman" panose="02020603050405020304" pitchFamily="18" charset="0"/>
              </a:rPr>
              <a:t>Các tác phẩm tiêu biểu</a:t>
            </a:r>
            <a:r>
              <a:rPr lang="vi-VN" sz="3129" dirty="0">
                <a:solidFill>
                  <a:srgbClr val="000000"/>
                </a:solidFill>
                <a:latin typeface="Times New Roman" panose="02020603050405020304" pitchFamily="18" charset="0"/>
              </a:rPr>
              <a:t>: </a:t>
            </a:r>
            <a:r>
              <a:rPr lang="vi-VN" sz="3129" i="1" dirty="0">
                <a:solidFill>
                  <a:srgbClr val="000000"/>
                </a:solidFill>
                <a:latin typeface="Times New Roman" panose="02020603050405020304" pitchFamily="18" charset="0"/>
              </a:rPr>
              <a:t>Chiếc Lếch-xớt (Lexus) và cây ô-liu</a:t>
            </a:r>
            <a:r>
              <a:rPr lang="vi-VN" sz="3129" dirty="0">
                <a:solidFill>
                  <a:srgbClr val="000000"/>
                </a:solidFill>
                <a:latin typeface="Times New Roman" panose="02020603050405020304" pitchFamily="18" charset="0"/>
              </a:rPr>
              <a:t> (1999); </a:t>
            </a:r>
            <a:r>
              <a:rPr lang="vi-VN" sz="3129" i="1" dirty="0">
                <a:solidFill>
                  <a:srgbClr val="000000"/>
                </a:solidFill>
                <a:latin typeface="Times New Roman" panose="02020603050405020304" pitchFamily="18" charset="0"/>
              </a:rPr>
              <a:t>Thế giới phẳng </a:t>
            </a:r>
            <a:r>
              <a:rPr lang="vi-VN" sz="3129" dirty="0">
                <a:solidFill>
                  <a:srgbClr val="000000"/>
                </a:solidFill>
                <a:latin typeface="Times New Roman" panose="02020603050405020304" pitchFamily="18" charset="0"/>
              </a:rPr>
              <a:t>(2005-2007); </a:t>
            </a:r>
            <a:r>
              <a:rPr lang="vi-VN" sz="3129" i="1" dirty="0">
                <a:solidFill>
                  <a:srgbClr val="000000"/>
                </a:solidFill>
                <a:latin typeface="Times New Roman" panose="02020603050405020304" pitchFamily="18" charset="0"/>
              </a:rPr>
              <a:t>Nóng, Phẳng, Chật </a:t>
            </a:r>
            <a:r>
              <a:rPr lang="vi-VN" sz="3129" dirty="0">
                <a:solidFill>
                  <a:srgbClr val="000000"/>
                </a:solidFill>
                <a:latin typeface="Times New Roman" panose="02020603050405020304" pitchFamily="18" charset="0"/>
              </a:rPr>
              <a:t>(2008);... </a:t>
            </a:r>
            <a:endParaRPr lang="en-US" sz="3129" dirty="0">
              <a:solidFill>
                <a:srgbClr val="000000"/>
              </a:solidFill>
              <a:latin typeface="Times New Roman" panose="02020603050405020304" pitchFamily="18" charset="0"/>
            </a:endParaRPr>
          </a:p>
          <a:p>
            <a:pPr algn="just" defTabSz="650230"/>
            <a:endParaRPr lang="vi-VN" sz="3129" dirty="0">
              <a:solidFill>
                <a:srgbClr val="000000"/>
              </a:solidFill>
              <a:latin typeface="Times New Roman" panose="02020603050405020304" pitchFamily="18" charset="0"/>
            </a:endParaRPr>
          </a:p>
        </p:txBody>
      </p:sp>
      <p:pic>
        <p:nvPicPr>
          <p:cNvPr id="14"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65262" y="1582251"/>
            <a:ext cx="569671" cy="593408"/>
          </a:xfrm>
          <a:prstGeom prst="rect">
            <a:avLst/>
          </a:prstGeom>
        </p:spPr>
      </p:pic>
      <p:pic>
        <p:nvPicPr>
          <p:cNvPr id="15"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65262" y="2639267"/>
            <a:ext cx="569671" cy="593408"/>
          </a:xfrm>
          <a:prstGeom prst="rect">
            <a:avLst/>
          </a:prstGeom>
        </p:spPr>
      </p:pic>
      <p:pic>
        <p:nvPicPr>
          <p:cNvPr id="1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65262" y="3495040"/>
            <a:ext cx="569671" cy="593408"/>
          </a:xfrm>
          <a:prstGeom prst="rect">
            <a:avLst/>
          </a:prstGeom>
        </p:spPr>
      </p:pic>
      <p:pic>
        <p:nvPicPr>
          <p:cNvPr id="17"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54973" y="4903893"/>
            <a:ext cx="569671" cy="593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anim calcmode="lin" valueType="num">
                                      <p:cBhvr>
                                        <p:cTn id="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barn(inVertical)">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barn(inVertical)">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barn(inVertical)">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barn(inVertical)">
                                      <p:cBhvr>
                                        <p:cTn id="48" dur="500"/>
                                        <p:tgtEl>
                                          <p:spTgt spid="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barn(inVertical)">
                                      <p:cBhvr>
                                        <p:cTn id="53" dur="500"/>
                                        <p:tgtEl>
                                          <p:spTgt spid="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
                                            <p:txEl>
                                              <p:pRg st="6" end="6"/>
                                            </p:txEl>
                                          </p:spTgt>
                                        </p:tgtEl>
                                        <p:attrNameLst>
                                          <p:attrName>style.visibility</p:attrName>
                                        </p:attrNameLst>
                                      </p:cBhvr>
                                      <p:to>
                                        <p:strVal val="visible"/>
                                      </p:to>
                                    </p:set>
                                    <p:animEffect transition="in" filter="wipe(down)">
                                      <p:cBhvr>
                                        <p:cTn id="5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2036" t="20564" r="1997" b="24314"/>
          <a:stretch>
            <a:fillRect/>
          </a:stretch>
        </p:blipFill>
        <p:spPr>
          <a:xfrm>
            <a:off x="0" y="-1219200"/>
            <a:ext cx="13004800" cy="9753600"/>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189766">
            <a:off x="7413433" y="-2692723"/>
            <a:ext cx="6541183" cy="5387556"/>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69748" flipH="1">
            <a:off x="-2088847" y="4807699"/>
            <a:ext cx="6541183" cy="5387556"/>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8758" flipH="1">
            <a:off x="11468794" y="-148837"/>
            <a:ext cx="1260756" cy="1435644"/>
          </a:xfrm>
          <a:prstGeom prst="rect">
            <a:avLst/>
          </a:prstGeom>
        </p:spPr>
      </p:pic>
      <p:pic>
        <p:nvPicPr>
          <p:cNvPr id="13"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788797" flipH="1">
            <a:off x="1688818" y="5589070"/>
            <a:ext cx="1663796" cy="1624469"/>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1586">
            <a:off x="10853008" y="5589942"/>
            <a:ext cx="1548331" cy="1693007"/>
          </a:xfrm>
          <a:prstGeom prst="rect">
            <a:avLst/>
          </a:prstGeom>
        </p:spPr>
      </p:pic>
      <p:pic>
        <p:nvPicPr>
          <p:cNvPr id="15" name="9.1 Biến đổi khí hậu gây thiệt hại lớn cho toàn cầu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06400" y="228600"/>
            <a:ext cx="12192000" cy="6858000"/>
          </a:xfrm>
          <a:prstGeom prst="rect">
            <a:avLst/>
          </a:prstGeom>
        </p:spPr>
      </p:pic>
    </p:spTree>
    <p:extLst>
      <p:ext uri="{BB962C8B-B14F-4D97-AF65-F5344CB8AC3E}">
        <p14:creationId xmlns:p14="http://schemas.microsoft.com/office/powerpoint/2010/main" val="1400284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4235" y="817927"/>
            <a:ext cx="3847253" cy="584190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875" b="97188" l="10000" r="90000">
                        <a14:foregroundMark x1="23438" y1="27500" x2="75313" y2="27187"/>
                        <a14:foregroundMark x1="72500" y1="78438" x2="76250" y2="89375"/>
                        <a14:foregroundMark x1="78125" y1="75000" x2="78438" y2="80938"/>
                        <a14:foregroundMark x1="79375" y1="74375" x2="79063" y2="84688"/>
                      </a14:backgroundRemoval>
                    </a14:imgEffect>
                  </a14:imgLayer>
                </a14:imgProps>
              </a:ext>
            </a:extLst>
          </a:blip>
          <a:stretch>
            <a:fillRect/>
          </a:stretch>
        </p:blipFill>
        <p:spPr>
          <a:xfrm>
            <a:off x="3305387" y="568960"/>
            <a:ext cx="6285653" cy="6340311"/>
          </a:xfrm>
          <a:prstGeom prst="rect">
            <a:avLst/>
          </a:prstGeom>
        </p:spPr>
      </p:pic>
      <p:pic>
        <p:nvPicPr>
          <p:cNvPr id="6" name="Picture 5"/>
          <p:cNvPicPr>
            <a:picLocks noChangeAspect="1"/>
          </p:cNvPicPr>
          <p:nvPr/>
        </p:nvPicPr>
        <p:blipFill>
          <a:blip r:embed="rId6"/>
          <a:stretch>
            <a:fillRect/>
          </a:stretch>
        </p:blipFill>
        <p:spPr>
          <a:xfrm>
            <a:off x="8864939" y="873024"/>
            <a:ext cx="3847253" cy="5785003"/>
          </a:xfrm>
          <a:prstGeom prst="rect">
            <a:avLst/>
          </a:prstGeom>
        </p:spPr>
      </p:pic>
    </p:spTree>
    <p:extLst>
      <p:ext uri="{BB962C8B-B14F-4D97-AF65-F5344CB8AC3E}">
        <p14:creationId xmlns:p14="http://schemas.microsoft.com/office/powerpoint/2010/main" val="561429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7954" y="111612"/>
            <a:ext cx="979169" cy="1270148"/>
          </a:xfrm>
          <a:prstGeom prst="rect">
            <a:avLst/>
          </a:prstGeom>
        </p:spPr>
      </p:pic>
      <p:sp>
        <p:nvSpPr>
          <p:cNvPr id="22" name="TextBox 18"/>
          <p:cNvSpPr txBox="1"/>
          <p:nvPr/>
        </p:nvSpPr>
        <p:spPr>
          <a:xfrm>
            <a:off x="4334934" y="243840"/>
            <a:ext cx="4263291" cy="785471"/>
          </a:xfrm>
          <a:prstGeom prst="rect">
            <a:avLst/>
          </a:prstGeom>
        </p:spPr>
        <p:txBody>
          <a:bodyPr lIns="0" tIns="0" rIns="0" bIns="0" rtlCol="0" anchor="t">
            <a:spAutoFit/>
          </a:bodyPr>
          <a:lstStyle/>
          <a:p>
            <a:pPr algn="just" defTabSz="650230">
              <a:lnSpc>
                <a:spcPts val="6656"/>
              </a:lnSpc>
              <a:spcBef>
                <a:spcPct val="0"/>
              </a:spcBef>
            </a:pPr>
            <a:r>
              <a:rPr lang="en-US" sz="4693" b="1" dirty="0">
                <a:solidFill>
                  <a:srgbClr val="FF0000"/>
                </a:solidFill>
                <a:latin typeface="Times New Roman" panose="02020603050405020304" pitchFamily="18" charset="0"/>
                <a:cs typeface="Times New Roman" panose="02020603050405020304" pitchFamily="18" charset="0"/>
              </a:rPr>
              <a:t>b. </a:t>
            </a:r>
            <a:r>
              <a:rPr lang="en-US" sz="4693" b="1" dirty="0" err="1">
                <a:solidFill>
                  <a:srgbClr val="FF0000"/>
                </a:solidFill>
                <a:latin typeface="Times New Roman" panose="02020603050405020304" pitchFamily="18" charset="0"/>
                <a:cs typeface="Times New Roman" panose="02020603050405020304" pitchFamily="18" charset="0"/>
              </a:rPr>
              <a:t>Tác</a:t>
            </a:r>
            <a:r>
              <a:rPr lang="en-US" sz="4693" b="1" dirty="0">
                <a:solidFill>
                  <a:srgbClr val="FF0000"/>
                </a:solidFill>
                <a:latin typeface="Times New Roman" panose="02020603050405020304" pitchFamily="18" charset="0"/>
                <a:cs typeface="Times New Roman" panose="02020603050405020304" pitchFamily="18" charset="0"/>
              </a:rPr>
              <a:t> </a:t>
            </a:r>
            <a:r>
              <a:rPr lang="en-US" sz="4693" b="1" dirty="0" err="1">
                <a:solidFill>
                  <a:srgbClr val="FF0000"/>
                </a:solidFill>
                <a:latin typeface="Times New Roman" panose="02020603050405020304" pitchFamily="18" charset="0"/>
                <a:cs typeface="Times New Roman" panose="02020603050405020304" pitchFamily="18" charset="0"/>
              </a:rPr>
              <a:t>phẩm</a:t>
            </a:r>
            <a:endParaRPr lang="en-US" sz="4693" b="1" dirty="0">
              <a:solidFill>
                <a:srgbClr val="FF0000"/>
              </a:solidFill>
              <a:latin typeface="Times New Roman" panose="02020603050405020304" pitchFamily="18" charset="0"/>
              <a:cs typeface="Times New Roman" panose="02020603050405020304" pitchFamily="18" charset="0"/>
            </a:endParaRPr>
          </a:p>
        </p:txBody>
      </p:sp>
      <p:pic>
        <p:nvPicPr>
          <p:cNvPr id="29"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1619" y="4977442"/>
            <a:ext cx="3076037" cy="2926080"/>
          </a:xfrm>
          <a:prstGeom prst="rect">
            <a:avLst/>
          </a:prstGeom>
        </p:spPr>
      </p:pic>
      <p:pic>
        <p:nvPicPr>
          <p:cNvPr id="30" name="Picture 2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1952">
            <a:off x="11906973" y="6108518"/>
            <a:ext cx="732614" cy="950325"/>
          </a:xfrm>
          <a:prstGeom prst="rect">
            <a:avLst/>
          </a:prstGeom>
        </p:spPr>
      </p:pic>
      <p:pic>
        <p:nvPicPr>
          <p:cNvPr id="12"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1350" y="1301584"/>
            <a:ext cx="1139343" cy="1186816"/>
          </a:xfrm>
          <a:prstGeom prst="rect">
            <a:avLst/>
          </a:prstGeom>
        </p:spPr>
      </p:pic>
      <p:sp>
        <p:nvSpPr>
          <p:cNvPr id="13" name="TextBox 8"/>
          <p:cNvSpPr txBox="1"/>
          <p:nvPr/>
        </p:nvSpPr>
        <p:spPr>
          <a:xfrm>
            <a:off x="1349060" y="2829148"/>
            <a:ext cx="2077343" cy="297069"/>
          </a:xfrm>
          <a:prstGeom prst="rect">
            <a:avLst/>
          </a:prstGeom>
        </p:spPr>
        <p:txBody>
          <a:bodyPr lIns="0" tIns="0" rIns="0" bIns="0" rtlCol="0" anchor="t">
            <a:spAutoFit/>
          </a:bodyPr>
          <a:lstStyle/>
          <a:p>
            <a:pPr algn="just" defTabSz="650230">
              <a:lnSpc>
                <a:spcPts val="2218"/>
              </a:lnSpc>
            </a:pPr>
            <a:r>
              <a:rPr lang="en-US" sz="2844" b="1" dirty="0" err="1">
                <a:solidFill>
                  <a:srgbClr val="5E3023"/>
                </a:solidFill>
                <a:latin typeface="Times New Roman" panose="02020603050405020304" pitchFamily="18" charset="0"/>
                <a:cs typeface="Times New Roman" panose="02020603050405020304" pitchFamily="18" charset="0"/>
              </a:rPr>
              <a:t>Xuất</a:t>
            </a:r>
            <a:r>
              <a:rPr lang="en-US" sz="2844" b="1" dirty="0">
                <a:solidFill>
                  <a:srgbClr val="5E3023"/>
                </a:solidFill>
                <a:latin typeface="Times New Roman" panose="02020603050405020304" pitchFamily="18" charset="0"/>
                <a:cs typeface="Times New Roman" panose="02020603050405020304" pitchFamily="18" charset="0"/>
              </a:rPr>
              <a:t> </a:t>
            </a:r>
            <a:r>
              <a:rPr lang="en-US" sz="2844" b="1" dirty="0" err="1">
                <a:solidFill>
                  <a:srgbClr val="5E3023"/>
                </a:solidFill>
                <a:latin typeface="Times New Roman" panose="02020603050405020304" pitchFamily="18" charset="0"/>
                <a:cs typeface="Times New Roman" panose="02020603050405020304" pitchFamily="18" charset="0"/>
              </a:rPr>
              <a:t>xứ</a:t>
            </a:r>
            <a:endParaRPr lang="en-US" sz="2844" b="1" dirty="0">
              <a:solidFill>
                <a:srgbClr val="5E3023"/>
              </a:solidFill>
              <a:latin typeface="Times New Roman" panose="02020603050405020304" pitchFamily="18" charset="0"/>
              <a:cs typeface="Times New Roman" panose="02020603050405020304" pitchFamily="18" charset="0"/>
            </a:endParaRPr>
          </a:p>
        </p:txBody>
      </p:sp>
      <p:pic>
        <p:nvPicPr>
          <p:cNvPr id="14"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22014" y="1301584"/>
            <a:ext cx="1139343" cy="1186816"/>
          </a:xfrm>
          <a:prstGeom prst="rect">
            <a:avLst/>
          </a:prstGeom>
        </p:spPr>
      </p:pic>
      <p:pic>
        <p:nvPicPr>
          <p:cNvPr id="16" name="Picture 1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78240" y="1301584"/>
            <a:ext cx="1139343" cy="1186816"/>
          </a:xfrm>
          <a:prstGeom prst="rect">
            <a:avLst/>
          </a:prstGeom>
        </p:spPr>
      </p:pic>
      <p:sp>
        <p:nvSpPr>
          <p:cNvPr id="18" name="TextBox 8"/>
          <p:cNvSpPr txBox="1"/>
          <p:nvPr/>
        </p:nvSpPr>
        <p:spPr>
          <a:xfrm>
            <a:off x="4786373" y="2841832"/>
            <a:ext cx="2077343" cy="297069"/>
          </a:xfrm>
          <a:prstGeom prst="rect">
            <a:avLst/>
          </a:prstGeom>
        </p:spPr>
        <p:txBody>
          <a:bodyPr lIns="0" tIns="0" rIns="0" bIns="0" rtlCol="0" anchor="t">
            <a:spAutoFit/>
          </a:bodyPr>
          <a:lstStyle/>
          <a:p>
            <a:pPr algn="just" defTabSz="650230">
              <a:lnSpc>
                <a:spcPts val="2218"/>
              </a:lnSpc>
            </a:pPr>
            <a:r>
              <a:rPr lang="en-US" sz="2844" b="1" dirty="0" err="1">
                <a:solidFill>
                  <a:srgbClr val="5E3023"/>
                </a:solidFill>
                <a:latin typeface="Times New Roman" panose="02020603050405020304" pitchFamily="18" charset="0"/>
                <a:cs typeface="Times New Roman" panose="02020603050405020304" pitchFamily="18" charset="0"/>
              </a:rPr>
              <a:t>Thể</a:t>
            </a:r>
            <a:r>
              <a:rPr lang="en-US" sz="2844" b="1" dirty="0">
                <a:solidFill>
                  <a:srgbClr val="5E3023"/>
                </a:solidFill>
                <a:latin typeface="Times New Roman" panose="02020603050405020304" pitchFamily="18" charset="0"/>
                <a:cs typeface="Times New Roman" panose="02020603050405020304" pitchFamily="18" charset="0"/>
              </a:rPr>
              <a:t> </a:t>
            </a:r>
            <a:r>
              <a:rPr lang="en-US" sz="2844" b="1" dirty="0" err="1">
                <a:solidFill>
                  <a:srgbClr val="5E3023"/>
                </a:solidFill>
                <a:latin typeface="Times New Roman" panose="02020603050405020304" pitchFamily="18" charset="0"/>
                <a:cs typeface="Times New Roman" panose="02020603050405020304" pitchFamily="18" charset="0"/>
              </a:rPr>
              <a:t>loại</a:t>
            </a:r>
            <a:endParaRPr lang="en-US" sz="2844" b="1" dirty="0">
              <a:solidFill>
                <a:srgbClr val="5E3023"/>
              </a:solidFill>
              <a:latin typeface="Times New Roman" panose="02020603050405020304" pitchFamily="18" charset="0"/>
              <a:cs typeface="Times New Roman" panose="02020603050405020304" pitchFamily="18" charset="0"/>
            </a:endParaRPr>
          </a:p>
        </p:txBody>
      </p:sp>
      <p:sp>
        <p:nvSpPr>
          <p:cNvPr id="19" name="TextBox 8"/>
          <p:cNvSpPr txBox="1"/>
          <p:nvPr/>
        </p:nvSpPr>
        <p:spPr>
          <a:xfrm>
            <a:off x="8789077" y="2794547"/>
            <a:ext cx="2464046" cy="335541"/>
          </a:xfrm>
          <a:prstGeom prst="rect">
            <a:avLst/>
          </a:prstGeom>
        </p:spPr>
        <p:txBody>
          <a:bodyPr wrap="square" lIns="0" tIns="0" rIns="0" bIns="0" rtlCol="0" anchor="t">
            <a:spAutoFit/>
          </a:bodyPr>
          <a:lstStyle/>
          <a:p>
            <a:pPr algn="just" defTabSz="650230">
              <a:lnSpc>
                <a:spcPts val="2560"/>
              </a:lnSpc>
            </a:pPr>
            <a:r>
              <a:rPr lang="en-US" sz="2844" b="1" dirty="0" err="1">
                <a:solidFill>
                  <a:srgbClr val="5E3023"/>
                </a:solidFill>
                <a:latin typeface="Times New Roman" panose="02020603050405020304" pitchFamily="18" charset="0"/>
                <a:cs typeface="Times New Roman" panose="02020603050405020304" pitchFamily="18" charset="0"/>
              </a:rPr>
              <a:t>Bố</a:t>
            </a:r>
            <a:r>
              <a:rPr lang="en-US" sz="2844" b="1" dirty="0">
                <a:solidFill>
                  <a:srgbClr val="5E3023"/>
                </a:solidFill>
                <a:latin typeface="Times New Roman" panose="02020603050405020304" pitchFamily="18" charset="0"/>
                <a:cs typeface="Times New Roman" panose="02020603050405020304" pitchFamily="18" charset="0"/>
              </a:rPr>
              <a:t> </a:t>
            </a:r>
            <a:r>
              <a:rPr lang="en-US" sz="2844" b="1" dirty="0" err="1">
                <a:solidFill>
                  <a:srgbClr val="5E3023"/>
                </a:solidFill>
                <a:latin typeface="Times New Roman" panose="02020603050405020304" pitchFamily="18" charset="0"/>
                <a:cs typeface="Times New Roman" panose="02020603050405020304" pitchFamily="18" charset="0"/>
              </a:rPr>
              <a:t>cục</a:t>
            </a:r>
            <a:endParaRPr lang="en-US" sz="2844" b="1" dirty="0">
              <a:solidFill>
                <a:srgbClr val="5E3023"/>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18464" y="3423378"/>
            <a:ext cx="3051909" cy="3593804"/>
          </a:xfrm>
          <a:prstGeom prst="rect">
            <a:avLst/>
          </a:prstGeom>
        </p:spPr>
        <p:txBody>
          <a:bodyPr wrap="square">
            <a:spAutoFit/>
          </a:bodyPr>
          <a:lstStyle/>
          <a:p>
            <a:pPr algn="just" defTabSz="650230"/>
            <a:r>
              <a:rPr lang="vi-VN" sz="2844" dirty="0">
                <a:solidFill>
                  <a:prstClr val="black"/>
                </a:solidFill>
                <a:latin typeface="Times New Roman" panose="02020603050405020304" pitchFamily="18" charset="0"/>
                <a:cs typeface="Times New Roman" panose="02020603050405020304" pitchFamily="18" charset="0"/>
              </a:rPr>
              <a:t>Thủy tiên tháng Một là một bài nằm trong mục 5 (Sự bất thường của Trái Đất) thuộc phần 2 (Tại sao chúng ta lại ở đây) của cuốn sách</a:t>
            </a:r>
          </a:p>
        </p:txBody>
      </p:sp>
      <p:sp>
        <p:nvSpPr>
          <p:cNvPr id="31" name="Rectangle 30"/>
          <p:cNvSpPr/>
          <p:nvPr/>
        </p:nvSpPr>
        <p:spPr>
          <a:xfrm>
            <a:off x="4521248" y="3278294"/>
            <a:ext cx="1770214" cy="1326773"/>
          </a:xfrm>
          <a:prstGeom prst="rect">
            <a:avLst/>
          </a:prstGeom>
        </p:spPr>
        <p:txBody>
          <a:bodyPr wrap="square">
            <a:spAutoFit/>
          </a:bodyPr>
          <a:lstStyle/>
          <a:p>
            <a:pPr algn="just" defTabSz="650230">
              <a:lnSpc>
                <a:spcPct val="150000"/>
              </a:lnSpc>
              <a:spcAft>
                <a:spcPts val="759"/>
              </a:spcAft>
              <a:tabLst>
                <a:tab pos="2131256" algn="l"/>
              </a:tabLst>
            </a:pP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44"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tin</a:t>
            </a:r>
          </a:p>
        </p:txBody>
      </p:sp>
      <p:sp>
        <p:nvSpPr>
          <p:cNvPr id="32" name="Rectangle 31"/>
          <p:cNvSpPr/>
          <p:nvPr/>
        </p:nvSpPr>
        <p:spPr>
          <a:xfrm>
            <a:off x="7479183" y="3225477"/>
            <a:ext cx="4876799" cy="4171719"/>
          </a:xfrm>
          <a:prstGeom prst="rect">
            <a:avLst/>
          </a:prstGeom>
        </p:spPr>
        <p:txBody>
          <a:bodyPr wrap="square">
            <a:spAutoFit/>
          </a:bodyPr>
          <a:lstStyle/>
          <a:p>
            <a:pPr algn="just" defTabSz="650230"/>
            <a:r>
              <a:rPr lang="en-US" sz="2844" b="1" dirty="0">
                <a:solidFill>
                  <a:prstClr val="black"/>
                </a:solidFill>
                <a:latin typeface="Times New Roman" panose="02020603050405020304" pitchFamily="18" charset="0"/>
                <a:cs typeface="Times New Roman" panose="02020603050405020304" pitchFamily="18" charset="0"/>
              </a:rPr>
              <a:t>- </a:t>
            </a:r>
            <a:r>
              <a:rPr lang="vi-VN" sz="2844" b="1" dirty="0">
                <a:solidFill>
                  <a:prstClr val="black"/>
                </a:solidFill>
                <a:latin typeface="Times New Roman" panose="02020603050405020304" pitchFamily="18" charset="0"/>
                <a:cs typeface="Times New Roman" panose="02020603050405020304" pitchFamily="18" charset="0"/>
              </a:rPr>
              <a:t>Phần 1</a:t>
            </a:r>
            <a:r>
              <a:rPr lang="vi-VN"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Đoạn</a:t>
            </a:r>
            <a:r>
              <a:rPr lang="en-US" sz="2844" dirty="0">
                <a:solidFill>
                  <a:prstClr val="black"/>
                </a:solidFill>
                <a:latin typeface="Times New Roman" panose="02020603050405020304" pitchFamily="18" charset="0"/>
                <a:cs typeface="Times New Roman" panose="02020603050405020304" pitchFamily="18" charset="0"/>
              </a:rPr>
              <a:t> 1): </a:t>
            </a:r>
            <a:r>
              <a:rPr lang="en-US" sz="2844" dirty="0" err="1">
                <a:solidFill>
                  <a:prstClr val="black"/>
                </a:solidFill>
                <a:latin typeface="Times New Roman" panose="02020603050405020304" pitchFamily="18" charset="0"/>
                <a:cs typeface="Times New Roman" panose="02020603050405020304" pitchFamily="18" charset="0"/>
              </a:rPr>
              <a:t>Cần</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hiểu</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thế</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nào</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về</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tình</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trạng</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biến</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đổi</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khí</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hậu</a:t>
            </a:r>
            <a:endParaRPr lang="vi-VN" sz="2844" dirty="0">
              <a:solidFill>
                <a:prstClr val="black"/>
              </a:solidFill>
              <a:latin typeface="Times New Roman" panose="02020603050405020304" pitchFamily="18" charset="0"/>
              <a:cs typeface="Times New Roman" panose="02020603050405020304" pitchFamily="18" charset="0"/>
            </a:endParaRPr>
          </a:p>
          <a:p>
            <a:pPr algn="just" defTabSz="650230"/>
            <a:r>
              <a:rPr lang="vi-VN" sz="2844" b="1" dirty="0">
                <a:solidFill>
                  <a:prstClr val="black"/>
                </a:solidFill>
                <a:latin typeface="Times New Roman" panose="02020603050405020304" pitchFamily="18" charset="0"/>
                <a:cs typeface="Times New Roman" panose="02020603050405020304" pitchFamily="18" charset="0"/>
              </a:rPr>
              <a:t>- Phần 2</a:t>
            </a:r>
            <a:r>
              <a:rPr lang="vi-VN"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Đoạn</a:t>
            </a:r>
            <a:r>
              <a:rPr lang="en-US" sz="2844" dirty="0">
                <a:solidFill>
                  <a:prstClr val="black"/>
                </a:solidFill>
                <a:latin typeface="Times New Roman" panose="02020603050405020304" pitchFamily="18" charset="0"/>
                <a:cs typeface="Times New Roman" panose="02020603050405020304" pitchFamily="18" charset="0"/>
              </a:rPr>
              <a:t> 2-5</a:t>
            </a:r>
            <a:r>
              <a:rPr lang="vi-VN" sz="2844" dirty="0">
                <a:solidFill>
                  <a:prstClr val="black"/>
                </a:solidFill>
                <a:latin typeface="Times New Roman" panose="02020603050405020304" pitchFamily="18" charset="0"/>
                <a:cs typeface="Times New Roman" panose="02020603050405020304" pitchFamily="18" charset="0"/>
              </a:rPr>
              <a:t>”)</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Biến</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đổi</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khí</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hậu</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và</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những</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tác</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động</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liên</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hoàn</a:t>
            </a:r>
            <a:endParaRPr lang="vi-VN" sz="2844" dirty="0">
              <a:solidFill>
                <a:prstClr val="black"/>
              </a:solidFill>
              <a:latin typeface="Times New Roman" panose="02020603050405020304" pitchFamily="18" charset="0"/>
              <a:cs typeface="Times New Roman" panose="02020603050405020304" pitchFamily="18" charset="0"/>
            </a:endParaRPr>
          </a:p>
          <a:p>
            <a:pPr algn="just" defTabSz="650230"/>
            <a:r>
              <a:rPr lang="vi-VN" sz="2844" b="1" dirty="0">
                <a:solidFill>
                  <a:prstClr val="black"/>
                </a:solidFill>
                <a:latin typeface="Times New Roman" panose="02020603050405020304" pitchFamily="18" charset="0"/>
                <a:cs typeface="Times New Roman" panose="02020603050405020304" pitchFamily="18" charset="0"/>
              </a:rPr>
              <a:t>- Phần 3</a:t>
            </a:r>
            <a:r>
              <a:rPr lang="vi-VN" sz="2844" dirty="0">
                <a:solidFill>
                  <a:prstClr val="black"/>
                </a:solidFill>
                <a:latin typeface="Times New Roman" panose="02020603050405020304" pitchFamily="18" charset="0"/>
                <a:cs typeface="Times New Roman" panose="02020603050405020304" pitchFamily="18" charset="0"/>
              </a:rPr>
              <a:t> (</a:t>
            </a:r>
            <a:r>
              <a:rPr lang="en-US" sz="2844" dirty="0">
                <a:solidFill>
                  <a:prstClr val="black"/>
                </a:solidFill>
                <a:latin typeface="Times New Roman" panose="02020603050405020304" pitchFamily="18" charset="0"/>
                <a:cs typeface="Times New Roman" panose="02020603050405020304" pitchFamily="18" charset="0"/>
              </a:rPr>
              <a:t>2 </a:t>
            </a:r>
            <a:r>
              <a:rPr lang="en-US" sz="2844" dirty="0" err="1">
                <a:solidFill>
                  <a:prstClr val="black"/>
                </a:solidFill>
                <a:latin typeface="Times New Roman" panose="02020603050405020304" pitchFamily="18" charset="0"/>
                <a:cs typeface="Times New Roman" panose="02020603050405020304" pitchFamily="18" charset="0"/>
              </a:rPr>
              <a:t>đoạn</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cuối</a:t>
            </a:r>
            <a:r>
              <a:rPr lang="vi-VN" sz="2844" dirty="0">
                <a:solidFill>
                  <a:prstClr val="black"/>
                </a:solidFill>
                <a:latin typeface="Times New Roman" panose="02020603050405020304" pitchFamily="18" charset="0"/>
                <a:cs typeface="Times New Roman" panose="02020603050405020304" pitchFamily="18" charset="0"/>
              </a:rPr>
              <a:t>)</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Những</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báo</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cáo</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và</a:t>
            </a:r>
            <a:r>
              <a:rPr lang="en-US" sz="2844" dirty="0">
                <a:solidFill>
                  <a:prstClr val="black"/>
                </a:solidFill>
                <a:latin typeface="Times New Roman" panose="02020603050405020304" pitchFamily="18" charset="0"/>
                <a:cs typeface="Times New Roman" panose="02020603050405020304" pitchFamily="18" charset="0"/>
              </a:rPr>
              <a:t> con </a:t>
            </a:r>
            <a:r>
              <a:rPr lang="en-US" sz="2844" dirty="0" err="1">
                <a:solidFill>
                  <a:prstClr val="black"/>
                </a:solidFill>
                <a:latin typeface="Times New Roman" panose="02020603050405020304" pitchFamily="18" charset="0"/>
                <a:cs typeface="Times New Roman" panose="02020603050405020304" pitchFamily="18" charset="0"/>
              </a:rPr>
              <a:t>số</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đầy</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ám</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ảnh</a:t>
            </a:r>
            <a:endParaRPr lang="vi-VN" sz="2844" dirty="0">
              <a:solidFill>
                <a:prstClr val="black"/>
              </a:solidFill>
              <a:latin typeface="Times New Roman" panose="02020603050405020304" pitchFamily="18" charset="0"/>
              <a:cs typeface="Times New Roman" panose="02020603050405020304" pitchFamily="18" charset="0"/>
            </a:endParaRPr>
          </a:p>
          <a:p>
            <a:pPr algn="just" defTabSz="650230">
              <a:lnSpc>
                <a:spcPct val="150000"/>
              </a:lnSpc>
              <a:spcAft>
                <a:spcPts val="759"/>
              </a:spcAft>
              <a:tabLst>
                <a:tab pos="2131256" algn="l"/>
              </a:tabLst>
            </a:pPr>
            <a:endParaRPr lang="en-US" sz="2844"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9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7954" y="111612"/>
            <a:ext cx="979169" cy="1270148"/>
          </a:xfrm>
          <a:prstGeom prst="rect">
            <a:avLst/>
          </a:prstGeom>
        </p:spPr>
      </p:pic>
      <p:pic>
        <p:nvPicPr>
          <p:cNvPr id="29"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1619" y="4977442"/>
            <a:ext cx="3076037" cy="2926080"/>
          </a:xfrm>
          <a:prstGeom prst="rect">
            <a:avLst/>
          </a:prstGeom>
        </p:spPr>
      </p:pic>
      <p:sp>
        <p:nvSpPr>
          <p:cNvPr id="14" name="TextBox 18"/>
          <p:cNvSpPr txBox="1"/>
          <p:nvPr/>
        </p:nvSpPr>
        <p:spPr>
          <a:xfrm>
            <a:off x="4334934" y="243840"/>
            <a:ext cx="4263291" cy="785471"/>
          </a:xfrm>
          <a:prstGeom prst="rect">
            <a:avLst/>
          </a:prstGeom>
        </p:spPr>
        <p:txBody>
          <a:bodyPr lIns="0" tIns="0" rIns="0" bIns="0" rtlCol="0" anchor="t">
            <a:spAutoFit/>
          </a:bodyPr>
          <a:lstStyle/>
          <a:p>
            <a:pPr algn="just" defTabSz="650230">
              <a:lnSpc>
                <a:spcPts val="6656"/>
              </a:lnSpc>
              <a:spcBef>
                <a:spcPct val="0"/>
              </a:spcBef>
            </a:pPr>
            <a:r>
              <a:rPr lang="en-US" sz="4693" b="1" dirty="0">
                <a:solidFill>
                  <a:srgbClr val="FF0000"/>
                </a:solidFill>
                <a:latin typeface="Times New Roman" panose="02020603050405020304" pitchFamily="18" charset="0"/>
                <a:cs typeface="Times New Roman" panose="02020603050405020304" pitchFamily="18" charset="0"/>
              </a:rPr>
              <a:t>b. </a:t>
            </a:r>
            <a:r>
              <a:rPr lang="en-US" sz="4693" b="1" dirty="0" err="1">
                <a:solidFill>
                  <a:srgbClr val="FF0000"/>
                </a:solidFill>
                <a:latin typeface="Times New Roman" panose="02020603050405020304" pitchFamily="18" charset="0"/>
                <a:cs typeface="Times New Roman" panose="02020603050405020304" pitchFamily="18" charset="0"/>
              </a:rPr>
              <a:t>Tác</a:t>
            </a:r>
            <a:r>
              <a:rPr lang="en-US" sz="4693" b="1" dirty="0">
                <a:solidFill>
                  <a:srgbClr val="FF0000"/>
                </a:solidFill>
                <a:latin typeface="Times New Roman" panose="02020603050405020304" pitchFamily="18" charset="0"/>
                <a:cs typeface="Times New Roman" panose="02020603050405020304" pitchFamily="18" charset="0"/>
              </a:rPr>
              <a:t> </a:t>
            </a:r>
            <a:r>
              <a:rPr lang="en-US" sz="4693" b="1" dirty="0" err="1">
                <a:solidFill>
                  <a:srgbClr val="FF0000"/>
                </a:solidFill>
                <a:latin typeface="Times New Roman" panose="02020603050405020304" pitchFamily="18" charset="0"/>
                <a:cs typeface="Times New Roman" panose="02020603050405020304" pitchFamily="18" charset="0"/>
              </a:rPr>
              <a:t>phẩm</a:t>
            </a:r>
            <a:endParaRPr lang="en-US" sz="4693" b="1" dirty="0">
              <a:solidFill>
                <a:srgbClr val="FF0000"/>
              </a:solidFill>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1350" y="1301584"/>
            <a:ext cx="1139343" cy="1186816"/>
          </a:xfrm>
          <a:prstGeom prst="rect">
            <a:avLst/>
          </a:prstGeom>
        </p:spPr>
      </p:pic>
      <p:sp>
        <p:nvSpPr>
          <p:cNvPr id="16" name="TextBox 8"/>
          <p:cNvSpPr txBox="1"/>
          <p:nvPr/>
        </p:nvSpPr>
        <p:spPr>
          <a:xfrm>
            <a:off x="2926080" y="1753642"/>
            <a:ext cx="4015420" cy="297069"/>
          </a:xfrm>
          <a:prstGeom prst="rect">
            <a:avLst/>
          </a:prstGeom>
        </p:spPr>
        <p:txBody>
          <a:bodyPr wrap="square" lIns="0" tIns="0" rIns="0" bIns="0" rtlCol="0" anchor="t">
            <a:spAutoFit/>
          </a:bodyPr>
          <a:lstStyle/>
          <a:p>
            <a:pPr algn="just" defTabSz="650230">
              <a:lnSpc>
                <a:spcPts val="2218"/>
              </a:lnSpc>
            </a:pPr>
            <a:r>
              <a:rPr lang="en-US" sz="2844" b="1" dirty="0">
                <a:solidFill>
                  <a:srgbClr val="5E3023"/>
                </a:solidFill>
                <a:latin typeface="Times New Roman" panose="02020603050405020304" pitchFamily="18" charset="0"/>
                <a:cs typeface="Times New Roman" panose="02020603050405020304" pitchFamily="18" charset="0"/>
              </a:rPr>
              <a:t>Ý </a:t>
            </a:r>
            <a:r>
              <a:rPr lang="en-US" sz="2844" b="1" dirty="0" err="1">
                <a:solidFill>
                  <a:srgbClr val="5E3023"/>
                </a:solidFill>
                <a:latin typeface="Times New Roman" panose="02020603050405020304" pitchFamily="18" charset="0"/>
                <a:cs typeface="Times New Roman" panose="02020603050405020304" pitchFamily="18" charset="0"/>
              </a:rPr>
              <a:t>nghĩa</a:t>
            </a:r>
            <a:r>
              <a:rPr lang="en-US" sz="2844" b="1" dirty="0">
                <a:solidFill>
                  <a:srgbClr val="5E3023"/>
                </a:solidFill>
                <a:latin typeface="Times New Roman" panose="02020603050405020304" pitchFamily="18" charset="0"/>
                <a:cs typeface="Times New Roman" panose="02020603050405020304" pitchFamily="18" charset="0"/>
              </a:rPr>
              <a:t> </a:t>
            </a:r>
            <a:r>
              <a:rPr lang="en-US" sz="2844" b="1" dirty="0" err="1">
                <a:solidFill>
                  <a:srgbClr val="5E3023"/>
                </a:solidFill>
                <a:latin typeface="Times New Roman" panose="02020603050405020304" pitchFamily="18" charset="0"/>
                <a:cs typeface="Times New Roman" panose="02020603050405020304" pitchFamily="18" charset="0"/>
              </a:rPr>
              <a:t>nhan</a:t>
            </a:r>
            <a:r>
              <a:rPr lang="en-US" sz="2844" b="1" dirty="0">
                <a:solidFill>
                  <a:srgbClr val="5E3023"/>
                </a:solidFill>
                <a:latin typeface="Times New Roman" panose="02020603050405020304" pitchFamily="18" charset="0"/>
                <a:cs typeface="Times New Roman" panose="02020603050405020304" pitchFamily="18" charset="0"/>
              </a:rPr>
              <a:t> </a:t>
            </a:r>
            <a:r>
              <a:rPr lang="en-US" sz="2844" b="1" dirty="0" err="1">
                <a:solidFill>
                  <a:srgbClr val="5E3023"/>
                </a:solidFill>
                <a:latin typeface="Times New Roman" panose="02020603050405020304" pitchFamily="18" charset="0"/>
                <a:cs typeface="Times New Roman" panose="02020603050405020304" pitchFamily="18" charset="0"/>
              </a:rPr>
              <a:t>đề</a:t>
            </a:r>
            <a:endParaRPr lang="en-US" sz="2844" b="1" dirty="0">
              <a:solidFill>
                <a:srgbClr val="5E3023"/>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6">
            <a:duotone>
              <a:schemeClr val="accent4">
                <a:shade val="45000"/>
                <a:satMod val="135000"/>
              </a:schemeClr>
              <a:prstClr val="white"/>
            </a:duotone>
          </a:blip>
          <a:stretch>
            <a:fillRect/>
          </a:stretch>
        </p:blipFill>
        <p:spPr>
          <a:xfrm>
            <a:off x="5906347" y="994767"/>
            <a:ext cx="5906347" cy="1800448"/>
          </a:xfrm>
          <a:prstGeom prst="rect">
            <a:avLst/>
          </a:prstGeom>
        </p:spPr>
      </p:pic>
      <p:grpSp>
        <p:nvGrpSpPr>
          <p:cNvPr id="19" name="Group 6"/>
          <p:cNvGrpSpPr/>
          <p:nvPr/>
        </p:nvGrpSpPr>
        <p:grpSpPr>
          <a:xfrm>
            <a:off x="711284" y="2596152"/>
            <a:ext cx="11370199" cy="4366835"/>
            <a:chOff x="0" y="0"/>
            <a:chExt cx="9326123" cy="2496682"/>
          </a:xfrm>
        </p:grpSpPr>
        <p:sp>
          <p:nvSpPr>
            <p:cNvPr id="2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pPr defTabSz="650230"/>
              <a:endParaRPr lang="en-US" sz="1280">
                <a:solidFill>
                  <a:prstClr val="black"/>
                </a:solidFill>
                <a:latin typeface="Calibri"/>
              </a:endParaRPr>
            </a:p>
          </p:txBody>
        </p:sp>
      </p:grpSp>
      <p:sp>
        <p:nvSpPr>
          <p:cNvPr id="27" name="Rectangle 26"/>
          <p:cNvSpPr/>
          <p:nvPr/>
        </p:nvSpPr>
        <p:spPr>
          <a:xfrm>
            <a:off x="975360" y="2795215"/>
            <a:ext cx="11112503" cy="4193584"/>
          </a:xfrm>
          <a:prstGeom prst="rect">
            <a:avLst/>
          </a:prstGeom>
        </p:spPr>
        <p:txBody>
          <a:bodyPr wrap="square">
            <a:spAutoFit/>
          </a:bodyPr>
          <a:lstStyle/>
          <a:p>
            <a:pPr algn="just" defTabSz="650230">
              <a:lnSpc>
                <a:spcPct val="115000"/>
              </a:lnSpc>
              <a:spcAft>
                <a:spcPts val="759"/>
              </a:spcAft>
              <a:tabLst>
                <a:tab pos="2131256" algn="l"/>
              </a:tabLst>
            </a:pP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56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tiên</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loài</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hoa</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nở</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Ba</a:t>
            </a:r>
          </a:p>
          <a:p>
            <a:pPr algn="just" defTabSz="650230">
              <a:lnSpc>
                <a:spcPct val="115000"/>
              </a:lnSpc>
              <a:spcAft>
                <a:spcPts val="759"/>
              </a:spcAft>
              <a:tabLst>
                <a:tab pos="2131256" algn="l"/>
              </a:tabLst>
            </a:pP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56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gian</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endPar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650230">
              <a:lnSpc>
                <a:spcPct val="115000"/>
              </a:lnSpc>
              <a:spcAft>
                <a:spcPts val="759"/>
              </a:spcAft>
              <a:tabLst>
                <a:tab pos="2131256" algn="l"/>
              </a:tabLst>
            </a:pP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Thủy</a:t>
            </a:r>
            <a:r>
              <a:rPr lang="en-US" sz="256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tiên</a:t>
            </a:r>
            <a:r>
              <a:rPr lang="en-US" sz="256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256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loài</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hoa</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nở</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vào</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bất</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thường</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2560" dirty="0" err="1">
                <a:solidFill>
                  <a:prstClr val="black"/>
                </a:solidFill>
                <a:latin typeface="Times New Roman" panose="02020603050405020304" pitchFamily="18" charset="0"/>
                <a:cs typeface="Times New Roman" panose="02020603050405020304" pitchFamily="18" charset="0"/>
              </a:rPr>
              <a:t>dự</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báo</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sắp</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có</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biến</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đổi</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khí</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hậu</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của</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Trái</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err="1">
                <a:solidFill>
                  <a:prstClr val="black"/>
                </a:solidFill>
                <a:latin typeface="Times New Roman" panose="02020603050405020304" pitchFamily="18" charset="0"/>
                <a:cs typeface="Times New Roman" panose="02020603050405020304" pitchFamily="18" charset="0"/>
              </a:rPr>
              <a:t>Đất</a:t>
            </a:r>
            <a:r>
              <a:rPr lang="en-US" sz="2560" dirty="0">
                <a:solidFill>
                  <a:prstClr val="black"/>
                </a:solidFill>
                <a:latin typeface="Times New Roman" panose="02020603050405020304" pitchFamily="18" charset="0"/>
                <a:cs typeface="Times New Roman" panose="02020603050405020304" pitchFamily="18" charset="0"/>
              </a:rPr>
              <a:t> </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kêu</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gọi</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56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bảo</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vệ</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56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406394" indent="-406394" algn="just" defTabSz="650230">
              <a:lnSpc>
                <a:spcPct val="115000"/>
              </a:lnSpc>
              <a:spcAft>
                <a:spcPts val="759"/>
              </a:spcAft>
              <a:buFont typeface="Wingdings" panose="05000000000000000000" pitchFamily="2" charset="2"/>
              <a:buChar char="à"/>
              <a:tabLst>
                <a:tab pos="2131256" algn="l"/>
              </a:tabLst>
            </a:pPr>
            <a:r>
              <a:rPr lang="en-US" sz="256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Ý </a:t>
            </a:r>
            <a:r>
              <a:rPr lang="en-US" sz="256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56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lgn="just" defTabSz="650230">
              <a:lnSpc>
                <a:spcPct val="115000"/>
              </a:lnSpc>
              <a:spcAft>
                <a:spcPts val="759"/>
              </a:spcAft>
              <a:tabLst>
                <a:tab pos="2131256" algn="l"/>
              </a:tabLst>
            </a:pP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Là</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chi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tiết</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đắt</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giá</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trong</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văn</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bản</a:t>
            </a:r>
            <a:endPar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defTabSz="650230">
              <a:lnSpc>
                <a:spcPct val="115000"/>
              </a:lnSpc>
              <a:spcAft>
                <a:spcPts val="759"/>
              </a:spcAft>
              <a:tabLst>
                <a:tab pos="2131256" algn="l"/>
              </a:tabLst>
            </a:pP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56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a:t>
            </a:r>
            <a:r>
              <a:rPr lang="vi-VN" sz="2560" dirty="0">
                <a:solidFill>
                  <a:prstClr val="black"/>
                </a:solidFill>
                <a:latin typeface="Times New Roman" panose="02020603050405020304" pitchFamily="18" charset="0"/>
                <a:cs typeface="Times New Roman" panose="02020603050405020304" pitchFamily="18" charset="0"/>
              </a:rPr>
              <a:t>ợi ấn tượng độc đáo, bởi nó là trải nghiệm, là những quan sát tinh tế của tác giả, thông qua đây người đọc sẽ thấy thú vị để tìm hiểu sâu hơn về văn bản</a:t>
            </a:r>
            <a:r>
              <a:rPr lang="en-US" sz="256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1982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6150153" y="1156101"/>
            <a:ext cx="2560770" cy="250149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11" name="Group 11"/>
          <p:cNvGrpSpPr>
            <a:grpSpLocks noChangeAspect="1"/>
          </p:cNvGrpSpPr>
          <p:nvPr/>
        </p:nvGrpSpPr>
        <p:grpSpPr>
          <a:xfrm>
            <a:off x="6150153" y="4082181"/>
            <a:ext cx="2560770" cy="2501499"/>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16" name="Group 16"/>
          <p:cNvGrpSpPr>
            <a:grpSpLocks noChangeAspect="1"/>
          </p:cNvGrpSpPr>
          <p:nvPr/>
        </p:nvGrpSpPr>
        <p:grpSpPr>
          <a:xfrm>
            <a:off x="9166388" y="731520"/>
            <a:ext cx="2560770" cy="2501499"/>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21" name="Group 21"/>
          <p:cNvGrpSpPr>
            <a:grpSpLocks noChangeAspect="1"/>
          </p:cNvGrpSpPr>
          <p:nvPr/>
        </p:nvGrpSpPr>
        <p:grpSpPr>
          <a:xfrm>
            <a:off x="9166388" y="3612839"/>
            <a:ext cx="2560770" cy="2501499"/>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pic>
        <p:nvPicPr>
          <p:cNvPr id="26" name="Picture 2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702" y="982553"/>
            <a:ext cx="979169" cy="1270148"/>
          </a:xfrm>
          <a:prstGeom prst="rect">
            <a:avLst/>
          </a:prstGeom>
        </p:spPr>
      </p:pic>
      <p:pic>
        <p:nvPicPr>
          <p:cNvPr id="27" name="Picture 2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1952">
            <a:off x="11454876" y="5377397"/>
            <a:ext cx="901143" cy="116893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9778" l="0" r="100000"/>
                    </a14:imgEffect>
                  </a14:imgLayer>
                </a14:imgProps>
              </a:ext>
            </a:extLst>
          </a:blip>
          <a:stretch>
            <a:fillRect/>
          </a:stretch>
        </p:blipFill>
        <p:spPr>
          <a:xfrm>
            <a:off x="6488405" y="1326184"/>
            <a:ext cx="1886960" cy="2282613"/>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9219085" y="910815"/>
            <a:ext cx="2510767" cy="2510767"/>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600250" y="4094193"/>
            <a:ext cx="3618836" cy="2561457"/>
          </a:xfrm>
          <a:prstGeom prst="rect">
            <a:avLst/>
          </a:prstGeom>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9051869" y="3342490"/>
            <a:ext cx="3144671" cy="3144671"/>
          </a:xfrm>
          <a:prstGeom prst="rect">
            <a:avLst/>
          </a:prstGeom>
        </p:spPr>
      </p:pic>
      <p:pic>
        <p:nvPicPr>
          <p:cNvPr id="9" name="Picture 8"/>
          <p:cNvPicPr>
            <a:picLocks noChangeAspect="1"/>
          </p:cNvPicPr>
          <p:nvPr/>
        </p:nvPicPr>
        <p:blipFill>
          <a:blip r:embed="rId13"/>
          <a:stretch>
            <a:fillRect/>
          </a:stretch>
        </p:blipFill>
        <p:spPr>
          <a:xfrm>
            <a:off x="-161096" y="1761067"/>
            <a:ext cx="6836402" cy="5223575"/>
          </a:xfrm>
          <a:prstGeom prst="rect">
            <a:avLst/>
          </a:prstGeom>
        </p:spPr>
      </p:pic>
    </p:spTree>
    <p:extLst>
      <p:ext uri="{BB962C8B-B14F-4D97-AF65-F5344CB8AC3E}">
        <p14:creationId xmlns:p14="http://schemas.microsoft.com/office/powerpoint/2010/main" val="358314042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p:nvPr/>
        </p:nvGrpSpPr>
        <p:grpSpPr>
          <a:xfrm>
            <a:off x="532808" y="1665520"/>
            <a:ext cx="1797220" cy="799973"/>
            <a:chOff x="0" y="0"/>
            <a:chExt cx="9326123" cy="2496682"/>
          </a:xfrm>
        </p:grpSpPr>
        <p:sp>
          <p:nvSpPr>
            <p:cNvPr id="1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pPr defTabSz="650230"/>
              <a:endParaRPr lang="en-US" sz="1280">
                <a:solidFill>
                  <a:prstClr val="black"/>
                </a:solidFill>
                <a:latin typeface="Calibri"/>
              </a:endParaRPr>
            </a:p>
          </p:txBody>
        </p:sp>
      </p:grpSp>
      <p:sp>
        <p:nvSpPr>
          <p:cNvPr id="17" name="Freeform 7"/>
          <p:cNvSpPr/>
          <p:nvPr/>
        </p:nvSpPr>
        <p:spPr>
          <a:xfrm>
            <a:off x="530045" y="2513088"/>
            <a:ext cx="3967448" cy="810244"/>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pPr defTabSz="650230"/>
            <a:endParaRPr lang="en-US" sz="1280">
              <a:solidFill>
                <a:prstClr val="black"/>
              </a:solidFill>
              <a:latin typeface="Calibri"/>
            </a:endParaRPr>
          </a:p>
        </p:txBody>
      </p:sp>
      <p:grpSp>
        <p:nvGrpSpPr>
          <p:cNvPr id="18" name="Group 6"/>
          <p:cNvGrpSpPr/>
          <p:nvPr/>
        </p:nvGrpSpPr>
        <p:grpSpPr>
          <a:xfrm>
            <a:off x="539898" y="5299373"/>
            <a:ext cx="2602929" cy="799973"/>
            <a:chOff x="0" y="0"/>
            <a:chExt cx="9326123" cy="2496682"/>
          </a:xfrm>
        </p:grpSpPr>
        <p:sp>
          <p:nvSpPr>
            <p:cNvPr id="1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pPr defTabSz="650230"/>
              <a:endParaRPr lang="en-US" sz="1280">
                <a:solidFill>
                  <a:prstClr val="black"/>
                </a:solidFill>
                <a:latin typeface="Calibri"/>
              </a:endParaRPr>
            </a:p>
          </p:txBody>
        </p:sp>
      </p:grpSp>
      <p:pic>
        <p:nvPicPr>
          <p:cNvPr id="13"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598711" y="4887103"/>
            <a:ext cx="2933414" cy="2926080"/>
          </a:xfrm>
          <a:prstGeom prst="rect">
            <a:avLst/>
          </a:prstGeom>
        </p:spPr>
      </p:pic>
      <p:pic>
        <p:nvPicPr>
          <p:cNvPr id="3" name="Picture 2"/>
          <p:cNvPicPr>
            <a:picLocks noChangeAspect="1"/>
          </p:cNvPicPr>
          <p:nvPr/>
        </p:nvPicPr>
        <p:blipFill>
          <a:blip r:embed="rId4"/>
          <a:stretch>
            <a:fillRect/>
          </a:stretch>
        </p:blipFill>
        <p:spPr>
          <a:xfrm>
            <a:off x="1083734" y="352214"/>
            <a:ext cx="10595495" cy="1369958"/>
          </a:xfrm>
          <a:prstGeom prst="rect">
            <a:avLst/>
          </a:prstGeom>
        </p:spPr>
      </p:pic>
      <p:sp>
        <p:nvSpPr>
          <p:cNvPr id="4" name="Rectangle 3"/>
          <p:cNvSpPr/>
          <p:nvPr/>
        </p:nvSpPr>
        <p:spPr>
          <a:xfrm>
            <a:off x="672162" y="1722171"/>
            <a:ext cx="12061705" cy="5784340"/>
          </a:xfrm>
          <a:prstGeom prst="rect">
            <a:avLst/>
          </a:prstGeom>
        </p:spPr>
        <p:txBody>
          <a:bodyPr wrap="square">
            <a:spAutoFit/>
          </a:bodyPr>
          <a:lstStyle/>
          <a:p>
            <a:pPr algn="just" defTabSz="650230">
              <a:lnSpc>
                <a:spcPct val="150000"/>
              </a:lnSpc>
            </a:pPr>
            <a:r>
              <a:rPr lang="en-US" sz="3129" b="1" dirty="0">
                <a:solidFill>
                  <a:srgbClr val="000000"/>
                </a:solidFill>
                <a:latin typeface="Times New Roman" panose="02020603050405020304" pitchFamily="18" charset="0"/>
                <a:cs typeface="Times New Roman" panose="02020603050405020304" pitchFamily="18" charset="0"/>
              </a:rPr>
              <a:t>- </a:t>
            </a:r>
            <a:r>
              <a:rPr lang="vi-VN" sz="3129" b="1" dirty="0">
                <a:solidFill>
                  <a:srgbClr val="000000"/>
                </a:solidFill>
                <a:latin typeface="Times New Roman" panose="02020603050405020304" pitchFamily="18" charset="0"/>
                <a:cs typeface="Times New Roman" panose="02020603050405020304" pitchFamily="18" charset="0"/>
              </a:rPr>
              <a:t>Vấn đề: </a:t>
            </a:r>
            <a:r>
              <a:rPr lang="vi-VN" sz="3129" dirty="0">
                <a:solidFill>
                  <a:srgbClr val="000000"/>
                </a:solidFill>
                <a:latin typeface="Times New Roman" panose="02020603050405020304" pitchFamily="18" charset="0"/>
                <a:cs typeface="Times New Roman" panose="02020603050405020304" pitchFamily="18" charset="0"/>
              </a:rPr>
              <a:t>biến đổi khí hậu</a:t>
            </a:r>
            <a:endParaRPr lang="en-US" sz="3129" dirty="0">
              <a:solidFill>
                <a:srgbClr val="000000"/>
              </a:solidFill>
              <a:latin typeface="Times New Roman" panose="02020603050405020304" pitchFamily="18" charset="0"/>
              <a:cs typeface="Times New Roman" panose="02020603050405020304" pitchFamily="18" charset="0"/>
            </a:endParaRPr>
          </a:p>
          <a:p>
            <a:pPr algn="just" defTabSz="650230">
              <a:lnSpc>
                <a:spcPct val="150000"/>
              </a:lnSpc>
            </a:pPr>
            <a:r>
              <a:rPr lang="en-US" sz="3129" b="1" dirty="0">
                <a:solidFill>
                  <a:srgbClr val="000000"/>
                </a:solidFill>
                <a:latin typeface="Times New Roman" panose="02020603050405020304" pitchFamily="18" charset="0"/>
                <a:cs typeface="Times New Roman" panose="02020603050405020304" pitchFamily="18" charset="0"/>
              </a:rPr>
              <a:t>- </a:t>
            </a:r>
            <a:r>
              <a:rPr lang="en-US" sz="3129" b="1" dirty="0" err="1">
                <a:solidFill>
                  <a:srgbClr val="000000"/>
                </a:solidFill>
                <a:latin typeface="Times New Roman" panose="02020603050405020304" pitchFamily="18" charset="0"/>
                <a:cs typeface="Times New Roman" panose="02020603050405020304" pitchFamily="18" charset="0"/>
              </a:rPr>
              <a:t>Những</a:t>
            </a:r>
            <a:r>
              <a:rPr lang="en-US" sz="3129" b="1" dirty="0">
                <a:solidFill>
                  <a:srgbClr val="000000"/>
                </a:solidFill>
                <a:latin typeface="Times New Roman" panose="02020603050405020304" pitchFamily="18" charset="0"/>
                <a:cs typeface="Times New Roman" panose="02020603050405020304" pitchFamily="18" charset="0"/>
              </a:rPr>
              <a:t> </a:t>
            </a:r>
            <a:r>
              <a:rPr lang="en-US" sz="3129" b="1" dirty="0" err="1">
                <a:solidFill>
                  <a:srgbClr val="000000"/>
                </a:solidFill>
                <a:latin typeface="Times New Roman" panose="02020603050405020304" pitchFamily="18" charset="0"/>
                <a:cs typeface="Times New Roman" panose="02020603050405020304" pitchFamily="18" charset="0"/>
              </a:rPr>
              <a:t>tên</a:t>
            </a:r>
            <a:r>
              <a:rPr lang="en-US" sz="3129" b="1" dirty="0">
                <a:solidFill>
                  <a:srgbClr val="000000"/>
                </a:solidFill>
                <a:latin typeface="Times New Roman" panose="02020603050405020304" pitchFamily="18" charset="0"/>
                <a:cs typeface="Times New Roman" panose="02020603050405020304" pitchFamily="18" charset="0"/>
              </a:rPr>
              <a:t> </a:t>
            </a:r>
            <a:r>
              <a:rPr lang="en-US" sz="3129" b="1" dirty="0" err="1">
                <a:solidFill>
                  <a:srgbClr val="000000"/>
                </a:solidFill>
                <a:latin typeface="Times New Roman" panose="02020603050405020304" pitchFamily="18" charset="0"/>
                <a:cs typeface="Times New Roman" panose="02020603050405020304" pitchFamily="18" charset="0"/>
              </a:rPr>
              <a:t>gọi</a:t>
            </a:r>
            <a:r>
              <a:rPr lang="en-US" sz="3129" b="1" dirty="0">
                <a:solidFill>
                  <a:srgbClr val="000000"/>
                </a:solidFill>
                <a:latin typeface="Times New Roman" panose="02020603050405020304" pitchFamily="18" charset="0"/>
                <a:cs typeface="Times New Roman" panose="02020603050405020304" pitchFamily="18" charset="0"/>
              </a:rPr>
              <a:t> </a:t>
            </a:r>
            <a:r>
              <a:rPr lang="en-US" sz="3129" b="1" dirty="0" err="1">
                <a:solidFill>
                  <a:srgbClr val="000000"/>
                </a:solidFill>
                <a:latin typeface="Times New Roman" panose="02020603050405020304" pitchFamily="18" charset="0"/>
                <a:cs typeface="Times New Roman" panose="02020603050405020304" pitchFamily="18" charset="0"/>
              </a:rPr>
              <a:t>khác</a:t>
            </a:r>
            <a:r>
              <a:rPr lang="en-US" sz="3129" b="1" dirty="0">
                <a:solidFill>
                  <a:srgbClr val="000000"/>
                </a:solidFill>
                <a:latin typeface="Times New Roman" panose="02020603050405020304" pitchFamily="18" charset="0"/>
                <a:cs typeface="Times New Roman" panose="02020603050405020304" pitchFamily="18" charset="0"/>
              </a:rPr>
              <a:t>:</a:t>
            </a:r>
          </a:p>
          <a:p>
            <a:pPr algn="just" defTabSz="650230">
              <a:lnSpc>
                <a:spcPct val="150000"/>
              </a:lnSpc>
            </a:pPr>
            <a:r>
              <a:rPr lang="vi-VN" sz="3129" dirty="0">
                <a:solidFill>
                  <a:srgbClr val="000000"/>
                </a:solidFill>
                <a:latin typeface="Times New Roman" panose="02020603050405020304" pitchFamily="18" charset="0"/>
                <a:cs typeface="Times New Roman" panose="02020603050405020304" pitchFamily="18" charset="0"/>
              </a:rPr>
              <a:t>+ sự nóng lên của Trái Đất</a:t>
            </a:r>
            <a:endParaRPr lang="en-US" sz="3129" dirty="0">
              <a:solidFill>
                <a:srgbClr val="000000"/>
              </a:solidFill>
              <a:latin typeface="Times New Roman" panose="02020603050405020304" pitchFamily="18" charset="0"/>
              <a:cs typeface="Times New Roman" panose="02020603050405020304" pitchFamily="18" charset="0"/>
            </a:endParaRPr>
          </a:p>
          <a:p>
            <a:pPr algn="just" defTabSz="650230">
              <a:lnSpc>
                <a:spcPct val="150000"/>
              </a:lnSpc>
            </a:pPr>
            <a:r>
              <a:rPr lang="vi-VN" sz="3129" dirty="0">
                <a:solidFill>
                  <a:srgbClr val="000000"/>
                </a:solidFill>
                <a:latin typeface="Times New Roman" panose="02020603050405020304" pitchFamily="18" charset="0"/>
                <a:cs typeface="Times New Roman" panose="02020603050405020304" pitchFamily="18" charset="0"/>
              </a:rPr>
              <a:t>+ sự bất thường của Trái Đất</a:t>
            </a:r>
            <a:endParaRPr lang="en-US" sz="3129" dirty="0">
              <a:solidFill>
                <a:srgbClr val="000000"/>
              </a:solidFill>
              <a:latin typeface="Times New Roman" panose="02020603050405020304" pitchFamily="18" charset="0"/>
              <a:cs typeface="Times New Roman" panose="02020603050405020304" pitchFamily="18" charset="0"/>
            </a:endParaRPr>
          </a:p>
          <a:p>
            <a:pPr algn="just" defTabSz="650230">
              <a:lnSpc>
                <a:spcPct val="150000"/>
              </a:lnSpc>
            </a:pP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sự</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rối</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loạn</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khí</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hậu</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toàn</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cầu</a:t>
            </a:r>
            <a:r>
              <a:rPr lang="en-US" sz="3129" dirty="0">
                <a:solidFill>
                  <a:srgbClr val="000000"/>
                </a:solidFill>
                <a:latin typeface="Times New Roman" panose="02020603050405020304" pitchFamily="18" charset="0"/>
                <a:cs typeface="Times New Roman" panose="02020603050405020304" pitchFamily="18" charset="0"/>
              </a:rPr>
              <a:t>. </a:t>
            </a:r>
          </a:p>
          <a:p>
            <a:pPr algn="just" defTabSz="650230">
              <a:lnSpc>
                <a:spcPct val="150000"/>
              </a:lnSpc>
            </a:pPr>
            <a:r>
              <a:rPr lang="en-US" sz="3129" dirty="0">
                <a:solidFill>
                  <a:srgbClr val="000000"/>
                </a:solidFill>
                <a:latin typeface="Times New Roman" panose="02020603050405020304" pitchFamily="18" charset="0"/>
                <a:cs typeface="Times New Roman" panose="02020603050405020304" pitchFamily="18" charset="0"/>
              </a:rPr>
              <a:t> - </a:t>
            </a:r>
            <a:r>
              <a:rPr lang="en-US" sz="3129" b="1" dirty="0" err="1">
                <a:solidFill>
                  <a:srgbClr val="000000"/>
                </a:solidFill>
                <a:latin typeface="Times New Roman" panose="02020603050405020304" pitchFamily="18" charset="0"/>
                <a:cs typeface="Times New Roman" panose="02020603050405020304" pitchFamily="18" charset="0"/>
              </a:rPr>
              <a:t>Nghệ</a:t>
            </a:r>
            <a:r>
              <a:rPr lang="en-US" sz="3129" b="1" dirty="0">
                <a:solidFill>
                  <a:srgbClr val="000000"/>
                </a:solidFill>
                <a:latin typeface="Times New Roman" panose="02020603050405020304" pitchFamily="18" charset="0"/>
                <a:cs typeface="Times New Roman" panose="02020603050405020304" pitchFamily="18" charset="0"/>
              </a:rPr>
              <a:t> </a:t>
            </a:r>
            <a:r>
              <a:rPr lang="en-US" sz="3129" b="1" dirty="0" err="1">
                <a:solidFill>
                  <a:srgbClr val="000000"/>
                </a:solidFill>
                <a:latin typeface="Times New Roman" panose="02020603050405020304" pitchFamily="18" charset="0"/>
                <a:cs typeface="Times New Roman" panose="02020603050405020304" pitchFamily="18" charset="0"/>
              </a:rPr>
              <a:t>thuật</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Cách</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nêu</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vấn</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đề</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trực</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tiếp</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nhìn</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nhận</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từ</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các</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khía</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cạnh</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của</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vấn</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err="1">
                <a:solidFill>
                  <a:srgbClr val="000000"/>
                </a:solidFill>
                <a:latin typeface="Times New Roman" panose="02020603050405020304" pitchFamily="18" charset="0"/>
                <a:cs typeface="Times New Roman" panose="02020603050405020304" pitchFamily="18" charset="0"/>
              </a:rPr>
              <a:t>đề</a:t>
            </a:r>
            <a:r>
              <a:rPr lang="en-US" sz="3129" dirty="0">
                <a:solidFill>
                  <a:srgbClr val="000000"/>
                </a:solidFill>
                <a:latin typeface="Times New Roman" panose="02020603050405020304" pitchFamily="18" charset="0"/>
                <a:cs typeface="Times New Roman" panose="02020603050405020304" pitchFamily="18" charset="0"/>
              </a:rPr>
              <a:t> </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3129"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endParaRPr lang="en-US" sz="3129" dirty="0">
              <a:solidFill>
                <a:prstClr val="black"/>
              </a:solidFill>
              <a:latin typeface="Times New Roman" panose="02020603050405020304" pitchFamily="18" charset="0"/>
              <a:cs typeface="Times New Roman" panose="02020603050405020304" pitchFamily="18" charset="0"/>
            </a:endParaRPr>
          </a:p>
          <a:p>
            <a:pPr algn="just" defTabSz="650230">
              <a:lnSpc>
                <a:spcPct val="150000"/>
              </a:lnSpc>
            </a:pPr>
            <a:endParaRPr lang="en-US" sz="3129" dirty="0">
              <a:solidFill>
                <a:prstClr val="black"/>
              </a:solidFill>
              <a:latin typeface="Times New Roman" panose="02020603050405020304" pitchFamily="18" charset="0"/>
              <a:cs typeface="Times New Roman" panose="02020603050405020304" pitchFamily="18" charset="0"/>
            </a:endParaRPr>
          </a:p>
        </p:txBody>
      </p:sp>
      <p:grpSp>
        <p:nvGrpSpPr>
          <p:cNvPr id="9" name="Group 21"/>
          <p:cNvGrpSpPr>
            <a:grpSpLocks noChangeAspect="1"/>
          </p:cNvGrpSpPr>
          <p:nvPr/>
        </p:nvGrpSpPr>
        <p:grpSpPr>
          <a:xfrm>
            <a:off x="8872854" y="1935869"/>
            <a:ext cx="2560770" cy="2501499"/>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pic>
        <p:nvPicPr>
          <p:cNvPr id="12" name="Picture 2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1952">
            <a:off x="11161342" y="3700427"/>
            <a:ext cx="901143" cy="1168935"/>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8758335" y="1665521"/>
            <a:ext cx="3144671" cy="3144671"/>
          </a:xfrm>
          <a:prstGeom prst="rect">
            <a:avLst/>
          </a:prstGeom>
        </p:spPr>
      </p:pic>
    </p:spTree>
    <p:extLst>
      <p:ext uri="{BB962C8B-B14F-4D97-AF65-F5344CB8AC3E}">
        <p14:creationId xmlns:p14="http://schemas.microsoft.com/office/powerpoint/2010/main" val="224347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circle(in)">
                                      <p:cBhvr>
                                        <p:cTn id="42" dur="2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down)">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5398">
            <a:off x="415356" y="5580667"/>
            <a:ext cx="963993" cy="1250463"/>
          </a:xfrm>
          <a:prstGeom prst="rect">
            <a:avLst/>
          </a:prstGeom>
        </p:spPr>
      </p:pic>
      <p:pic>
        <p:nvPicPr>
          <p:cNvPr id="34"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44746" y="3832772"/>
            <a:ext cx="4439770" cy="3162229"/>
          </a:xfrm>
          <a:prstGeom prst="rect">
            <a:avLst/>
          </a:prstGeom>
        </p:spPr>
      </p:pic>
      <p:pic>
        <p:nvPicPr>
          <p:cNvPr id="3" name="Picture 2"/>
          <p:cNvPicPr>
            <a:picLocks noChangeAspect="1"/>
          </p:cNvPicPr>
          <p:nvPr/>
        </p:nvPicPr>
        <p:blipFill>
          <a:blip r:embed="rId5"/>
          <a:stretch>
            <a:fillRect/>
          </a:stretch>
        </p:blipFill>
        <p:spPr>
          <a:xfrm>
            <a:off x="1137920" y="189653"/>
            <a:ext cx="10504506" cy="1454239"/>
          </a:xfrm>
          <a:prstGeom prst="rect">
            <a:avLst/>
          </a:prstGeom>
        </p:spPr>
      </p:pic>
      <p:pic>
        <p:nvPicPr>
          <p:cNvPr id="9" name="Picture 8"/>
          <p:cNvPicPr>
            <a:picLocks noChangeAspect="1"/>
          </p:cNvPicPr>
          <p:nvPr/>
        </p:nvPicPr>
        <p:blipFill rotWithShape="1">
          <a:blip r:embed="rId6"/>
          <a:srcRect t="2244"/>
          <a:stretch/>
        </p:blipFill>
        <p:spPr>
          <a:xfrm>
            <a:off x="1679787" y="1643893"/>
            <a:ext cx="5531790" cy="3033564"/>
          </a:xfrm>
          <a:prstGeom prst="rect">
            <a:avLst/>
          </a:prstGeom>
        </p:spPr>
      </p:pic>
      <p:sp>
        <p:nvSpPr>
          <p:cNvPr id="10" name="Rectangle 9"/>
          <p:cNvSpPr/>
          <p:nvPr/>
        </p:nvSpPr>
        <p:spPr>
          <a:xfrm>
            <a:off x="7586134" y="1781836"/>
            <a:ext cx="4985173" cy="1405385"/>
          </a:xfrm>
          <a:prstGeom prst="rect">
            <a:avLst/>
          </a:prstGeom>
        </p:spPr>
        <p:txBody>
          <a:bodyPr wrap="square">
            <a:spAutoFit/>
          </a:bodyPr>
          <a:lstStyle/>
          <a:p>
            <a:pPr marL="406394" indent="-406394" algn="just" defTabSz="650230">
              <a:buFontTx/>
              <a:buChar char="-"/>
            </a:pPr>
            <a:r>
              <a:rPr lang="en-US" sz="2844" b="1" dirty="0" err="1">
                <a:solidFill>
                  <a:prstClr val="black"/>
                </a:solidFill>
                <a:latin typeface="Times New Roman" panose="02020603050405020304" pitchFamily="18" charset="0"/>
                <a:cs typeface="Times New Roman" panose="02020603050405020304" pitchFamily="18" charset="0"/>
              </a:rPr>
              <a:t>Hình</a:t>
            </a:r>
            <a:r>
              <a:rPr lang="en-US" sz="2844" b="1" dirty="0">
                <a:solidFill>
                  <a:prstClr val="black"/>
                </a:solidFill>
                <a:latin typeface="Times New Roman" panose="02020603050405020304" pitchFamily="18" charset="0"/>
                <a:cs typeface="Times New Roman" panose="02020603050405020304" pitchFamily="18" charset="0"/>
              </a:rPr>
              <a:t> </a:t>
            </a:r>
            <a:r>
              <a:rPr lang="en-US" sz="2844" b="1" dirty="0" err="1">
                <a:solidFill>
                  <a:prstClr val="black"/>
                </a:solidFill>
                <a:latin typeface="Times New Roman" panose="02020603050405020304" pitchFamily="18" charset="0"/>
                <a:cs typeface="Times New Roman" panose="02020603050405020304" pitchFamily="18" charset="0"/>
              </a:rPr>
              <a:t>thức</a:t>
            </a:r>
            <a:r>
              <a:rPr lang="en-US" sz="2844" dirty="0">
                <a:solidFill>
                  <a:prstClr val="black"/>
                </a:solidFill>
                <a:latin typeface="Times New Roman" panose="02020603050405020304" pitchFamily="18" charset="0"/>
                <a:cs typeface="Times New Roman" panose="02020603050405020304" pitchFamily="18" charset="0"/>
              </a:rPr>
              <a:t>: chia </a:t>
            </a:r>
            <a:r>
              <a:rPr lang="en-US" sz="2844" dirty="0" err="1">
                <a:solidFill>
                  <a:prstClr val="black"/>
                </a:solidFill>
                <a:latin typeface="Times New Roman" panose="02020603050405020304" pitchFamily="18" charset="0"/>
                <a:cs typeface="Times New Roman" panose="02020603050405020304" pitchFamily="18" charset="0"/>
              </a:rPr>
              <a:t>lớp</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thành</a:t>
            </a:r>
            <a:r>
              <a:rPr lang="en-US" sz="2844" dirty="0">
                <a:solidFill>
                  <a:prstClr val="black"/>
                </a:solidFill>
                <a:latin typeface="Times New Roman" panose="02020603050405020304" pitchFamily="18" charset="0"/>
                <a:cs typeface="Times New Roman" panose="02020603050405020304" pitchFamily="18" charset="0"/>
              </a:rPr>
              <a:t> 4 </a:t>
            </a:r>
            <a:r>
              <a:rPr lang="en-US" sz="2844" dirty="0" err="1">
                <a:solidFill>
                  <a:prstClr val="black"/>
                </a:solidFill>
                <a:latin typeface="Times New Roman" panose="02020603050405020304" pitchFamily="18" charset="0"/>
                <a:cs typeface="Times New Roman" panose="02020603050405020304" pitchFamily="18" charset="0"/>
              </a:rPr>
              <a:t>nhóm</a:t>
            </a:r>
            <a:endParaRPr lang="en-US" sz="2844" dirty="0">
              <a:solidFill>
                <a:prstClr val="black"/>
              </a:solidFill>
              <a:latin typeface="Times New Roman" panose="02020603050405020304" pitchFamily="18" charset="0"/>
              <a:cs typeface="Times New Roman" panose="02020603050405020304" pitchFamily="18" charset="0"/>
            </a:endParaRPr>
          </a:p>
          <a:p>
            <a:pPr marL="406394" indent="-406394" algn="just" defTabSz="650230">
              <a:buFontTx/>
              <a:buChar char="-"/>
            </a:pPr>
            <a:r>
              <a:rPr lang="en-US" sz="2844" b="1" dirty="0" err="1">
                <a:solidFill>
                  <a:prstClr val="black"/>
                </a:solidFill>
                <a:latin typeface="Times New Roman" panose="02020603050405020304" pitchFamily="18" charset="0"/>
                <a:cs typeface="Times New Roman" panose="02020603050405020304" pitchFamily="18" charset="0"/>
              </a:rPr>
              <a:t>Thời</a:t>
            </a:r>
            <a:r>
              <a:rPr lang="en-US" sz="2844" b="1" dirty="0">
                <a:solidFill>
                  <a:prstClr val="black"/>
                </a:solidFill>
                <a:latin typeface="Times New Roman" panose="02020603050405020304" pitchFamily="18" charset="0"/>
                <a:cs typeface="Times New Roman" panose="02020603050405020304" pitchFamily="18" charset="0"/>
              </a:rPr>
              <a:t> </a:t>
            </a:r>
            <a:r>
              <a:rPr lang="en-US" sz="2844" b="1" dirty="0" err="1">
                <a:solidFill>
                  <a:prstClr val="black"/>
                </a:solidFill>
                <a:latin typeface="Times New Roman" panose="02020603050405020304" pitchFamily="18" charset="0"/>
                <a:cs typeface="Times New Roman" panose="02020603050405020304" pitchFamily="18" charset="0"/>
              </a:rPr>
              <a:t>gian</a:t>
            </a:r>
            <a:r>
              <a:rPr lang="en-US" sz="2844" b="1" dirty="0">
                <a:solidFill>
                  <a:prstClr val="black"/>
                </a:solidFill>
                <a:latin typeface="Times New Roman" panose="02020603050405020304" pitchFamily="18" charset="0"/>
                <a:cs typeface="Times New Roman" panose="02020603050405020304" pitchFamily="18" charset="0"/>
              </a:rPr>
              <a:t>: </a:t>
            </a:r>
            <a:r>
              <a:rPr lang="en-US" sz="2844" dirty="0">
                <a:solidFill>
                  <a:prstClr val="black"/>
                </a:solidFill>
                <a:latin typeface="Times New Roman" panose="02020603050405020304" pitchFamily="18" charset="0"/>
                <a:cs typeface="Times New Roman" panose="02020603050405020304" pitchFamily="18" charset="0"/>
              </a:rPr>
              <a:t>15 </a:t>
            </a:r>
            <a:r>
              <a:rPr lang="en-US" sz="2844" dirty="0" err="1">
                <a:solidFill>
                  <a:prstClr val="black"/>
                </a:solidFill>
                <a:latin typeface="Times New Roman" panose="02020603050405020304" pitchFamily="18" charset="0"/>
                <a:cs typeface="Times New Roman" panose="02020603050405020304" pitchFamily="18" charset="0"/>
              </a:rPr>
              <a:t>phút</a:t>
            </a:r>
            <a:endParaRPr lang="vi-VN" sz="2844"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679786" y="5012267"/>
            <a:ext cx="5531790" cy="1405385"/>
          </a:xfrm>
          <a:prstGeom prst="rect">
            <a:avLst/>
          </a:prstGeom>
        </p:spPr>
        <p:txBody>
          <a:bodyPr wrap="square">
            <a:spAutoFit/>
          </a:bodyPr>
          <a:lstStyle/>
          <a:p>
            <a:pPr algn="just" defTabSz="650230"/>
            <a:r>
              <a:rPr lang="en-US" sz="2844" dirty="0">
                <a:solidFill>
                  <a:prstClr val="black"/>
                </a:solidFill>
                <a:latin typeface="Times New Roman" panose="02020603050405020304" pitchFamily="18" charset="0"/>
                <a:cs typeface="Times New Roman" panose="02020603050405020304" pitchFamily="18" charset="0"/>
              </a:rPr>
              <a:t>- </a:t>
            </a:r>
            <a:r>
              <a:rPr lang="en-US" sz="2844" b="1" dirty="0" err="1">
                <a:solidFill>
                  <a:prstClr val="black"/>
                </a:solidFill>
                <a:latin typeface="Times New Roman" panose="02020603050405020304" pitchFamily="18" charset="0"/>
                <a:cs typeface="Times New Roman" panose="02020603050405020304" pitchFamily="18" charset="0"/>
              </a:rPr>
              <a:t>Yêu</a:t>
            </a:r>
            <a:r>
              <a:rPr lang="en-US" sz="2844" b="1" dirty="0">
                <a:solidFill>
                  <a:prstClr val="black"/>
                </a:solidFill>
                <a:latin typeface="Times New Roman" panose="02020603050405020304" pitchFamily="18" charset="0"/>
                <a:cs typeface="Times New Roman" panose="02020603050405020304" pitchFamily="18" charset="0"/>
              </a:rPr>
              <a:t> </a:t>
            </a:r>
            <a:r>
              <a:rPr lang="en-US" sz="2844" b="1" dirty="0" err="1">
                <a:solidFill>
                  <a:prstClr val="black"/>
                </a:solidFill>
                <a:latin typeface="Times New Roman" panose="02020603050405020304" pitchFamily="18" charset="0"/>
                <a:cs typeface="Times New Roman" panose="02020603050405020304" pitchFamily="18" charset="0"/>
              </a:rPr>
              <a:t>cầu</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tìm</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hiểu</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biến</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đổi</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khí</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hậu</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và</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tác</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động</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của</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nó</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Nguyên</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nhân</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tác</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động</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nhận</a:t>
            </a:r>
            <a:r>
              <a:rPr lang="en-US" sz="2844" dirty="0">
                <a:solidFill>
                  <a:prstClr val="black"/>
                </a:solidFill>
                <a:latin typeface="Times New Roman" panose="02020603050405020304" pitchFamily="18" charset="0"/>
                <a:cs typeface="Times New Roman" panose="02020603050405020304" pitchFamily="18" charset="0"/>
              </a:rPr>
              <a:t> </a:t>
            </a:r>
            <a:r>
              <a:rPr lang="en-US" sz="2844" dirty="0" err="1">
                <a:solidFill>
                  <a:prstClr val="black"/>
                </a:solidFill>
                <a:latin typeface="Times New Roman" panose="02020603050405020304" pitchFamily="18" charset="0"/>
                <a:cs typeface="Times New Roman" panose="02020603050405020304" pitchFamily="18" charset="0"/>
              </a:rPr>
              <a:t>xét</a:t>
            </a:r>
            <a:r>
              <a:rPr lang="en-US" sz="2844" dirty="0">
                <a:solidFill>
                  <a:prstClr val="black"/>
                </a:solidFill>
                <a:latin typeface="Times New Roman" panose="02020603050405020304" pitchFamily="18" charset="0"/>
                <a:cs typeface="Times New Roman" panose="02020603050405020304" pitchFamily="18" charset="0"/>
              </a:rPr>
              <a:t>)</a:t>
            </a:r>
            <a:endParaRPr lang="vi-VN" sz="2844"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20587" y="4795520"/>
            <a:ext cx="3076037" cy="2926080"/>
          </a:xfrm>
          <a:prstGeom prst="rect">
            <a:avLst/>
          </a:prstGeom>
        </p:spPr>
      </p:pic>
      <p:pic>
        <p:nvPicPr>
          <p:cNvPr id="9"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373" y="-134823"/>
            <a:ext cx="1139343" cy="1186816"/>
          </a:xfrm>
          <a:prstGeom prst="rect">
            <a:avLst/>
          </a:prstGeom>
        </p:spPr>
      </p:pic>
      <p:pic>
        <p:nvPicPr>
          <p:cNvPr id="10" name="Picture 9"/>
          <p:cNvPicPr>
            <a:picLocks noChangeAspect="1"/>
          </p:cNvPicPr>
          <p:nvPr/>
        </p:nvPicPr>
        <p:blipFill>
          <a:blip r:embed="rId5"/>
          <a:stretch>
            <a:fillRect/>
          </a:stretch>
        </p:blipFill>
        <p:spPr>
          <a:xfrm>
            <a:off x="1137920" y="189653"/>
            <a:ext cx="10504506" cy="1454239"/>
          </a:xfrm>
          <a:prstGeom prst="rect">
            <a:avLst/>
          </a:prstGeom>
        </p:spPr>
      </p:pic>
      <p:pic>
        <p:nvPicPr>
          <p:cNvPr id="11" name="Google Shape;499;p19"/>
          <p:cNvPicPr preferRelativeResize="0"/>
          <p:nvPr/>
        </p:nvPicPr>
        <p:blipFill rotWithShape="1">
          <a:blip r:embed="rId6">
            <a:alphaModFix/>
            <a:biLevel thresh="50000"/>
          </a:blip>
          <a:srcRect/>
          <a:stretch/>
        </p:blipFill>
        <p:spPr>
          <a:xfrm>
            <a:off x="866987" y="1051993"/>
            <a:ext cx="6123093" cy="2248747"/>
          </a:xfrm>
          <a:prstGeom prst="rect">
            <a:avLst/>
          </a:prstGeom>
          <a:noFill/>
          <a:ln>
            <a:noFill/>
          </a:ln>
        </p:spPr>
      </p:pic>
      <p:sp>
        <p:nvSpPr>
          <p:cNvPr id="2" name="Rectangle 1"/>
          <p:cNvSpPr/>
          <p:nvPr/>
        </p:nvSpPr>
        <p:spPr>
          <a:xfrm>
            <a:off x="1030970" y="1643893"/>
            <a:ext cx="6688824" cy="3460434"/>
          </a:xfrm>
          <a:prstGeom prst="rect">
            <a:avLst/>
          </a:prstGeom>
        </p:spPr>
        <p:txBody>
          <a:bodyPr wrap="square">
            <a:spAutoFit/>
          </a:bodyPr>
          <a:lstStyle/>
          <a:p>
            <a:pPr algn="just" defTabSz="650230">
              <a:lnSpc>
                <a:spcPct val="200000"/>
              </a:lnSpc>
            </a:pPr>
            <a:r>
              <a:rPr lang="en-US" sz="2844" b="1" dirty="0">
                <a:solidFill>
                  <a:srgbClr val="000000"/>
                </a:solidFill>
                <a:latin typeface="Times New Roman" panose="02020603050405020304" pitchFamily="18" charset="0"/>
                <a:cs typeface="Times New Roman" panose="02020603050405020304" pitchFamily="18" charset="0"/>
              </a:rPr>
              <a:t>- </a:t>
            </a:r>
            <a:r>
              <a:rPr lang="vi-VN" sz="2844" b="1" dirty="0">
                <a:solidFill>
                  <a:srgbClr val="000000"/>
                </a:solidFill>
                <a:latin typeface="Times New Roman" panose="02020603050405020304" pitchFamily="18" charset="0"/>
                <a:cs typeface="Times New Roman" panose="02020603050405020304" pitchFamily="18" charset="0"/>
              </a:rPr>
              <a:t>Nguyên nhân của biến đổi khí hậu: </a:t>
            </a:r>
            <a:endParaRPr lang="en-US" sz="2844" b="1" dirty="0">
              <a:solidFill>
                <a:srgbClr val="000000"/>
              </a:solidFill>
              <a:latin typeface="Times New Roman" panose="02020603050405020304" pitchFamily="18" charset="0"/>
              <a:cs typeface="Times New Roman" panose="02020603050405020304" pitchFamily="18" charset="0"/>
            </a:endParaRPr>
          </a:p>
          <a:p>
            <a:pPr algn="just" defTabSz="650230">
              <a:lnSpc>
                <a:spcPct val="200000"/>
              </a:lnSpc>
            </a:pPr>
            <a:r>
              <a:rPr lang="vi-VN" sz="2844" dirty="0">
                <a:solidFill>
                  <a:srgbClr val="000000"/>
                </a:solidFill>
                <a:latin typeface="Times New Roman" panose="02020603050405020304" pitchFamily="18" charset="0"/>
                <a:cs typeface="Times New Roman" panose="02020603050405020304" pitchFamily="18" charset="0"/>
              </a:rPr>
              <a:t>+ Nhiệt độ trung bình toàn Trái Đất tăng. </a:t>
            </a:r>
            <a:endParaRPr lang="en-US" sz="2844" dirty="0">
              <a:solidFill>
                <a:srgbClr val="000000"/>
              </a:solidFill>
              <a:latin typeface="Times New Roman" panose="02020603050405020304" pitchFamily="18" charset="0"/>
              <a:cs typeface="Times New Roman" panose="02020603050405020304" pitchFamily="18" charset="0"/>
            </a:endParaRPr>
          </a:p>
          <a:p>
            <a:pPr algn="just" defTabSz="650230">
              <a:lnSpc>
                <a:spcPct val="200000"/>
              </a:lnSpc>
            </a:pPr>
            <a:r>
              <a:rPr lang="vi-VN" sz="2844" dirty="0">
                <a:solidFill>
                  <a:srgbClr val="000000"/>
                </a:solidFill>
                <a:latin typeface="Times New Roman" panose="02020603050405020304" pitchFamily="18" charset="0"/>
                <a:cs typeface="Times New Roman" panose="02020603050405020304" pitchFamily="18" charset="0"/>
              </a:rPr>
              <a:t>+</a:t>
            </a:r>
            <a:r>
              <a:rPr lang="en-US" sz="2844" dirty="0">
                <a:solidFill>
                  <a:srgbClr val="000000"/>
                </a:solidFill>
                <a:latin typeface="Times New Roman" panose="02020603050405020304" pitchFamily="18" charset="0"/>
                <a:cs typeface="Times New Roman" panose="02020603050405020304" pitchFamily="18" charset="0"/>
              </a:rPr>
              <a:t> </a:t>
            </a:r>
            <a:r>
              <a:rPr lang="vi-VN" sz="2844" dirty="0">
                <a:solidFill>
                  <a:srgbClr val="000000"/>
                </a:solidFill>
                <a:latin typeface="Times New Roman" panose="02020603050405020304" pitchFamily="18" charset="0"/>
                <a:cs typeface="Times New Roman" panose="02020603050405020304" pitchFamily="18" charset="0"/>
              </a:rPr>
              <a:t>Sự chênh lệch nhiệt độ hình thành, Trái Đất nóng hơn, tốc độ bay hơi. </a:t>
            </a:r>
            <a:endParaRPr lang="en-US" sz="2844" dirty="0">
              <a:solidFill>
                <a:srgbClr val="000000"/>
              </a:solidFill>
              <a:latin typeface="Times New Roman" panose="02020603050405020304" pitchFamily="18" charset="0"/>
              <a:cs typeface="Times New Roman" panose="02020603050405020304" pitchFamily="18" charset="0"/>
            </a:endParaRPr>
          </a:p>
        </p:txBody>
      </p:sp>
      <p:grpSp>
        <p:nvGrpSpPr>
          <p:cNvPr id="7" name="Group 6"/>
          <p:cNvGrpSpPr>
            <a:grpSpLocks noChangeAspect="1"/>
          </p:cNvGrpSpPr>
          <p:nvPr/>
        </p:nvGrpSpPr>
        <p:grpSpPr>
          <a:xfrm>
            <a:off x="9577908" y="3899975"/>
            <a:ext cx="2560770" cy="2501499"/>
            <a:chOff x="0" y="0"/>
            <a:chExt cx="4828540" cy="4716780"/>
          </a:xfrm>
        </p:grpSpPr>
        <p:sp>
          <p:nvSpPr>
            <p:cNvPr id="12"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9916160" y="4070058"/>
            <a:ext cx="1886960" cy="2282613"/>
          </a:xfrm>
          <a:prstGeom prst="rect">
            <a:avLst/>
          </a:prstGeom>
        </p:spPr>
      </p:pic>
    </p:spTree>
    <p:extLst>
      <p:ext uri="{BB962C8B-B14F-4D97-AF65-F5344CB8AC3E}">
        <p14:creationId xmlns:p14="http://schemas.microsoft.com/office/powerpoint/2010/main" val="10516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20587" y="4795520"/>
            <a:ext cx="3076037" cy="2926080"/>
          </a:xfrm>
          <a:prstGeom prst="rect">
            <a:avLst/>
          </a:prstGeom>
        </p:spPr>
      </p:pic>
      <p:pic>
        <p:nvPicPr>
          <p:cNvPr id="9"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373" y="-134823"/>
            <a:ext cx="1139343" cy="1186816"/>
          </a:xfrm>
          <a:prstGeom prst="rect">
            <a:avLst/>
          </a:prstGeom>
        </p:spPr>
      </p:pic>
      <p:pic>
        <p:nvPicPr>
          <p:cNvPr id="10" name="Picture 9"/>
          <p:cNvPicPr>
            <a:picLocks noChangeAspect="1"/>
          </p:cNvPicPr>
          <p:nvPr/>
        </p:nvPicPr>
        <p:blipFill>
          <a:blip r:embed="rId5"/>
          <a:stretch>
            <a:fillRect/>
          </a:stretch>
        </p:blipFill>
        <p:spPr>
          <a:xfrm>
            <a:off x="1137920" y="189653"/>
            <a:ext cx="10504506" cy="1454239"/>
          </a:xfrm>
          <a:prstGeom prst="rect">
            <a:avLst/>
          </a:prstGeom>
        </p:spPr>
      </p:pic>
      <p:pic>
        <p:nvPicPr>
          <p:cNvPr id="11" name="Google Shape;499;p19"/>
          <p:cNvPicPr preferRelativeResize="0"/>
          <p:nvPr/>
        </p:nvPicPr>
        <p:blipFill rotWithShape="1">
          <a:blip r:embed="rId6">
            <a:alphaModFix/>
            <a:biLevel thresh="50000"/>
          </a:blip>
          <a:srcRect/>
          <a:stretch/>
        </p:blipFill>
        <p:spPr>
          <a:xfrm>
            <a:off x="541867" y="1457163"/>
            <a:ext cx="4876800" cy="2248747"/>
          </a:xfrm>
          <a:prstGeom prst="rect">
            <a:avLst/>
          </a:prstGeom>
          <a:noFill/>
          <a:ln>
            <a:noFill/>
          </a:ln>
        </p:spPr>
      </p:pic>
      <p:sp>
        <p:nvSpPr>
          <p:cNvPr id="2" name="Rectangle 1"/>
          <p:cNvSpPr/>
          <p:nvPr/>
        </p:nvSpPr>
        <p:spPr>
          <a:xfrm>
            <a:off x="680562" y="2233536"/>
            <a:ext cx="11240505" cy="4426212"/>
          </a:xfrm>
          <a:prstGeom prst="rect">
            <a:avLst/>
          </a:prstGeom>
        </p:spPr>
        <p:txBody>
          <a:bodyPr wrap="square">
            <a:spAutoFit/>
          </a:bodyPr>
          <a:lstStyle/>
          <a:p>
            <a:pPr algn="just" defTabSz="650230"/>
            <a:r>
              <a:rPr lang="en-US" sz="3129" b="1" dirty="0">
                <a:solidFill>
                  <a:srgbClr val="000000"/>
                </a:solidFill>
                <a:latin typeface="Times New Roman" panose="02020603050405020304" pitchFamily="18" charset="0"/>
                <a:cs typeface="Times New Roman" panose="02020603050405020304" pitchFamily="18" charset="0"/>
              </a:rPr>
              <a:t>- </a:t>
            </a:r>
            <a:r>
              <a:rPr lang="vi-VN" sz="3129" b="1" dirty="0">
                <a:solidFill>
                  <a:srgbClr val="000000"/>
                </a:solidFill>
                <a:latin typeface="Times New Roman" panose="02020603050405020304" pitchFamily="18" charset="0"/>
                <a:cs typeface="Times New Roman" panose="02020603050405020304" pitchFamily="18" charset="0"/>
              </a:rPr>
              <a:t>Những tác động của nó. </a:t>
            </a:r>
            <a:endParaRPr lang="en-US" sz="3129" b="1" dirty="0">
              <a:solidFill>
                <a:srgbClr val="000000"/>
              </a:solidFill>
              <a:latin typeface="Times New Roman" panose="02020603050405020304" pitchFamily="18" charset="0"/>
              <a:cs typeface="Times New Roman" panose="02020603050405020304" pitchFamily="18" charset="0"/>
            </a:endParaRPr>
          </a:p>
          <a:p>
            <a:pPr algn="just" defTabSz="650230"/>
            <a:endParaRPr lang="en-US" sz="3129" dirty="0">
              <a:solidFill>
                <a:srgbClr val="000000"/>
              </a:solidFill>
              <a:latin typeface="Times New Roman" panose="02020603050405020304" pitchFamily="18" charset="0"/>
              <a:cs typeface="Times New Roman" panose="02020603050405020304" pitchFamily="18" charset="0"/>
            </a:endParaRPr>
          </a:p>
          <a:p>
            <a:pPr algn="just" defTabSz="650230"/>
            <a:r>
              <a:rPr lang="vi-VN" sz="3129" dirty="0">
                <a:solidFill>
                  <a:srgbClr val="000000"/>
                </a:solidFill>
                <a:latin typeface="Times New Roman" panose="02020603050405020304" pitchFamily="18" charset="0"/>
                <a:cs typeface="Times New Roman" panose="02020603050405020304" pitchFamily="18" charset="0"/>
              </a:rPr>
              <a:t>+ Thời tiết thay đổi bất thường và diễn ra với tốc độ nhanh: đợt nóng, hạn hán, tuyết rơi dày, bão lớn, lũ lụt, mưa to, chá</a:t>
            </a:r>
            <a:r>
              <a:rPr lang="en-US" sz="3129" dirty="0">
                <a:solidFill>
                  <a:srgbClr val="000000"/>
                </a:solidFill>
                <a:latin typeface="Times New Roman" panose="02020603050405020304" pitchFamily="18" charset="0"/>
                <a:cs typeface="Times New Roman" panose="02020603050405020304" pitchFamily="18" charset="0"/>
              </a:rPr>
              <a:t>y </a:t>
            </a:r>
            <a:r>
              <a:rPr lang="vi-VN" sz="3129" dirty="0">
                <a:solidFill>
                  <a:prstClr val="black"/>
                </a:solidFill>
                <a:latin typeface="Times New Roman" panose="02020603050405020304" pitchFamily="18" charset="0"/>
                <a:cs typeface="Times New Roman" panose="02020603050405020304" pitchFamily="18" charset="0"/>
              </a:rPr>
              <a:t>rừng, loài sinh vật biến mất, </a:t>
            </a:r>
            <a:r>
              <a:rPr lang="en-US" sz="3129" dirty="0" err="1">
                <a:solidFill>
                  <a:prstClr val="black"/>
                </a:solidFill>
                <a:latin typeface="Times New Roman" panose="02020603050405020304" pitchFamily="18" charset="0"/>
                <a:cs typeface="Times New Roman" panose="02020603050405020304" pitchFamily="18" charset="0"/>
              </a:rPr>
              <a:t>hoa</a:t>
            </a:r>
            <a:r>
              <a:rPr lang="en-US" sz="3129" dirty="0">
                <a:solidFill>
                  <a:prstClr val="black"/>
                </a:solidFill>
                <a:latin typeface="Times New Roman" panose="02020603050405020304" pitchFamily="18" charset="0"/>
                <a:cs typeface="Times New Roman" panose="02020603050405020304" pitchFamily="18" charset="0"/>
              </a:rPr>
              <a:t> </a:t>
            </a:r>
            <a:r>
              <a:rPr lang="vi-VN" sz="3129" dirty="0">
                <a:solidFill>
                  <a:prstClr val="black"/>
                </a:solidFill>
                <a:latin typeface="Times New Roman" panose="02020603050405020304" pitchFamily="18" charset="0"/>
                <a:cs typeface="Times New Roman" panose="02020603050405020304" pitchFamily="18" charset="0"/>
              </a:rPr>
              <a:t>thủy tiên nở tháng 1. </a:t>
            </a:r>
            <a:endParaRPr lang="en-US" sz="3129" dirty="0">
              <a:solidFill>
                <a:prstClr val="black"/>
              </a:solidFill>
              <a:latin typeface="Times New Roman" panose="02020603050405020304" pitchFamily="18" charset="0"/>
              <a:cs typeface="Times New Roman" panose="02020603050405020304" pitchFamily="18" charset="0"/>
            </a:endParaRPr>
          </a:p>
          <a:p>
            <a:pPr algn="just" defTabSz="650230"/>
            <a:r>
              <a:rPr lang="vi-VN" sz="3129" dirty="0">
                <a:solidFill>
                  <a:prstClr val="black"/>
                </a:solidFill>
                <a:latin typeface="Times New Roman" panose="02020603050405020304" pitchFamily="18" charset="0"/>
                <a:cs typeface="Times New Roman" panose="02020603050405020304" pitchFamily="18" charset="0"/>
              </a:rPr>
              <a:t>+ Thời tiết đồng thời t</a:t>
            </a:r>
            <a:r>
              <a:rPr lang="en-US" sz="3129" dirty="0" err="1">
                <a:solidFill>
                  <a:prstClr val="black"/>
                </a:solidFill>
                <a:latin typeface="Times New Roman" panose="02020603050405020304" pitchFamily="18" charset="0"/>
                <a:cs typeface="Times New Roman" panose="02020603050405020304" pitchFamily="18" charset="0"/>
              </a:rPr>
              <a:t>ồn</a:t>
            </a:r>
            <a:r>
              <a:rPr lang="vi-VN" sz="3129" dirty="0">
                <a:solidFill>
                  <a:prstClr val="black"/>
                </a:solidFill>
                <a:latin typeface="Times New Roman" panose="02020603050405020304" pitchFamily="18" charset="0"/>
                <a:cs typeface="Times New Roman" panose="02020603050405020304" pitchFamily="18" charset="0"/>
              </a:rPr>
              <a:t> tại ở hai thái cực: nơi nắng hạn gay gắt; nơi mưa bão, lụt lội kinh hoàng. </a:t>
            </a:r>
            <a:endParaRPr lang="en-US" sz="3129" dirty="0">
              <a:solidFill>
                <a:prstClr val="black"/>
              </a:solidFill>
              <a:latin typeface="Times New Roman" panose="02020603050405020304" pitchFamily="18" charset="0"/>
              <a:cs typeface="Times New Roman" panose="02020603050405020304" pitchFamily="18" charset="0"/>
            </a:endParaRPr>
          </a:p>
          <a:p>
            <a:pPr algn="just" defTabSz="650230"/>
            <a:r>
              <a:rPr lang="en-US" sz="3129"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12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3129"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129"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312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129" dirty="0">
                <a:solidFill>
                  <a:prstClr val="black"/>
                </a:solidFill>
                <a:latin typeface="Times New Roman" panose="02020603050405020304" pitchFamily="18" charset="0"/>
                <a:cs typeface="Times New Roman" panose="02020603050405020304" pitchFamily="18" charset="0"/>
              </a:rPr>
              <a:t> Biến đổi khí hậu gây ảnh hưởng nghiêm trọng, nặng nề, tiêu cực đến hệ sinh thái và đời sống con người.</a:t>
            </a:r>
            <a:endParaRPr lang="en-US" sz="3129" dirty="0">
              <a:solidFill>
                <a:prstClr val="black"/>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10977587" y="1001148"/>
            <a:ext cx="1886960" cy="2282613"/>
          </a:xfrm>
          <a:prstGeom prst="rect">
            <a:avLst/>
          </a:prstGeom>
        </p:spPr>
      </p:pic>
    </p:spTree>
    <p:extLst>
      <p:ext uri="{BB962C8B-B14F-4D97-AF65-F5344CB8AC3E}">
        <p14:creationId xmlns:p14="http://schemas.microsoft.com/office/powerpoint/2010/main" val="41080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514" y="1490134"/>
            <a:ext cx="11541760" cy="5553542"/>
          </a:xfrm>
          <a:prstGeom prst="rect">
            <a:avLst/>
          </a:prstGeom>
        </p:spPr>
      </p:pic>
      <p:pic>
        <p:nvPicPr>
          <p:cNvPr id="30" name="Picture 3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727189" y="5326894"/>
            <a:ext cx="963993" cy="1250463"/>
          </a:xfrm>
          <a:prstGeom prst="rect">
            <a:avLst/>
          </a:prstGeom>
        </p:spPr>
      </p:pic>
      <p:pic>
        <p:nvPicPr>
          <p:cNvPr id="31" name="Picture 3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1952">
            <a:off x="11788987" y="424635"/>
            <a:ext cx="732614" cy="950325"/>
          </a:xfrm>
          <a:prstGeom prst="rect">
            <a:avLst/>
          </a:prstGeom>
        </p:spPr>
      </p:pic>
      <p:pic>
        <p:nvPicPr>
          <p:cNvPr id="3" name="Picture 2"/>
          <p:cNvPicPr>
            <a:picLocks noChangeAspect="1"/>
          </p:cNvPicPr>
          <p:nvPr/>
        </p:nvPicPr>
        <p:blipFill>
          <a:blip r:embed="rId6"/>
          <a:stretch>
            <a:fillRect/>
          </a:stretch>
        </p:blipFill>
        <p:spPr>
          <a:xfrm>
            <a:off x="1230860" y="348406"/>
            <a:ext cx="9797798" cy="1976901"/>
          </a:xfrm>
          <a:prstGeom prst="rect">
            <a:avLst/>
          </a:prstGeom>
        </p:spPr>
      </p:pic>
      <p:sp>
        <p:nvSpPr>
          <p:cNvPr id="4" name="Rectangle 3"/>
          <p:cNvSpPr/>
          <p:nvPr/>
        </p:nvSpPr>
        <p:spPr>
          <a:xfrm>
            <a:off x="1571413" y="1938542"/>
            <a:ext cx="10049589" cy="4031488"/>
          </a:xfrm>
          <a:prstGeom prst="rect">
            <a:avLst/>
          </a:prstGeom>
        </p:spPr>
        <p:txBody>
          <a:bodyPr wrap="square">
            <a:spAutoFit/>
          </a:bodyPr>
          <a:lstStyle/>
          <a:p>
            <a:pPr marL="203197" indent="-203197" algn="just" defTabSz="650230">
              <a:buFontTx/>
              <a:buChar char="-"/>
            </a:pPr>
            <a:r>
              <a:rPr lang="vi-VN" sz="2844" dirty="0">
                <a:solidFill>
                  <a:srgbClr val="FF0000"/>
                </a:solidFill>
                <a:latin typeface="Times New Roman" panose="02020603050405020304" pitchFamily="18" charset="0"/>
                <a:cs typeface="Times New Roman" panose="02020603050405020304" pitchFamily="18" charset="0"/>
              </a:rPr>
              <a:t>Báo cáo “ Sự bất thường của Trái Đất năm 2007”: </a:t>
            </a:r>
            <a:endParaRPr lang="en-US" sz="2844" dirty="0">
              <a:solidFill>
                <a:srgbClr val="FF0000"/>
              </a:solidFill>
              <a:latin typeface="Times New Roman" panose="02020603050405020304" pitchFamily="18" charset="0"/>
              <a:cs typeface="Times New Roman" panose="02020603050405020304" pitchFamily="18" charset="0"/>
            </a:endParaRPr>
          </a:p>
          <a:p>
            <a:pPr algn="just" defTabSz="650230"/>
            <a:r>
              <a:rPr lang="vi-VN" sz="2844" dirty="0">
                <a:solidFill>
                  <a:srgbClr val="000000"/>
                </a:solidFill>
                <a:latin typeface="Times New Roman" panose="02020603050405020304" pitchFamily="18" charset="0"/>
                <a:cs typeface="Times New Roman" panose="02020603050405020304" pitchFamily="18" charset="0"/>
              </a:rPr>
              <a:t>+</a:t>
            </a:r>
            <a:r>
              <a:rPr lang="en-US" sz="2844" dirty="0">
                <a:solidFill>
                  <a:srgbClr val="000000"/>
                </a:solidFill>
                <a:latin typeface="Times New Roman" panose="02020603050405020304" pitchFamily="18" charset="0"/>
                <a:cs typeface="Times New Roman" panose="02020603050405020304" pitchFamily="18" charset="0"/>
              </a:rPr>
              <a:t> </a:t>
            </a:r>
            <a:r>
              <a:rPr lang="vi-VN" sz="2844" dirty="0">
                <a:solidFill>
                  <a:srgbClr val="000000"/>
                </a:solidFill>
                <a:latin typeface="Times New Roman" panose="02020603050405020304" pitchFamily="18" charset="0"/>
                <a:cs typeface="Times New Roman" panose="02020603050405020304" pitchFamily="18" charset="0"/>
              </a:rPr>
              <a:t>Bốn đợt gi</a:t>
            </a:r>
            <a:r>
              <a:rPr lang="en-US" sz="2844" dirty="0">
                <a:solidFill>
                  <a:srgbClr val="000000"/>
                </a:solidFill>
                <a:latin typeface="Times New Roman" panose="02020603050405020304" pitchFamily="18" charset="0"/>
                <a:cs typeface="Times New Roman" panose="02020603050405020304" pitchFamily="18" charset="0"/>
              </a:rPr>
              <a:t>ó</a:t>
            </a:r>
            <a:r>
              <a:rPr lang="vi-VN" sz="2844" dirty="0">
                <a:solidFill>
                  <a:srgbClr val="000000"/>
                </a:solidFill>
                <a:latin typeface="Times New Roman" panose="02020603050405020304" pitchFamily="18" charset="0"/>
                <a:cs typeface="Times New Roman" panose="02020603050405020304" pitchFamily="18" charset="0"/>
              </a:rPr>
              <a:t> mùa, lũ lụt nặng nề ở Ấn Độ, Pa-ki-xtan... </a:t>
            </a:r>
            <a:endParaRPr lang="en-US" sz="2844" dirty="0">
              <a:solidFill>
                <a:srgbClr val="000000"/>
              </a:solidFill>
              <a:latin typeface="Times New Roman" panose="02020603050405020304" pitchFamily="18" charset="0"/>
              <a:cs typeface="Times New Roman" panose="02020603050405020304" pitchFamily="18" charset="0"/>
            </a:endParaRPr>
          </a:p>
          <a:p>
            <a:pPr algn="just" defTabSz="650230"/>
            <a:r>
              <a:rPr lang="en-US" sz="2844" dirty="0">
                <a:solidFill>
                  <a:srgbClr val="000000"/>
                </a:solidFill>
                <a:latin typeface="Times New Roman" panose="02020603050405020304" pitchFamily="18" charset="0"/>
                <a:cs typeface="Times New Roman" panose="02020603050405020304" pitchFamily="18" charset="0"/>
              </a:rPr>
              <a:t>+ Ở </a:t>
            </a:r>
            <a:r>
              <a:rPr lang="en-US" sz="2844" dirty="0" err="1">
                <a:solidFill>
                  <a:srgbClr val="000000"/>
                </a:solidFill>
                <a:latin typeface="Times New Roman" panose="02020603050405020304" pitchFamily="18" charset="0"/>
                <a:cs typeface="Times New Roman" panose="02020603050405020304" pitchFamily="18" charset="0"/>
              </a:rPr>
              <a:t>Xu-đăng</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lú</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và</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mưa</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lớn</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đã</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làm</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sập</a:t>
            </a:r>
            <a:r>
              <a:rPr lang="en-US" sz="2844" dirty="0">
                <a:solidFill>
                  <a:srgbClr val="000000"/>
                </a:solidFill>
                <a:latin typeface="Times New Roman" panose="02020603050405020304" pitchFamily="18" charset="0"/>
                <a:cs typeface="Times New Roman" panose="02020603050405020304" pitchFamily="18" charset="0"/>
              </a:rPr>
              <a:t> 23.000 </a:t>
            </a:r>
            <a:r>
              <a:rPr lang="en-US" sz="2844" dirty="0" err="1">
                <a:solidFill>
                  <a:srgbClr val="000000"/>
                </a:solidFill>
                <a:latin typeface="Times New Roman" panose="02020603050405020304" pitchFamily="18" charset="0"/>
                <a:cs typeface="Times New Roman" panose="02020603050405020304" pitchFamily="18" charset="0"/>
              </a:rPr>
              <a:t>ngôi</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nhà</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khiến</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ít</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nhất</a:t>
            </a:r>
            <a:r>
              <a:rPr lang="en-US" sz="2844" dirty="0">
                <a:solidFill>
                  <a:srgbClr val="000000"/>
                </a:solidFill>
                <a:latin typeface="Times New Roman" panose="02020603050405020304" pitchFamily="18" charset="0"/>
                <a:cs typeface="Times New Roman" panose="02020603050405020304" pitchFamily="18" charset="0"/>
              </a:rPr>
              <a:t> 62 </a:t>
            </a:r>
            <a:r>
              <a:rPr lang="en-US" sz="2844" dirty="0" err="1">
                <a:solidFill>
                  <a:srgbClr val="000000"/>
                </a:solidFill>
                <a:latin typeface="Times New Roman" panose="02020603050405020304" pitchFamily="18" charset="0"/>
                <a:cs typeface="Times New Roman" panose="02020603050405020304" pitchFamily="18" charset="0"/>
              </a:rPr>
              <a:t>người</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thiệt</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mạng</a:t>
            </a:r>
            <a:r>
              <a:rPr lang="en-US" sz="2844" dirty="0">
                <a:solidFill>
                  <a:srgbClr val="000000"/>
                </a:solidFill>
                <a:latin typeface="Times New Roman" panose="02020603050405020304" pitchFamily="18" charset="0"/>
                <a:cs typeface="Times New Roman" panose="02020603050405020304" pitchFamily="18" charset="0"/>
              </a:rPr>
              <a:t>…</a:t>
            </a:r>
          </a:p>
          <a:p>
            <a:pPr algn="just" defTabSz="650230"/>
            <a:r>
              <a:rPr lang="vi-VN" sz="2844" dirty="0">
                <a:solidFill>
                  <a:srgbClr val="000000"/>
                </a:solidFill>
                <a:latin typeface="Times New Roman" panose="02020603050405020304" pitchFamily="18" charset="0"/>
                <a:cs typeface="Times New Roman" panose="02020603050405020304" pitchFamily="18" charset="0"/>
              </a:rPr>
              <a:t>+ Vào tháng 5, sóng lớn cao 4,6 m tràn qua 68 đảo ở Man-đi-vơ...</a:t>
            </a:r>
            <a:endParaRPr lang="en-US" sz="2844" dirty="0">
              <a:solidFill>
                <a:srgbClr val="000000"/>
              </a:solidFill>
              <a:latin typeface="Times New Roman" panose="02020603050405020304" pitchFamily="18" charset="0"/>
              <a:cs typeface="Times New Roman" panose="02020603050405020304" pitchFamily="18" charset="0"/>
            </a:endParaRPr>
          </a:p>
          <a:p>
            <a:pPr algn="just" defTabSz="650230"/>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Vào</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tháng</a:t>
            </a:r>
            <a:r>
              <a:rPr lang="en-US" sz="2844" dirty="0">
                <a:solidFill>
                  <a:srgbClr val="000000"/>
                </a:solidFill>
                <a:latin typeface="Times New Roman" panose="02020603050405020304" pitchFamily="18" charset="0"/>
                <a:cs typeface="Times New Roman" panose="02020603050405020304" pitchFamily="18" charset="0"/>
              </a:rPr>
              <a:t> 7, </a:t>
            </a:r>
            <a:r>
              <a:rPr lang="en-US" sz="2844" dirty="0" err="1">
                <a:solidFill>
                  <a:srgbClr val="000000"/>
                </a:solidFill>
                <a:latin typeface="Times New Roman" panose="02020603050405020304" pitchFamily="18" charset="0"/>
                <a:cs typeface="Times New Roman" panose="02020603050405020304" pitchFamily="18" charset="0"/>
              </a:rPr>
              <a:t>nhiệt</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độ</a:t>
            </a:r>
            <a:r>
              <a:rPr lang="en-US" sz="2844" dirty="0">
                <a:solidFill>
                  <a:srgbClr val="000000"/>
                </a:solidFill>
                <a:latin typeface="Times New Roman" panose="02020603050405020304" pitchFamily="18" charset="0"/>
                <a:cs typeface="Times New Roman" panose="02020603050405020304" pitchFamily="18" charset="0"/>
              </a:rPr>
              <a:t> ở </a:t>
            </a:r>
            <a:r>
              <a:rPr lang="en-US" sz="2844" dirty="0" err="1">
                <a:solidFill>
                  <a:srgbClr val="000000"/>
                </a:solidFill>
                <a:latin typeface="Times New Roman" panose="02020603050405020304" pitchFamily="18" charset="0"/>
                <a:cs typeface="Times New Roman" panose="02020603050405020304" pitchFamily="18" charset="0"/>
              </a:rPr>
              <a:t>Ác</a:t>
            </a:r>
            <a:r>
              <a:rPr lang="en-US" sz="2844" dirty="0">
                <a:solidFill>
                  <a:srgbClr val="000000"/>
                </a:solidFill>
                <a:latin typeface="Times New Roman" panose="02020603050405020304" pitchFamily="18" charset="0"/>
                <a:cs typeface="Times New Roman" panose="02020603050405020304" pitchFamily="18" charset="0"/>
              </a:rPr>
              <a:t>-hen-</a:t>
            </a:r>
            <a:r>
              <a:rPr lang="en-US" sz="2844" dirty="0" err="1">
                <a:solidFill>
                  <a:srgbClr val="000000"/>
                </a:solidFill>
                <a:latin typeface="Times New Roman" panose="02020603050405020304" pitchFamily="18" charset="0"/>
                <a:cs typeface="Times New Roman" panose="02020603050405020304" pitchFamily="18" charset="0"/>
              </a:rPr>
              <a:t>ti</a:t>
            </a:r>
            <a:r>
              <a:rPr lang="en-US" sz="2844" dirty="0">
                <a:solidFill>
                  <a:srgbClr val="000000"/>
                </a:solidFill>
                <a:latin typeface="Times New Roman" panose="02020603050405020304" pitchFamily="18" charset="0"/>
                <a:cs typeface="Times New Roman" panose="02020603050405020304" pitchFamily="18" charset="0"/>
              </a:rPr>
              <a:t>-</a:t>
            </a:r>
            <a:r>
              <a:rPr lang="en-US" sz="2844" dirty="0" err="1">
                <a:solidFill>
                  <a:srgbClr val="000000"/>
                </a:solidFill>
                <a:latin typeface="Times New Roman" panose="02020603050405020304" pitchFamily="18" charset="0"/>
                <a:cs typeface="Times New Roman" panose="02020603050405020304" pitchFamily="18" charset="0"/>
              </a:rPr>
              <a:t>na</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giảm</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còn</a:t>
            </a:r>
            <a:r>
              <a:rPr lang="en-US" sz="2844" dirty="0">
                <a:solidFill>
                  <a:srgbClr val="000000"/>
                </a:solidFill>
                <a:latin typeface="Times New Roman" panose="02020603050405020304" pitchFamily="18" charset="0"/>
                <a:cs typeface="Times New Roman" panose="02020603050405020304" pitchFamily="18" charset="0"/>
              </a:rPr>
              <a:t> -22 </a:t>
            </a:r>
            <a:r>
              <a:rPr lang="en-US" sz="2844" dirty="0" err="1">
                <a:solidFill>
                  <a:srgbClr val="000000"/>
                </a:solidFill>
                <a:latin typeface="Times New Roman" panose="02020603050405020304" pitchFamily="18" charset="0"/>
                <a:cs typeface="Times New Roman" panose="02020603050405020304" pitchFamily="18" charset="0"/>
              </a:rPr>
              <a:t>độ</a:t>
            </a:r>
            <a:r>
              <a:rPr lang="en-US" sz="2844" dirty="0">
                <a:solidFill>
                  <a:srgbClr val="000000"/>
                </a:solidFill>
                <a:latin typeface="Times New Roman" panose="02020603050405020304" pitchFamily="18" charset="0"/>
                <a:cs typeface="Times New Roman" panose="02020603050405020304" pitchFamily="18" charset="0"/>
              </a:rPr>
              <a:t> C, Chi-</a:t>
            </a:r>
            <a:r>
              <a:rPr lang="en-US" sz="2844" dirty="0" err="1">
                <a:solidFill>
                  <a:srgbClr val="000000"/>
                </a:solidFill>
                <a:latin typeface="Times New Roman" panose="02020603050405020304" pitchFamily="18" charset="0"/>
                <a:cs typeface="Times New Roman" panose="02020603050405020304" pitchFamily="18" charset="0"/>
              </a:rPr>
              <a:t>lê</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giảm</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còn</a:t>
            </a:r>
            <a:r>
              <a:rPr lang="en-US" sz="2844" dirty="0">
                <a:solidFill>
                  <a:srgbClr val="000000"/>
                </a:solidFill>
                <a:latin typeface="Times New Roman" panose="02020603050405020304" pitchFamily="18" charset="0"/>
                <a:cs typeface="Times New Roman" panose="02020603050405020304" pitchFamily="18" charset="0"/>
              </a:rPr>
              <a:t> -18 </a:t>
            </a:r>
            <a:r>
              <a:rPr lang="en-US" sz="2844" dirty="0" err="1">
                <a:solidFill>
                  <a:srgbClr val="000000"/>
                </a:solidFill>
                <a:latin typeface="Times New Roman" panose="02020603050405020304" pitchFamily="18" charset="0"/>
                <a:cs typeface="Times New Roman" panose="02020603050405020304" pitchFamily="18" charset="0"/>
              </a:rPr>
              <a:t>độ</a:t>
            </a:r>
            <a:r>
              <a:rPr lang="en-US" sz="2844" dirty="0">
                <a:solidFill>
                  <a:srgbClr val="000000"/>
                </a:solidFill>
                <a:latin typeface="Times New Roman" panose="02020603050405020304" pitchFamily="18" charset="0"/>
                <a:cs typeface="Times New Roman" panose="02020603050405020304" pitchFamily="18" charset="0"/>
              </a:rPr>
              <a:t> C…</a:t>
            </a:r>
          </a:p>
          <a:p>
            <a:pPr algn="just" defTabSz="650230"/>
            <a:r>
              <a:rPr lang="en-US" sz="2844" dirty="0">
                <a:solidFill>
                  <a:srgbClr val="000000"/>
                </a:solidFill>
                <a:latin typeface="Times New Roman" panose="02020603050405020304" pitchFamily="18" charset="0"/>
                <a:cs typeface="Times New Roman" panose="02020603050405020304" pitchFamily="18" charset="0"/>
              </a:rPr>
              <a:t>+ Nam Phi </a:t>
            </a:r>
            <a:r>
              <a:rPr lang="en-US" sz="2844" dirty="0" err="1">
                <a:solidFill>
                  <a:srgbClr val="000000"/>
                </a:solidFill>
                <a:latin typeface="Times New Roman" panose="02020603050405020304" pitchFamily="18" charset="0"/>
                <a:cs typeface="Times New Roman" panose="02020603050405020304" pitchFamily="18" charset="0"/>
              </a:rPr>
              <a:t>trải</a:t>
            </a:r>
            <a:r>
              <a:rPr lang="en-US" sz="2844" dirty="0">
                <a:solidFill>
                  <a:srgbClr val="000000"/>
                </a:solidFill>
                <a:latin typeface="Times New Roman" panose="02020603050405020304" pitchFamily="18" charset="0"/>
                <a:cs typeface="Times New Roman" panose="02020603050405020304" pitchFamily="18" charset="0"/>
              </a:rPr>
              <a:t> qua </a:t>
            </a:r>
            <a:r>
              <a:rPr lang="en-US" sz="2844" dirty="0" err="1">
                <a:solidFill>
                  <a:srgbClr val="000000"/>
                </a:solidFill>
                <a:latin typeface="Times New Roman" panose="02020603050405020304" pitchFamily="18" charset="0"/>
                <a:cs typeface="Times New Roman" panose="02020603050405020304" pitchFamily="18" charset="0"/>
              </a:rPr>
              <a:t>đợt</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tuyết</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lớn</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nhất</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kể</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từ</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năm</a:t>
            </a:r>
            <a:r>
              <a:rPr lang="en-US" sz="2844" dirty="0">
                <a:solidFill>
                  <a:srgbClr val="000000"/>
                </a:solidFill>
                <a:latin typeface="Times New Roman" panose="02020603050405020304" pitchFamily="18" charset="0"/>
                <a:cs typeface="Times New Roman" panose="02020603050405020304" pitchFamily="18" charset="0"/>
              </a:rPr>
              <a:t> 1981 </a:t>
            </a:r>
            <a:r>
              <a:rPr lang="en-US" sz="2844" dirty="0" err="1">
                <a:solidFill>
                  <a:srgbClr val="000000"/>
                </a:solidFill>
                <a:latin typeface="Times New Roman" panose="02020603050405020304" pitchFamily="18" charset="0"/>
                <a:cs typeface="Times New Roman" panose="02020603050405020304" pitchFamily="18" charset="0"/>
              </a:rPr>
              <a:t>với</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độ</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dày</a:t>
            </a:r>
            <a:r>
              <a:rPr lang="en-US" sz="2844" dirty="0">
                <a:solidFill>
                  <a:srgbClr val="000000"/>
                </a:solidFill>
                <a:latin typeface="Times New Roman" panose="02020603050405020304" pitchFamily="18" charset="0"/>
                <a:cs typeface="Times New Roman" panose="02020603050405020304" pitchFamily="18" charset="0"/>
              </a:rPr>
              <a:t> 25cm </a:t>
            </a:r>
            <a:r>
              <a:rPr lang="en-US" sz="2844" dirty="0" err="1">
                <a:solidFill>
                  <a:srgbClr val="000000"/>
                </a:solidFill>
                <a:latin typeface="Times New Roman" panose="02020603050405020304" pitchFamily="18" charset="0"/>
                <a:cs typeface="Times New Roman" panose="02020603050405020304" pitchFamily="18" charset="0"/>
              </a:rPr>
              <a:t>trên</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mặt</a:t>
            </a:r>
            <a:r>
              <a:rPr lang="en-US" sz="2844" dirty="0">
                <a:solidFill>
                  <a:srgbClr val="000000"/>
                </a:solidFill>
                <a:latin typeface="Times New Roman" panose="02020603050405020304" pitchFamily="18" charset="0"/>
                <a:cs typeface="Times New Roman" panose="02020603050405020304" pitchFamily="18" charset="0"/>
              </a:rPr>
              <a:t> </a:t>
            </a:r>
            <a:r>
              <a:rPr lang="en-US" sz="2844" dirty="0" err="1">
                <a:solidFill>
                  <a:srgbClr val="000000"/>
                </a:solidFill>
                <a:latin typeface="Times New Roman" panose="02020603050405020304" pitchFamily="18" charset="0"/>
                <a:cs typeface="Times New Roman" panose="02020603050405020304" pitchFamily="18" charset="0"/>
              </a:rPr>
              <a:t>đất</a:t>
            </a:r>
            <a:r>
              <a:rPr lang="en-US" sz="2844" dirty="0">
                <a:solidFill>
                  <a:srgbClr val="000000"/>
                </a:solidFill>
                <a:latin typeface="Times New Roman" panose="02020603050405020304" pitchFamily="18" charset="0"/>
                <a:cs typeface="Times New Roman" panose="02020603050405020304" pitchFamily="18" charset="0"/>
              </a:rPr>
              <a:t>…</a:t>
            </a:r>
            <a:r>
              <a:rPr lang="vi-VN" sz="2844" dirty="0">
                <a:solidFill>
                  <a:srgbClr val="000000"/>
                </a:solidFill>
                <a:latin typeface="Times New Roman" panose="02020603050405020304" pitchFamily="18" charset="0"/>
                <a:cs typeface="Times New Roman" panose="02020603050405020304" pitchFamily="18" charset="0"/>
              </a:rPr>
              <a:t> </a:t>
            </a:r>
            <a:endParaRPr lang="en-US" sz="2844"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98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514" y="1490134"/>
            <a:ext cx="11541760" cy="5553542"/>
          </a:xfrm>
          <a:prstGeom prst="rect">
            <a:avLst/>
          </a:prstGeom>
        </p:spPr>
      </p:pic>
      <p:pic>
        <p:nvPicPr>
          <p:cNvPr id="30" name="Picture 3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727189" y="5326894"/>
            <a:ext cx="963993" cy="1250463"/>
          </a:xfrm>
          <a:prstGeom prst="rect">
            <a:avLst/>
          </a:prstGeom>
        </p:spPr>
      </p:pic>
      <p:pic>
        <p:nvPicPr>
          <p:cNvPr id="31" name="Picture 3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1952">
            <a:off x="11788987" y="424635"/>
            <a:ext cx="732614" cy="950325"/>
          </a:xfrm>
          <a:prstGeom prst="rect">
            <a:avLst/>
          </a:prstGeom>
        </p:spPr>
      </p:pic>
      <p:pic>
        <p:nvPicPr>
          <p:cNvPr id="3" name="Picture 2"/>
          <p:cNvPicPr>
            <a:picLocks noChangeAspect="1"/>
          </p:cNvPicPr>
          <p:nvPr/>
        </p:nvPicPr>
        <p:blipFill>
          <a:blip r:embed="rId6"/>
          <a:stretch>
            <a:fillRect/>
          </a:stretch>
        </p:blipFill>
        <p:spPr>
          <a:xfrm>
            <a:off x="1230860" y="348406"/>
            <a:ext cx="9797798" cy="1976901"/>
          </a:xfrm>
          <a:prstGeom prst="rect">
            <a:avLst/>
          </a:prstGeom>
        </p:spPr>
      </p:pic>
      <p:sp>
        <p:nvSpPr>
          <p:cNvPr id="4" name="Rectangle 3"/>
          <p:cNvSpPr/>
          <p:nvPr/>
        </p:nvSpPr>
        <p:spPr>
          <a:xfrm>
            <a:off x="1571414" y="1938542"/>
            <a:ext cx="9457244" cy="3593804"/>
          </a:xfrm>
          <a:prstGeom prst="rect">
            <a:avLst/>
          </a:prstGeom>
        </p:spPr>
        <p:txBody>
          <a:bodyPr wrap="square">
            <a:spAutoFit/>
          </a:bodyPr>
          <a:lstStyle/>
          <a:p>
            <a:pPr algn="just" defTabSz="650230"/>
            <a:r>
              <a:rPr lang="vi-VN" sz="2844" dirty="0">
                <a:solidFill>
                  <a:srgbClr val="FF0000"/>
                </a:solidFill>
                <a:latin typeface="Times New Roman" panose="02020603050405020304" pitchFamily="18" charset="0"/>
                <a:cs typeface="Times New Roman" panose="02020603050405020304" pitchFamily="18" charset="0"/>
              </a:rPr>
              <a:t>- Mùa hè 2008, hiện tượng thời tiết cực đoan vẫn diễn ra: </a:t>
            </a:r>
            <a:endParaRPr lang="en-US" sz="2844" dirty="0">
              <a:solidFill>
                <a:srgbClr val="FF0000"/>
              </a:solidFill>
              <a:latin typeface="Times New Roman" panose="02020603050405020304" pitchFamily="18" charset="0"/>
              <a:cs typeface="Times New Roman" panose="02020603050405020304" pitchFamily="18" charset="0"/>
            </a:endParaRPr>
          </a:p>
          <a:p>
            <a:pPr algn="just" defTabSz="650230"/>
            <a:r>
              <a:rPr lang="vi-VN" sz="2844" dirty="0">
                <a:solidFill>
                  <a:srgbClr val="000000"/>
                </a:solidFill>
                <a:latin typeface="Times New Roman" panose="02020603050405020304" pitchFamily="18" charset="0"/>
                <a:cs typeface="Times New Roman" panose="02020603050405020304" pitchFamily="18" charset="0"/>
              </a:rPr>
              <a:t>+ </a:t>
            </a:r>
            <a:r>
              <a:rPr lang="en-US" sz="2844" dirty="0">
                <a:solidFill>
                  <a:srgbClr val="000000"/>
                </a:solidFill>
                <a:latin typeface="Times New Roman" panose="02020603050405020304" pitchFamily="18" charset="0"/>
                <a:cs typeface="Times New Roman" panose="02020603050405020304" pitchFamily="18" charset="0"/>
              </a:rPr>
              <a:t>M</a:t>
            </a:r>
            <a:r>
              <a:rPr lang="vi-VN" sz="2844" dirty="0">
                <a:solidFill>
                  <a:srgbClr val="000000"/>
                </a:solidFill>
                <a:latin typeface="Times New Roman" panose="02020603050405020304" pitchFamily="18" charset="0"/>
                <a:cs typeface="Times New Roman" panose="02020603050405020304" pitchFamily="18" charset="0"/>
              </a:rPr>
              <a:t>ưa lớn khiến trung tâm thành phố Xi-đa Ra-pit bị lụt.</a:t>
            </a:r>
            <a:endParaRPr lang="en-US" sz="2844" dirty="0">
              <a:solidFill>
                <a:srgbClr val="000000"/>
              </a:solidFill>
              <a:latin typeface="Times New Roman" panose="02020603050405020304" pitchFamily="18" charset="0"/>
              <a:cs typeface="Times New Roman" panose="02020603050405020304" pitchFamily="18" charset="0"/>
            </a:endParaRPr>
          </a:p>
          <a:p>
            <a:pPr algn="just" defTabSz="650230"/>
            <a:r>
              <a:rPr lang="vi-VN" sz="2844" dirty="0">
                <a:solidFill>
                  <a:prstClr val="black"/>
                </a:solidFill>
                <a:latin typeface="Times New Roman" panose="02020603050405020304" pitchFamily="18" charset="0"/>
                <a:cs typeface="Times New Roman" panose="02020603050405020304" pitchFamily="18" charset="0"/>
              </a:rPr>
              <a:t>+ Mực nước sông cao hơn mặt nước biển 9,1 m (hơn kỉ lục cũ 1,8 m). </a:t>
            </a:r>
            <a:endParaRPr lang="en-US" sz="2844" dirty="0">
              <a:solidFill>
                <a:prstClr val="black"/>
              </a:solidFill>
              <a:latin typeface="Times New Roman" panose="02020603050405020304" pitchFamily="18" charset="0"/>
              <a:cs typeface="Times New Roman" panose="02020603050405020304" pitchFamily="18" charset="0"/>
            </a:endParaRPr>
          </a:p>
          <a:p>
            <a:pPr algn="just" defTabSz="650230"/>
            <a:endParaRPr lang="en-US" sz="2844"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defTabSz="650230"/>
            <a:r>
              <a:rPr lang="en-US" sz="2844"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44" dirty="0">
                <a:solidFill>
                  <a:prstClr val="black"/>
                </a:solidFill>
                <a:latin typeface="Times New Roman" panose="02020603050405020304" pitchFamily="18" charset="0"/>
                <a:cs typeface="Times New Roman" panose="02020603050405020304" pitchFamily="18" charset="0"/>
              </a:rPr>
              <a:t> Những số liệu ấn tượng, đáng tin cậy, thuyết phục khiến người đọc ám ảnh và nhận thức được vấn đề biến đổi khí hậu vẫn còn tiếp tục diễn ra hết sức cực đoan.</a:t>
            </a:r>
            <a:endParaRPr lang="en-US" sz="2844"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6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80">
                                          <p:stCondLst>
                                            <p:cond delay="0"/>
                                          </p:stCondLst>
                                        </p:cTn>
                                        <p:tgtEl>
                                          <p:spTgt spid="4">
                                            <p:txEl>
                                              <p:pRg st="4" end="4"/>
                                            </p:txEl>
                                          </p:spTgt>
                                        </p:tgtEl>
                                      </p:cBhvr>
                                    </p:animEffect>
                                    <p:anim calcmode="lin" valueType="num">
                                      <p:cBhvr>
                                        <p:cTn id="2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xEl>
                                              <p:pRg st="4" end="4"/>
                                            </p:txEl>
                                          </p:spTgt>
                                        </p:tgtEl>
                                      </p:cBhvr>
                                      <p:to x="100000" y="60000"/>
                                    </p:animScale>
                                    <p:animScale>
                                      <p:cBhvr>
                                        <p:cTn id="29" dur="166" decel="50000">
                                          <p:stCondLst>
                                            <p:cond delay="676"/>
                                          </p:stCondLst>
                                        </p:cTn>
                                        <p:tgtEl>
                                          <p:spTgt spid="4">
                                            <p:txEl>
                                              <p:pRg st="4" end="4"/>
                                            </p:txEl>
                                          </p:spTgt>
                                        </p:tgtEl>
                                      </p:cBhvr>
                                      <p:to x="100000" y="100000"/>
                                    </p:animScale>
                                    <p:animScale>
                                      <p:cBhvr>
                                        <p:cTn id="30" dur="26">
                                          <p:stCondLst>
                                            <p:cond delay="1312"/>
                                          </p:stCondLst>
                                        </p:cTn>
                                        <p:tgtEl>
                                          <p:spTgt spid="4">
                                            <p:txEl>
                                              <p:pRg st="4" end="4"/>
                                            </p:txEl>
                                          </p:spTgt>
                                        </p:tgtEl>
                                      </p:cBhvr>
                                      <p:to x="100000" y="80000"/>
                                    </p:animScale>
                                    <p:animScale>
                                      <p:cBhvr>
                                        <p:cTn id="31" dur="166" decel="50000">
                                          <p:stCondLst>
                                            <p:cond delay="1338"/>
                                          </p:stCondLst>
                                        </p:cTn>
                                        <p:tgtEl>
                                          <p:spTgt spid="4">
                                            <p:txEl>
                                              <p:pRg st="4" end="4"/>
                                            </p:txEl>
                                          </p:spTgt>
                                        </p:tgtEl>
                                      </p:cBhvr>
                                      <p:to x="100000" y="100000"/>
                                    </p:animScale>
                                    <p:animScale>
                                      <p:cBhvr>
                                        <p:cTn id="32" dur="26">
                                          <p:stCondLst>
                                            <p:cond delay="1642"/>
                                          </p:stCondLst>
                                        </p:cTn>
                                        <p:tgtEl>
                                          <p:spTgt spid="4">
                                            <p:txEl>
                                              <p:pRg st="4" end="4"/>
                                            </p:txEl>
                                          </p:spTgt>
                                        </p:tgtEl>
                                      </p:cBhvr>
                                      <p:to x="100000" y="90000"/>
                                    </p:animScale>
                                    <p:animScale>
                                      <p:cBhvr>
                                        <p:cTn id="33" dur="166" decel="50000">
                                          <p:stCondLst>
                                            <p:cond delay="1668"/>
                                          </p:stCondLst>
                                        </p:cTn>
                                        <p:tgtEl>
                                          <p:spTgt spid="4">
                                            <p:txEl>
                                              <p:pRg st="4" end="4"/>
                                            </p:txEl>
                                          </p:spTgt>
                                        </p:tgtEl>
                                      </p:cBhvr>
                                      <p:to x="100000" y="100000"/>
                                    </p:animScale>
                                    <p:animScale>
                                      <p:cBhvr>
                                        <p:cTn id="34" dur="26">
                                          <p:stCondLst>
                                            <p:cond delay="1808"/>
                                          </p:stCondLst>
                                        </p:cTn>
                                        <p:tgtEl>
                                          <p:spTgt spid="4">
                                            <p:txEl>
                                              <p:pRg st="4" end="4"/>
                                            </p:txEl>
                                          </p:spTgt>
                                        </p:tgtEl>
                                      </p:cBhvr>
                                      <p:to x="100000" y="95000"/>
                                    </p:animScale>
                                    <p:animScale>
                                      <p:cBhvr>
                                        <p:cTn id="35"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99" t="22798" r="5082" b="25382"/>
          <a:stretch>
            <a:fillRect/>
          </a:stretch>
        </p:blipFill>
        <p:spPr>
          <a:xfrm>
            <a:off x="0" y="-1219200"/>
            <a:ext cx="13004800" cy="9753600"/>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4486">
            <a:off x="10045759" y="4711838"/>
            <a:ext cx="6612167" cy="5446021"/>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306295">
            <a:off x="-2078816" y="-4476173"/>
            <a:ext cx="6612167" cy="5446021"/>
          </a:xfrm>
          <a:prstGeom prst="rect">
            <a:avLst/>
          </a:prstGeom>
        </p:spPr>
      </p:pic>
      <p:grpSp>
        <p:nvGrpSpPr>
          <p:cNvPr id="5" name="Group 5"/>
          <p:cNvGrpSpPr/>
          <p:nvPr/>
        </p:nvGrpSpPr>
        <p:grpSpPr>
          <a:xfrm rot="5400000">
            <a:off x="3158880" y="-759039"/>
            <a:ext cx="6513993" cy="8999593"/>
            <a:chOff x="0" y="0"/>
            <a:chExt cx="5180262" cy="7156940"/>
          </a:xfrm>
        </p:grpSpPr>
        <p:sp>
          <p:nvSpPr>
            <p:cNvPr id="6" name="Freeform 6"/>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4C7A9"/>
            </a:solidFill>
          </p:spPr>
          <p:txBody>
            <a:bodyPr/>
            <a:lstStyle/>
            <a:p>
              <a:endParaRPr lang="en-US"/>
            </a:p>
          </p:txBody>
        </p:sp>
      </p:grpSp>
      <p:grpSp>
        <p:nvGrpSpPr>
          <p:cNvPr id="7" name="Group 7"/>
          <p:cNvGrpSpPr/>
          <p:nvPr/>
        </p:nvGrpSpPr>
        <p:grpSpPr>
          <a:xfrm rot="5400000">
            <a:off x="3299891" y="-517614"/>
            <a:ext cx="6231968" cy="8516743"/>
            <a:chOff x="0" y="0"/>
            <a:chExt cx="5097098" cy="6965804"/>
          </a:xfrm>
        </p:grpSpPr>
        <p:sp>
          <p:nvSpPr>
            <p:cNvPr id="8" name="Freeform 8"/>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txBody>
            <a:bodyPr/>
            <a:lstStyle/>
            <a:p>
              <a:endParaRPr lang="en-US"/>
            </a:p>
          </p:txBody>
        </p:sp>
      </p:gr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269">
            <a:off x="8996713" y="3749294"/>
            <a:ext cx="3369703" cy="3388183"/>
          </a:xfrm>
          <a:prstGeom prst="rect">
            <a:avLst/>
          </a:prstGeom>
        </p:spPr>
      </p:pic>
      <p:pic>
        <p:nvPicPr>
          <p:cNvPr id="10" name="Picture 1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4039864">
            <a:off x="10920748" y="808381"/>
            <a:ext cx="729344" cy="709153"/>
          </a:xfrm>
          <a:prstGeom prst="rect">
            <a:avLst/>
          </a:prstGeom>
        </p:spPr>
      </p:pic>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18555">
            <a:off x="1533888" y="4185884"/>
            <a:ext cx="1273072" cy="1994843"/>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94642">
            <a:off x="3115855" y="5791298"/>
            <a:ext cx="1164988" cy="359689"/>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4091">
            <a:off x="205956" y="111441"/>
            <a:ext cx="2553352" cy="2103033"/>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383">
            <a:off x="3116075" y="1034703"/>
            <a:ext cx="376780" cy="473127"/>
          </a:xfrm>
          <a:prstGeom prst="rect">
            <a:avLst/>
          </a:prstGeom>
        </p:spPr>
      </p:pic>
      <p:pic>
        <p:nvPicPr>
          <p:cNvPr id="18" name="Picture 1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46010" flipH="1">
            <a:off x="2878879" y="-127653"/>
            <a:ext cx="271181" cy="340524"/>
          </a:xfrm>
          <a:prstGeom prst="rect">
            <a:avLst/>
          </a:prstGeom>
        </p:spPr>
      </p:pic>
      <p:pic>
        <p:nvPicPr>
          <p:cNvPr id="19" name="Picture 19"/>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6630028">
            <a:off x="1044496" y="5286933"/>
            <a:ext cx="729344" cy="709153"/>
          </a:xfrm>
          <a:prstGeom prst="rect">
            <a:avLst/>
          </a:prstGeom>
        </p:spPr>
      </p:pic>
      <p:pic>
        <p:nvPicPr>
          <p:cNvPr id="15" name="Picture 14"/>
          <p:cNvPicPr>
            <a:picLocks noChangeAspect="1"/>
          </p:cNvPicPr>
          <p:nvPr/>
        </p:nvPicPr>
        <p:blipFill>
          <a:blip r:embed="rId12"/>
          <a:stretch>
            <a:fillRect/>
          </a:stretch>
        </p:blipFill>
        <p:spPr>
          <a:xfrm>
            <a:off x="2047938" y="886560"/>
            <a:ext cx="8711939" cy="4035902"/>
          </a:xfrm>
          <a:prstGeom prst="rect">
            <a:avLst/>
          </a:prstGeom>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6150153" y="1156101"/>
            <a:ext cx="2560770" cy="250149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11" name="Group 11"/>
          <p:cNvGrpSpPr>
            <a:grpSpLocks noChangeAspect="1"/>
          </p:cNvGrpSpPr>
          <p:nvPr/>
        </p:nvGrpSpPr>
        <p:grpSpPr>
          <a:xfrm>
            <a:off x="6150153" y="4082181"/>
            <a:ext cx="2560770" cy="2501499"/>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16" name="Group 16"/>
          <p:cNvGrpSpPr>
            <a:grpSpLocks noChangeAspect="1"/>
          </p:cNvGrpSpPr>
          <p:nvPr/>
        </p:nvGrpSpPr>
        <p:grpSpPr>
          <a:xfrm>
            <a:off x="9166388" y="731520"/>
            <a:ext cx="2560770" cy="2501499"/>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grpSp>
        <p:nvGrpSpPr>
          <p:cNvPr id="21" name="Group 21"/>
          <p:cNvGrpSpPr>
            <a:grpSpLocks noChangeAspect="1"/>
          </p:cNvGrpSpPr>
          <p:nvPr/>
        </p:nvGrpSpPr>
        <p:grpSpPr>
          <a:xfrm>
            <a:off x="9166388" y="3612839"/>
            <a:ext cx="2560770" cy="2501499"/>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txBody>
            <a:bodyPr/>
            <a:lstStyle/>
            <a:p>
              <a:pPr defTabSz="650230"/>
              <a:endParaRPr lang="en-US" sz="1280">
                <a:solidFill>
                  <a:prstClr val="black"/>
                </a:solidFill>
                <a:latin typeface="Calibri"/>
              </a:endParaRPr>
            </a:p>
          </p:txBody>
        </p:sp>
      </p:grpSp>
      <p:pic>
        <p:nvPicPr>
          <p:cNvPr id="26" name="Picture 2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702" y="982553"/>
            <a:ext cx="979169" cy="1270148"/>
          </a:xfrm>
          <a:prstGeom prst="rect">
            <a:avLst/>
          </a:prstGeom>
        </p:spPr>
      </p:pic>
      <p:pic>
        <p:nvPicPr>
          <p:cNvPr id="27" name="Picture 2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1952">
            <a:off x="11454876" y="5377397"/>
            <a:ext cx="901143" cy="116893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9778" l="0" r="100000"/>
                    </a14:imgEffect>
                  </a14:imgLayer>
                </a14:imgProps>
              </a:ext>
            </a:extLst>
          </a:blip>
          <a:stretch>
            <a:fillRect/>
          </a:stretch>
        </p:blipFill>
        <p:spPr>
          <a:xfrm>
            <a:off x="6488405" y="1326184"/>
            <a:ext cx="1886960" cy="2282613"/>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9219085" y="910815"/>
            <a:ext cx="2510767" cy="2510767"/>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600250" y="4094193"/>
            <a:ext cx="3618836" cy="2561457"/>
          </a:xfrm>
          <a:prstGeom prst="rect">
            <a:avLst/>
          </a:prstGeom>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9051869" y="3342490"/>
            <a:ext cx="3144671" cy="3144671"/>
          </a:xfrm>
          <a:prstGeom prst="rect">
            <a:avLst/>
          </a:prstGeom>
        </p:spPr>
      </p:pic>
      <p:pic>
        <p:nvPicPr>
          <p:cNvPr id="2" name="Picture 1"/>
          <p:cNvPicPr>
            <a:picLocks noChangeAspect="1"/>
          </p:cNvPicPr>
          <p:nvPr/>
        </p:nvPicPr>
        <p:blipFill>
          <a:blip r:embed="rId13"/>
          <a:stretch>
            <a:fillRect/>
          </a:stretch>
        </p:blipFill>
        <p:spPr>
          <a:xfrm>
            <a:off x="-8103" y="2014565"/>
            <a:ext cx="6541981" cy="3407553"/>
          </a:xfrm>
          <a:prstGeom prst="rect">
            <a:avLst/>
          </a:prstGeom>
        </p:spPr>
      </p:pic>
    </p:spTree>
    <p:extLst>
      <p:ext uri="{BB962C8B-B14F-4D97-AF65-F5344CB8AC3E}">
        <p14:creationId xmlns:p14="http://schemas.microsoft.com/office/powerpoint/2010/main" val="168168199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911932"/>
            <a:ext cx="3467947" cy="1186816"/>
          </a:xfrm>
          <a:prstGeom prst="rect">
            <a:avLst/>
          </a:prstGeom>
        </p:spPr>
      </p:pic>
      <p:pic>
        <p:nvPicPr>
          <p:cNvPr id="10"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62980"/>
            <a:ext cx="3467947" cy="1186816"/>
          </a:xfrm>
          <a:prstGeom prst="rect">
            <a:avLst/>
          </a:prstGeom>
        </p:spPr>
      </p:pic>
      <p:pic>
        <p:nvPicPr>
          <p:cNvPr id="31" name="Picture 3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1952">
            <a:off x="11788987" y="424635"/>
            <a:ext cx="732614" cy="950325"/>
          </a:xfrm>
          <a:prstGeom prst="rect">
            <a:avLst/>
          </a:prstGeom>
        </p:spPr>
      </p:pic>
      <p:sp>
        <p:nvSpPr>
          <p:cNvPr id="36" name="TextBox 18"/>
          <p:cNvSpPr txBox="1"/>
          <p:nvPr/>
        </p:nvSpPr>
        <p:spPr>
          <a:xfrm>
            <a:off x="437588" y="587900"/>
            <a:ext cx="10385294" cy="738472"/>
          </a:xfrm>
          <a:prstGeom prst="rect">
            <a:avLst/>
          </a:prstGeom>
        </p:spPr>
        <p:txBody>
          <a:bodyPr wrap="square" lIns="0" tIns="0" rIns="0" bIns="0" rtlCol="0" anchor="t">
            <a:spAutoFit/>
          </a:bodyPr>
          <a:lstStyle/>
          <a:p>
            <a:pPr algn="just" defTabSz="650230">
              <a:lnSpc>
                <a:spcPts val="6656"/>
              </a:lnSpc>
              <a:spcBef>
                <a:spcPct val="0"/>
              </a:spcBef>
            </a:pPr>
            <a:r>
              <a:rPr lang="en-US" sz="3129" b="1" dirty="0">
                <a:solidFill>
                  <a:prstClr val="white"/>
                </a:solidFill>
                <a:latin typeface="Times New Roman" panose="02020603050405020304" pitchFamily="18" charset="0"/>
                <a:cs typeface="Times New Roman" panose="02020603050405020304" pitchFamily="18" charset="0"/>
              </a:rPr>
              <a:t>1. </a:t>
            </a:r>
            <a:r>
              <a:rPr lang="en-US" sz="3129" b="1" dirty="0" err="1">
                <a:solidFill>
                  <a:prstClr val="white"/>
                </a:solidFill>
                <a:latin typeface="Times New Roman" panose="02020603050405020304" pitchFamily="18" charset="0"/>
                <a:cs typeface="Times New Roman" panose="02020603050405020304" pitchFamily="18" charset="0"/>
              </a:rPr>
              <a:t>Nghệ</a:t>
            </a:r>
            <a:r>
              <a:rPr lang="en-US" sz="3129" b="1" dirty="0">
                <a:solidFill>
                  <a:prstClr val="white"/>
                </a:solidFill>
                <a:latin typeface="Times New Roman" panose="02020603050405020304" pitchFamily="18" charset="0"/>
                <a:cs typeface="Times New Roman" panose="02020603050405020304" pitchFamily="18" charset="0"/>
              </a:rPr>
              <a:t> </a:t>
            </a:r>
            <a:r>
              <a:rPr lang="en-US" sz="3129" b="1" dirty="0" err="1">
                <a:solidFill>
                  <a:prstClr val="white"/>
                </a:solidFill>
                <a:latin typeface="Times New Roman" panose="02020603050405020304" pitchFamily="18" charset="0"/>
                <a:cs typeface="Times New Roman" panose="02020603050405020304" pitchFamily="18" charset="0"/>
              </a:rPr>
              <a:t>thuật</a:t>
            </a:r>
            <a:endParaRPr lang="en-US" sz="3129" b="1" dirty="0">
              <a:solidFill>
                <a:prstClr val="white"/>
              </a:solidFill>
              <a:latin typeface="Times New Roman" panose="02020603050405020304" pitchFamily="18" charset="0"/>
              <a:cs typeface="Times New Roman" panose="02020603050405020304" pitchFamily="18" charset="0"/>
            </a:endParaRPr>
          </a:p>
        </p:txBody>
      </p:sp>
      <p:pic>
        <p:nvPicPr>
          <p:cNvPr id="11" name="Picture 2"/>
          <p:cNvPicPr>
            <a:picLocks noChangeAspect="1"/>
          </p:cNvPicPr>
          <p:nvPr/>
        </p:nvPicPr>
        <p:blipFill>
          <a:blip r:embed="rId5"/>
          <a:srcRect/>
          <a:stretch>
            <a:fillRect/>
          </a:stretch>
        </p:blipFill>
        <p:spPr>
          <a:xfrm>
            <a:off x="9645227" y="-1327573"/>
            <a:ext cx="6290236" cy="4867071"/>
          </a:xfrm>
          <a:prstGeom prst="rect">
            <a:avLst/>
          </a:prstGeom>
        </p:spPr>
      </p:pic>
      <p:sp>
        <p:nvSpPr>
          <p:cNvPr id="13" name="Rectangle 12"/>
          <p:cNvSpPr/>
          <p:nvPr/>
        </p:nvSpPr>
        <p:spPr>
          <a:xfrm>
            <a:off x="437588" y="1511093"/>
            <a:ext cx="9658037" cy="2275366"/>
          </a:xfrm>
          <a:prstGeom prst="rect">
            <a:avLst/>
          </a:prstGeom>
        </p:spPr>
        <p:txBody>
          <a:bodyPr wrap="square">
            <a:spAutoFit/>
          </a:bodyPr>
          <a:lstStyle/>
          <a:p>
            <a:pPr algn="just" defTabSz="650230">
              <a:lnSpc>
                <a:spcPct val="150000"/>
              </a:lnSpc>
              <a:spcAft>
                <a:spcPts val="759"/>
              </a:spcAft>
              <a:tabLst>
                <a:tab pos="2131256" algn="l"/>
              </a:tabLst>
            </a:pPr>
            <a:r>
              <a:rPr lang="en-US" sz="3129" dirty="0">
                <a:solidFill>
                  <a:prstClr val="black"/>
                </a:solidFill>
                <a:latin typeface="Times New Roman" panose="02020603050405020304" pitchFamily="18" charset="0"/>
                <a:cs typeface="Times New Roman" panose="02020603050405020304" pitchFamily="18" charset="0"/>
              </a:rPr>
              <a:t>- </a:t>
            </a:r>
            <a:r>
              <a:rPr lang="vi-VN" sz="3129" dirty="0">
                <a:solidFill>
                  <a:prstClr val="black"/>
                </a:solidFill>
                <a:latin typeface="Times New Roman" panose="02020603050405020304" pitchFamily="18" charset="0"/>
                <a:cs typeface="Times New Roman" panose="02020603050405020304" pitchFamily="18" charset="0"/>
              </a:rPr>
              <a:t>Nghệ thuật trình bày vấn đề theo quan hệ nhân quả giữa các phần trong văn bản. </a:t>
            </a:r>
            <a:endParaRPr lang="en-US" sz="3129" dirty="0">
              <a:solidFill>
                <a:prstClr val="black"/>
              </a:solidFill>
              <a:latin typeface="Times New Roman" panose="02020603050405020304" pitchFamily="18" charset="0"/>
              <a:cs typeface="Times New Roman" panose="02020603050405020304" pitchFamily="18" charset="0"/>
            </a:endParaRPr>
          </a:p>
          <a:p>
            <a:pPr algn="just" defTabSz="650230">
              <a:lnSpc>
                <a:spcPct val="150000"/>
              </a:lnSpc>
              <a:spcAft>
                <a:spcPts val="759"/>
              </a:spcAft>
              <a:tabLst>
                <a:tab pos="2131256" algn="l"/>
              </a:tabLst>
            </a:pPr>
            <a:r>
              <a:rPr lang="en-US" sz="3129" dirty="0">
                <a:solidFill>
                  <a:prstClr val="black"/>
                </a:solidFill>
                <a:latin typeface="Times New Roman" panose="02020603050405020304" pitchFamily="18" charset="0"/>
                <a:cs typeface="Times New Roman" panose="02020603050405020304" pitchFamily="18" charset="0"/>
              </a:rPr>
              <a:t>- </a:t>
            </a:r>
            <a:r>
              <a:rPr lang="vi-VN" sz="3129" dirty="0">
                <a:solidFill>
                  <a:prstClr val="black"/>
                </a:solidFill>
                <a:latin typeface="Times New Roman" panose="02020603050405020304" pitchFamily="18" charset="0"/>
                <a:cs typeface="Times New Roman" panose="02020603050405020304" pitchFamily="18" charset="0"/>
              </a:rPr>
              <a:t>Đưa ra những số liệu chính xác, có căn cứ thuyết phục.</a:t>
            </a:r>
            <a:endParaRPr lang="en-US" sz="3129" dirty="0">
              <a:solidFill>
                <a:prstClr val="black"/>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95626" y="3911932"/>
            <a:ext cx="2846369" cy="3403268"/>
          </a:xfrm>
          <a:prstGeom prst="rect">
            <a:avLst/>
          </a:prstGeom>
        </p:spPr>
      </p:pic>
      <p:sp>
        <p:nvSpPr>
          <p:cNvPr id="8" name="TextBox 18"/>
          <p:cNvSpPr txBox="1"/>
          <p:nvPr/>
        </p:nvSpPr>
        <p:spPr>
          <a:xfrm>
            <a:off x="437588" y="3966758"/>
            <a:ext cx="10385294" cy="738472"/>
          </a:xfrm>
          <a:prstGeom prst="rect">
            <a:avLst/>
          </a:prstGeom>
        </p:spPr>
        <p:txBody>
          <a:bodyPr wrap="square" lIns="0" tIns="0" rIns="0" bIns="0" rtlCol="0" anchor="t">
            <a:spAutoFit/>
          </a:bodyPr>
          <a:lstStyle/>
          <a:p>
            <a:pPr algn="just" defTabSz="650230">
              <a:lnSpc>
                <a:spcPts val="6656"/>
              </a:lnSpc>
              <a:spcBef>
                <a:spcPct val="0"/>
              </a:spcBef>
            </a:pPr>
            <a:r>
              <a:rPr lang="en-US" sz="3129" b="1" dirty="0">
                <a:solidFill>
                  <a:prstClr val="white"/>
                </a:solidFill>
                <a:latin typeface="Times New Roman" panose="02020603050405020304" pitchFamily="18" charset="0"/>
                <a:cs typeface="Times New Roman" panose="02020603050405020304" pitchFamily="18" charset="0"/>
              </a:rPr>
              <a:t>2. </a:t>
            </a:r>
            <a:r>
              <a:rPr lang="en-US" sz="3129" b="1" dirty="0" err="1">
                <a:solidFill>
                  <a:prstClr val="white"/>
                </a:solidFill>
                <a:latin typeface="Times New Roman" panose="02020603050405020304" pitchFamily="18" charset="0"/>
                <a:cs typeface="Times New Roman" panose="02020603050405020304" pitchFamily="18" charset="0"/>
              </a:rPr>
              <a:t>Nội</a:t>
            </a:r>
            <a:r>
              <a:rPr lang="en-US" sz="3129" b="1" dirty="0">
                <a:solidFill>
                  <a:prstClr val="white"/>
                </a:solidFill>
                <a:latin typeface="Times New Roman" panose="02020603050405020304" pitchFamily="18" charset="0"/>
                <a:cs typeface="Times New Roman" panose="02020603050405020304" pitchFamily="18" charset="0"/>
              </a:rPr>
              <a:t> dung</a:t>
            </a:r>
          </a:p>
        </p:txBody>
      </p:sp>
      <p:sp>
        <p:nvSpPr>
          <p:cNvPr id="9" name="Rectangle 8"/>
          <p:cNvSpPr/>
          <p:nvPr/>
        </p:nvSpPr>
        <p:spPr>
          <a:xfrm>
            <a:off x="437588" y="4889951"/>
            <a:ext cx="8719958" cy="1450462"/>
          </a:xfrm>
          <a:prstGeom prst="rect">
            <a:avLst/>
          </a:prstGeom>
        </p:spPr>
        <p:txBody>
          <a:bodyPr wrap="square">
            <a:spAutoFit/>
          </a:bodyPr>
          <a:lstStyle/>
          <a:p>
            <a:pPr algn="just" defTabSz="650230">
              <a:lnSpc>
                <a:spcPct val="150000"/>
              </a:lnSpc>
              <a:spcAft>
                <a:spcPts val="759"/>
              </a:spcAft>
              <a:tabLst>
                <a:tab pos="2131256" algn="l"/>
              </a:tabLst>
            </a:pPr>
            <a:r>
              <a:rPr lang="vi-VN" sz="3129" dirty="0">
                <a:solidFill>
                  <a:prstClr val="black"/>
                </a:solidFill>
                <a:latin typeface="Times New Roman" panose="02020603050405020304" pitchFamily="18" charset="0"/>
                <a:cs typeface="Times New Roman" panose="02020603050405020304" pitchFamily="18" charset="0"/>
              </a:rPr>
              <a:t>Văn bản đề cập đến vấn đề biến đổi khí hậu trên TĐ với những hiện tượng thời tiết cực đoan.</a:t>
            </a:r>
            <a:endParaRPr lang="en-US" sz="3129"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5398">
            <a:off x="11716384" y="5486028"/>
            <a:ext cx="963993" cy="1250463"/>
          </a:xfrm>
          <a:prstGeom prst="rect">
            <a:avLst/>
          </a:prstGeom>
        </p:spPr>
      </p:pic>
      <p:pic>
        <p:nvPicPr>
          <p:cNvPr id="31" name="Picture 3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1952">
            <a:off x="11788987" y="424635"/>
            <a:ext cx="732614" cy="950325"/>
          </a:xfrm>
          <a:prstGeom prst="rect">
            <a:avLst/>
          </a:prstGeom>
        </p:spPr>
      </p:pic>
      <p:grpSp>
        <p:nvGrpSpPr>
          <p:cNvPr id="8" name="Group 6"/>
          <p:cNvGrpSpPr/>
          <p:nvPr/>
        </p:nvGrpSpPr>
        <p:grpSpPr>
          <a:xfrm>
            <a:off x="821800" y="998446"/>
            <a:ext cx="11370199" cy="1437355"/>
            <a:chOff x="0" y="0"/>
            <a:chExt cx="9326123" cy="2496682"/>
          </a:xfrm>
        </p:grpSpPr>
        <p:sp>
          <p:nvSpPr>
            <p:cNvPr id="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txBody>
            <a:bodyPr/>
            <a:lstStyle/>
            <a:p>
              <a:pPr defTabSz="650230"/>
              <a:endParaRPr lang="en-US" sz="1280">
                <a:solidFill>
                  <a:prstClr val="black"/>
                </a:solidFill>
                <a:latin typeface="Calibri"/>
              </a:endParaRPr>
            </a:p>
          </p:txBody>
        </p:sp>
      </p:grpSp>
      <p:sp>
        <p:nvSpPr>
          <p:cNvPr id="2" name="Rectangle 1"/>
          <p:cNvSpPr/>
          <p:nvPr/>
        </p:nvSpPr>
        <p:spPr>
          <a:xfrm>
            <a:off x="1085877" y="1197510"/>
            <a:ext cx="10837333" cy="1155573"/>
          </a:xfrm>
          <a:prstGeom prst="rect">
            <a:avLst/>
          </a:prstGeom>
        </p:spPr>
        <p:txBody>
          <a:bodyPr wrap="square">
            <a:spAutoFit/>
          </a:bodyPr>
          <a:lstStyle/>
          <a:p>
            <a:pPr algn="just" defTabSz="650230">
              <a:lnSpc>
                <a:spcPct val="115000"/>
              </a:lnSpc>
              <a:spcAft>
                <a:spcPts val="759"/>
              </a:spcAft>
              <a:tabLst>
                <a:tab pos="2131256" algn="l"/>
              </a:tabLst>
            </a:pP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xong</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29"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12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1679786" y="3085963"/>
            <a:ext cx="10225362" cy="2648354"/>
          </a:xfrm>
          <a:prstGeom prst="rect">
            <a:avLst/>
          </a:prstGeom>
        </p:spPr>
        <p:txBody>
          <a:bodyPr wrap="square">
            <a:spAutoFit/>
          </a:bodyPr>
          <a:lstStyle/>
          <a:p>
            <a:pPr algn="just" defTabSz="650230">
              <a:lnSpc>
                <a:spcPct val="150000"/>
              </a:lnSpc>
            </a:pP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Nhận</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thức</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được</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sự</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rối</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loạn</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khí</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hậu</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toàn</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cầu</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những</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vấn</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đề</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của</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biến</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đổi</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khí</a:t>
            </a:r>
            <a:r>
              <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rPr>
              <a:t> </a:t>
            </a:r>
            <a:r>
              <a:rPr lang="en-US" sz="2844" dirty="0" err="1">
                <a:solidFill>
                  <a:prstClr val="black"/>
                </a:solidFill>
                <a:latin typeface="Times New Roman" panose="02020603050405020304" pitchFamily="18" charset="0"/>
                <a:ea typeface="Calibri" panose="020F0502020204030204" pitchFamily="34" charset="0"/>
                <a:sym typeface="Wingdings" panose="05000000000000000000" pitchFamily="2" charset="2"/>
              </a:rPr>
              <a:t>hậu</a:t>
            </a:r>
            <a:endParaRPr lang="en-US" sz="2844" dirty="0">
              <a:solidFill>
                <a:prstClr val="black"/>
              </a:solidFill>
              <a:latin typeface="Times New Roman" panose="02020603050405020304" pitchFamily="18" charset="0"/>
              <a:ea typeface="Calibri" panose="020F0502020204030204" pitchFamily="34" charset="0"/>
              <a:sym typeface="Wingdings" panose="05000000000000000000" pitchFamily="2" charset="2"/>
            </a:endParaRPr>
          </a:p>
          <a:p>
            <a:pPr algn="just" defTabSz="650230">
              <a:lnSpc>
                <a:spcPct val="150000"/>
              </a:lnSpc>
            </a:pP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Yêu</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và</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trân</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trọng</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Trái</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Đất</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có</a:t>
            </a:r>
            <a:r>
              <a:rPr lang="en-US" sz="2844" dirty="0">
                <a:solidFill>
                  <a:prstClr val="black"/>
                </a:solidFill>
                <a:latin typeface="Times New Roman" panose="02020603050405020304" pitchFamily="18" charset="0"/>
                <a:sym typeface="Wingdings" panose="05000000000000000000" pitchFamily="2" charset="2"/>
              </a:rPr>
              <a:t> ý </a:t>
            </a:r>
            <a:r>
              <a:rPr lang="en-US" sz="2844" dirty="0" err="1">
                <a:solidFill>
                  <a:prstClr val="black"/>
                </a:solidFill>
                <a:latin typeface="Times New Roman" panose="02020603050405020304" pitchFamily="18" charset="0"/>
                <a:sym typeface="Wingdings" panose="05000000000000000000" pitchFamily="2" charset="2"/>
              </a:rPr>
              <a:t>thức</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giữ</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gìn</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bảo</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vệ</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môi</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trường</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tốt</a:t>
            </a:r>
            <a:r>
              <a:rPr lang="en-US" sz="2844" dirty="0">
                <a:solidFill>
                  <a:prstClr val="black"/>
                </a:solidFill>
                <a:latin typeface="Times New Roman" panose="02020603050405020304" pitchFamily="18" charset="0"/>
                <a:sym typeface="Wingdings" panose="05000000000000000000" pitchFamily="2" charset="2"/>
              </a:rPr>
              <a:t> </a:t>
            </a:r>
            <a:r>
              <a:rPr lang="en-US" sz="2844" dirty="0" err="1">
                <a:solidFill>
                  <a:prstClr val="black"/>
                </a:solidFill>
                <a:latin typeface="Times New Roman" panose="02020603050405020304" pitchFamily="18" charset="0"/>
                <a:sym typeface="Wingdings" panose="05000000000000000000" pitchFamily="2" charset="2"/>
              </a:rPr>
              <a:t>hơn</a:t>
            </a:r>
            <a:r>
              <a:rPr lang="en-US" sz="2844" dirty="0">
                <a:solidFill>
                  <a:prstClr val="black"/>
                </a:solidFill>
                <a:latin typeface="Times New Roman" panose="02020603050405020304" pitchFamily="18" charset="0"/>
                <a:sym typeface="Wingdings" panose="05000000000000000000" pitchFamily="2" charset="2"/>
              </a:rPr>
              <a:t>.</a:t>
            </a:r>
            <a:endParaRPr lang="en-US" sz="2844" dirty="0">
              <a:solidFill>
                <a:prstClr val="black"/>
              </a:solidFill>
              <a:latin typeface="Calibri"/>
            </a:endParaRPr>
          </a:p>
        </p:txBody>
      </p:sp>
      <p:pic>
        <p:nvPicPr>
          <p:cNvPr id="13" name="Picture 4"/>
          <p:cNvPicPr>
            <a:picLocks noChangeAspect="1"/>
          </p:cNvPicPr>
          <p:nvPr/>
        </p:nvPicPr>
        <p:blipFill>
          <a:blip r:embed="rId5"/>
          <a:srcRect/>
          <a:stretch>
            <a:fillRect/>
          </a:stretch>
        </p:blipFill>
        <p:spPr>
          <a:xfrm>
            <a:off x="290729" y="4191310"/>
            <a:ext cx="1389057" cy="2671263"/>
          </a:xfrm>
          <a:prstGeom prst="rect">
            <a:avLst/>
          </a:prstGeom>
        </p:spPr>
      </p:pic>
    </p:spTree>
    <p:extLst>
      <p:ext uri="{BB962C8B-B14F-4D97-AF65-F5344CB8AC3E}">
        <p14:creationId xmlns:p14="http://schemas.microsoft.com/office/powerpoint/2010/main" val="11009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srcRect/>
          <a:stretch>
            <a:fillRect/>
          </a:stretch>
        </p:blipFill>
        <p:spPr>
          <a:xfrm>
            <a:off x="659379" y="23481"/>
            <a:ext cx="5464822" cy="4009813"/>
          </a:xfrm>
          <a:prstGeom prst="rect">
            <a:avLst/>
          </a:prstGeom>
        </p:spPr>
      </p:pic>
      <p:pic>
        <p:nvPicPr>
          <p:cNvPr id="4" name="Picture 3"/>
          <p:cNvPicPr>
            <a:picLocks noChangeAspect="1"/>
          </p:cNvPicPr>
          <p:nvPr/>
        </p:nvPicPr>
        <p:blipFill>
          <a:blip r:embed="rId4"/>
          <a:stretch>
            <a:fillRect/>
          </a:stretch>
        </p:blipFill>
        <p:spPr>
          <a:xfrm>
            <a:off x="812800" y="1165014"/>
            <a:ext cx="4794852" cy="2189331"/>
          </a:xfrm>
          <a:prstGeom prst="rect">
            <a:avLst/>
          </a:prstGeom>
        </p:spPr>
      </p:pic>
      <p:sp>
        <p:nvSpPr>
          <p:cNvPr id="5" name="Rectangle 4"/>
          <p:cNvSpPr/>
          <p:nvPr/>
        </p:nvSpPr>
        <p:spPr>
          <a:xfrm>
            <a:off x="6277622" y="2465494"/>
            <a:ext cx="6185311" cy="2312428"/>
          </a:xfrm>
          <a:prstGeom prst="rect">
            <a:avLst/>
          </a:prstGeom>
        </p:spPr>
        <p:txBody>
          <a:bodyPr wrap="square">
            <a:spAutoFit/>
          </a:bodyPr>
          <a:lstStyle/>
          <a:p>
            <a:pPr algn="just" defTabSz="650230">
              <a:lnSpc>
                <a:spcPct val="107000"/>
              </a:lnSpc>
              <a:spcAft>
                <a:spcPts val="759"/>
              </a:spcAft>
              <a:tabLst>
                <a:tab pos="2131256" algn="l"/>
              </a:tabLst>
            </a:pP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sinh</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đang</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ngồi</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ghế</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góp</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bảo</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vệ</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môi</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xung</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413"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quanh</a:t>
            </a:r>
            <a:r>
              <a:rPr lang="en-US" sz="3413"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3413" dirty="0">
              <a:solidFill>
                <a:prstClr val="black"/>
              </a:solidFill>
              <a:latin typeface="Calibri"/>
            </a:endParaRPr>
          </a:p>
        </p:txBody>
      </p:sp>
      <p:pic>
        <p:nvPicPr>
          <p:cNvPr id="6" name="Picture 5"/>
          <p:cNvPicPr>
            <a:picLocks noChangeAspect="1"/>
          </p:cNvPicPr>
          <p:nvPr/>
        </p:nvPicPr>
        <p:blipFill>
          <a:blip r:embed="rId5"/>
          <a:srcRect/>
          <a:stretch>
            <a:fillRect/>
          </a:stretch>
        </p:blipFill>
        <p:spPr>
          <a:xfrm>
            <a:off x="659378" y="3354344"/>
            <a:ext cx="5246968" cy="3685995"/>
          </a:xfrm>
          <a:prstGeom prst="rect">
            <a:avLst/>
          </a:prstGeom>
        </p:spPr>
      </p:pic>
    </p:spTree>
    <p:extLst>
      <p:ext uri="{BB962C8B-B14F-4D97-AF65-F5344CB8AC3E}">
        <p14:creationId xmlns:p14="http://schemas.microsoft.com/office/powerpoint/2010/main" val="9181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a:alphaModFix amt="3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H="1">
            <a:off x="7439180" y="2638162"/>
            <a:ext cx="5790054" cy="7423146"/>
          </a:xfrm>
          <a:prstGeom prst="rect">
            <a:avLst/>
          </a:prstGeom>
        </p:spPr>
      </p:pic>
      <p:grpSp>
        <p:nvGrpSpPr>
          <p:cNvPr id="5" name="Group 5"/>
          <p:cNvGrpSpPr/>
          <p:nvPr/>
        </p:nvGrpSpPr>
        <p:grpSpPr>
          <a:xfrm>
            <a:off x="239061" y="1824376"/>
            <a:ext cx="8346075" cy="4865486"/>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txBody>
            <a:bodyPr/>
            <a:lstStyle/>
            <a:p>
              <a:pPr defTabSz="650230"/>
              <a:endParaRPr lang="en-US" sz="1280">
                <a:solidFill>
                  <a:prstClr val="black"/>
                </a:solidFill>
                <a:latin typeface="Calibri"/>
              </a:endParaRPr>
            </a:p>
          </p:txBody>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txBody>
            <a:bodyPr/>
            <a:lstStyle/>
            <a:p>
              <a:pPr defTabSz="650230"/>
              <a:endParaRPr lang="en-US" sz="1280">
                <a:solidFill>
                  <a:prstClr val="black"/>
                </a:solidFill>
                <a:latin typeface="Calibri"/>
              </a:endParaRPr>
            </a:p>
          </p:txBody>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txBody>
            <a:bodyPr/>
            <a:lstStyle/>
            <a:p>
              <a:pPr defTabSz="650230"/>
              <a:endParaRPr lang="en-US" sz="1280">
                <a:solidFill>
                  <a:prstClr val="black"/>
                </a:solidFill>
                <a:latin typeface="Calibri"/>
              </a:endParaRPr>
            </a:p>
          </p:txBody>
        </p:sp>
      </p:grpSp>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96718" y="2986265"/>
            <a:ext cx="4419664" cy="3980832"/>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1952">
            <a:off x="10975848" y="1359909"/>
            <a:ext cx="901143" cy="1168935"/>
          </a:xfrm>
          <a:prstGeom prst="rect">
            <a:avLst/>
          </a:prstGeom>
        </p:spPr>
      </p:pic>
      <p:pic>
        <p:nvPicPr>
          <p:cNvPr id="13"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9222">
            <a:off x="331818" y="6645556"/>
            <a:ext cx="979169" cy="1270148"/>
          </a:xfrm>
          <a:prstGeom prst="rect">
            <a:avLst/>
          </a:prstGeom>
        </p:spPr>
      </p:pic>
      <p:sp>
        <p:nvSpPr>
          <p:cNvPr id="14" name="Rectangle 13"/>
          <p:cNvSpPr/>
          <p:nvPr/>
        </p:nvSpPr>
        <p:spPr>
          <a:xfrm>
            <a:off x="1086290" y="2366009"/>
            <a:ext cx="6502400" cy="1573701"/>
          </a:xfrm>
          <a:prstGeom prst="rect">
            <a:avLst/>
          </a:prstGeom>
        </p:spPr>
        <p:txBody>
          <a:bodyPr>
            <a:spAutoFit/>
          </a:bodyPr>
          <a:lstStyle/>
          <a:p>
            <a:pPr algn="just" defTabSz="650230">
              <a:lnSpc>
                <a:spcPct val="150000"/>
              </a:lnSpc>
            </a:pPr>
            <a:r>
              <a:rPr lang="en-US" sz="3413" dirty="0" err="1">
                <a:solidFill>
                  <a:prstClr val="black"/>
                </a:solidFill>
                <a:latin typeface="Times New Roman" panose="02020603050405020304" pitchFamily="18" charset="0"/>
                <a:cs typeface="Times New Roman" panose="02020603050405020304" pitchFamily="18" charset="0"/>
              </a:rPr>
              <a:t>Em</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hãy</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tìm</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những</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cụm</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từ</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đồng</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nghĩa</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với</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từ</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đã</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cho</a:t>
            </a:r>
            <a:endParaRPr lang="en-US" sz="3413"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7"/>
          <a:stretch>
            <a:fillRect/>
          </a:stretch>
        </p:blipFill>
        <p:spPr>
          <a:xfrm>
            <a:off x="8741481" y="-287287"/>
            <a:ext cx="5817985" cy="1825165"/>
          </a:xfrm>
          <a:prstGeom prst="rect">
            <a:avLst/>
          </a:prstGeom>
        </p:spPr>
      </p:pic>
      <p:pic>
        <p:nvPicPr>
          <p:cNvPr id="2" name="Picture 1"/>
          <p:cNvPicPr>
            <a:picLocks noChangeAspect="1"/>
          </p:cNvPicPr>
          <p:nvPr/>
        </p:nvPicPr>
        <p:blipFill>
          <a:blip r:embed="rId8"/>
          <a:stretch>
            <a:fillRect/>
          </a:stretch>
        </p:blipFill>
        <p:spPr>
          <a:xfrm>
            <a:off x="681554" y="4340116"/>
            <a:ext cx="7311873" cy="1768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130647" y="-733463"/>
            <a:ext cx="8735881" cy="5380068"/>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txBody>
            <a:bodyPr/>
            <a:lstStyle/>
            <a:p>
              <a:pPr defTabSz="650230"/>
              <a:endParaRPr lang="en-US" sz="1280">
                <a:solidFill>
                  <a:prstClr val="black"/>
                </a:solidFill>
                <a:latin typeface="Calibri"/>
              </a:endParaRPr>
            </a:p>
          </p:txBody>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txBody>
            <a:bodyPr/>
            <a:lstStyle/>
            <a:p>
              <a:pPr defTabSz="650230"/>
              <a:endParaRPr lang="en-US" sz="1280">
                <a:solidFill>
                  <a:prstClr val="black"/>
                </a:solidFill>
                <a:latin typeface="Calibri"/>
              </a:endParaRPr>
            </a:p>
          </p:txBody>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txBody>
            <a:bodyPr/>
            <a:lstStyle/>
            <a:p>
              <a:pPr defTabSz="650230"/>
              <a:endParaRPr lang="en-US" sz="1280">
                <a:solidFill>
                  <a:prstClr val="black"/>
                </a:solidFill>
                <a:latin typeface="Calibri"/>
              </a:endParaRPr>
            </a:p>
          </p:txBody>
        </p:sp>
      </p:gr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32394" y="3881965"/>
            <a:ext cx="9332387" cy="3539394"/>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246">
            <a:off x="441291" y="1476816"/>
            <a:ext cx="979169" cy="1270148"/>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5762">
            <a:off x="11638357" y="4262802"/>
            <a:ext cx="862720" cy="1119095"/>
          </a:xfrm>
          <a:prstGeom prst="rect">
            <a:avLst/>
          </a:prstGeom>
        </p:spPr>
      </p:pic>
      <p:pic>
        <p:nvPicPr>
          <p:cNvPr id="3" name="Picture 2"/>
          <p:cNvPicPr>
            <a:picLocks noChangeAspect="1"/>
          </p:cNvPicPr>
          <p:nvPr/>
        </p:nvPicPr>
        <p:blipFill>
          <a:blip r:embed="rId6"/>
          <a:stretch>
            <a:fillRect/>
          </a:stretch>
        </p:blipFill>
        <p:spPr>
          <a:xfrm>
            <a:off x="1769598" y="357789"/>
            <a:ext cx="9329585" cy="2843963"/>
          </a:xfrm>
          <a:prstGeom prst="rect">
            <a:avLst/>
          </a:prstGeom>
        </p:spPr>
      </p:pic>
      <p:sp>
        <p:nvSpPr>
          <p:cNvPr id="13" name="Rectangle 12"/>
          <p:cNvSpPr/>
          <p:nvPr/>
        </p:nvSpPr>
        <p:spPr>
          <a:xfrm>
            <a:off x="6648545" y="2629131"/>
            <a:ext cx="6502400" cy="785856"/>
          </a:xfrm>
          <a:prstGeom prst="rect">
            <a:avLst/>
          </a:prstGeom>
        </p:spPr>
        <p:txBody>
          <a:bodyPr>
            <a:spAutoFit/>
          </a:bodyPr>
          <a:lstStyle/>
          <a:p>
            <a:pPr algn="just" defTabSz="650230">
              <a:lnSpc>
                <a:spcPct val="150000"/>
              </a:lnSpc>
            </a:pPr>
            <a:r>
              <a:rPr lang="en-US" sz="3413" dirty="0" err="1">
                <a:solidFill>
                  <a:prstClr val="black"/>
                </a:solidFill>
                <a:latin typeface="Times New Roman" panose="02020603050405020304" pitchFamily="18" charset="0"/>
                <a:cs typeface="Times New Roman" panose="02020603050405020304" pitchFamily="18" charset="0"/>
              </a:rPr>
              <a:t>Thô-mát</a:t>
            </a:r>
            <a:r>
              <a:rPr lang="en-US" sz="3413" dirty="0">
                <a:solidFill>
                  <a:prstClr val="black"/>
                </a:solidFill>
                <a:latin typeface="Times New Roman" panose="02020603050405020304" pitchFamily="18" charset="0"/>
                <a:cs typeface="Times New Roman" panose="02020603050405020304" pitchFamily="18" charset="0"/>
              </a:rPr>
              <a:t> </a:t>
            </a:r>
            <a:r>
              <a:rPr lang="en-US" sz="3413" dirty="0" err="1">
                <a:solidFill>
                  <a:prstClr val="black"/>
                </a:solidFill>
                <a:latin typeface="Times New Roman" panose="02020603050405020304" pitchFamily="18" charset="0"/>
                <a:cs typeface="Times New Roman" panose="02020603050405020304" pitchFamily="18" charset="0"/>
              </a:rPr>
              <a:t>L.Phrit</a:t>
            </a:r>
            <a:r>
              <a:rPr lang="en-US" sz="3413" dirty="0">
                <a:solidFill>
                  <a:prstClr val="black"/>
                </a:solidFill>
                <a:latin typeface="Times New Roman" panose="02020603050405020304" pitchFamily="18" charset="0"/>
                <a:cs typeface="Times New Roman" panose="02020603050405020304" pitchFamily="18" charset="0"/>
              </a:rPr>
              <a:t>-man</a:t>
            </a: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6769922">
            <a:off x="1531973" y="-3370093"/>
            <a:ext cx="9179824" cy="7560837"/>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324566">
            <a:off x="-6038115" y="4395356"/>
            <a:ext cx="9179824" cy="7560837"/>
          </a:xfrm>
          <a:prstGeom prst="rect">
            <a:avLst/>
          </a:prstGeom>
        </p:spPr>
      </p:pic>
      <p:pic>
        <p:nvPicPr>
          <p:cNvPr id="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046752">
            <a:off x="12428804" y="4374088"/>
            <a:ext cx="9179824" cy="7560837"/>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b="37772"/>
          <a:stretch>
            <a:fillRect/>
          </a:stretch>
        </p:blipFill>
        <p:spPr>
          <a:xfrm>
            <a:off x="4808453" y="1763851"/>
            <a:ext cx="3160572" cy="3135374"/>
          </a:xfrm>
          <a:prstGeom prst="rect">
            <a:avLst/>
          </a:prstGeom>
        </p:spPr>
      </p:pic>
      <p:grpSp>
        <p:nvGrpSpPr>
          <p:cNvPr id="7" name="Group 7"/>
          <p:cNvGrpSpPr/>
          <p:nvPr/>
        </p:nvGrpSpPr>
        <p:grpSpPr>
          <a:xfrm rot="5400000">
            <a:off x="5185495" y="876206"/>
            <a:ext cx="2382579" cy="9375096"/>
            <a:chOff x="0" y="0"/>
            <a:chExt cx="1896688" cy="7463190"/>
          </a:xfrm>
        </p:grpSpPr>
        <p:sp>
          <p:nvSpPr>
            <p:cNvPr id="8" name="Freeform 8"/>
            <p:cNvSpPr/>
            <p:nvPr/>
          </p:nvSpPr>
          <p:spPr>
            <a:xfrm>
              <a:off x="-9098" y="-6509"/>
              <a:ext cx="1911019" cy="7495244"/>
            </a:xfrm>
            <a:custGeom>
              <a:avLst/>
              <a:gdLst/>
              <a:ahLst/>
              <a:cxnLst/>
              <a:rect l="l" t="t" r="r" b="b"/>
              <a:pathLst>
                <a:path w="1911019" h="7495244">
                  <a:moveTo>
                    <a:pt x="63030" y="6901690"/>
                  </a:moveTo>
                  <a:cubicBezTo>
                    <a:pt x="63030" y="6901690"/>
                    <a:pt x="0" y="6655126"/>
                    <a:pt x="10218" y="1214762"/>
                  </a:cubicBezTo>
                  <a:cubicBezTo>
                    <a:pt x="18651" y="990971"/>
                    <a:pt x="65033" y="645332"/>
                    <a:pt x="65033" y="645332"/>
                  </a:cubicBezTo>
                  <a:cubicBezTo>
                    <a:pt x="82233" y="502466"/>
                    <a:pt x="56685" y="337866"/>
                    <a:pt x="181385" y="223925"/>
                  </a:cubicBezTo>
                  <a:cubicBezTo>
                    <a:pt x="346794" y="72788"/>
                    <a:pt x="621643" y="0"/>
                    <a:pt x="1017946" y="6965"/>
                  </a:cubicBezTo>
                  <a:lnTo>
                    <a:pt x="1017947" y="6965"/>
                  </a:lnTo>
                  <a:cubicBezTo>
                    <a:pt x="1234694" y="16819"/>
                    <a:pt x="1439009" y="36481"/>
                    <a:pt x="1573197" y="101690"/>
                  </a:cubicBezTo>
                  <a:cubicBezTo>
                    <a:pt x="1829243" y="226120"/>
                    <a:pt x="1911019" y="459160"/>
                    <a:pt x="1905531" y="704684"/>
                  </a:cubicBezTo>
                  <a:cubicBezTo>
                    <a:pt x="1905531" y="704684"/>
                    <a:pt x="1862243" y="1013073"/>
                    <a:pt x="1869676" y="1248607"/>
                  </a:cubicBezTo>
                  <a:cubicBezTo>
                    <a:pt x="1876800" y="6643491"/>
                    <a:pt x="1883956" y="6839094"/>
                    <a:pt x="1883956" y="6839094"/>
                  </a:cubicBezTo>
                  <a:cubicBezTo>
                    <a:pt x="1867275" y="7054827"/>
                    <a:pt x="1752631" y="7265439"/>
                    <a:pt x="1555761" y="7377063"/>
                  </a:cubicBezTo>
                  <a:cubicBezTo>
                    <a:pt x="1405410" y="7462311"/>
                    <a:pt x="1207379" y="7477410"/>
                    <a:pt x="949507" y="7466668"/>
                  </a:cubicBezTo>
                  <a:lnTo>
                    <a:pt x="949504" y="7466668"/>
                  </a:lnTo>
                  <a:cubicBezTo>
                    <a:pt x="645952" y="7461390"/>
                    <a:pt x="384604" y="7495244"/>
                    <a:pt x="254278" y="7386086"/>
                  </a:cubicBezTo>
                  <a:cubicBezTo>
                    <a:pt x="145767" y="7295201"/>
                    <a:pt x="81795" y="7101889"/>
                    <a:pt x="63030" y="6901690"/>
                  </a:cubicBezTo>
                  <a:close/>
                </a:path>
              </a:pathLst>
            </a:custGeom>
            <a:solidFill>
              <a:srgbClr val="EDD8C2"/>
            </a:solidFill>
          </p:spPr>
          <p:txBody>
            <a:bodyPr/>
            <a:lstStyle/>
            <a:p>
              <a:endParaRPr lang="en-US"/>
            </a:p>
          </p:txBody>
        </p:sp>
      </p:grpSp>
      <p:pic>
        <p:nvPicPr>
          <p:cNvPr id="10" name="Picture 10"/>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14919">
            <a:off x="423938" y="4414421"/>
            <a:ext cx="865421" cy="1100696"/>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60415">
            <a:off x="11865498" y="1212457"/>
            <a:ext cx="713821" cy="841027"/>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40987">
            <a:off x="11050994" y="273746"/>
            <a:ext cx="1553129" cy="667845"/>
          </a:xfrm>
          <a:prstGeom prst="rect">
            <a:avLst/>
          </a:prstGeom>
        </p:spPr>
      </p:pic>
      <p:pic>
        <p:nvPicPr>
          <p:cNvPr id="13"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9847602" y="1779726"/>
            <a:ext cx="384937" cy="483369"/>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6010" flipH="1">
            <a:off x="9432765" y="1268614"/>
            <a:ext cx="277052" cy="347897"/>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72" t="32416"/>
          <a:stretch>
            <a:fillRect/>
          </a:stretch>
        </p:blipFill>
        <p:spPr>
          <a:xfrm rot="-1074668">
            <a:off x="10951771" y="5201961"/>
            <a:ext cx="745135" cy="724507"/>
          </a:xfrm>
          <a:prstGeom prst="rect">
            <a:avLst/>
          </a:prstGeom>
        </p:spPr>
      </p:pic>
      <p:pic>
        <p:nvPicPr>
          <p:cNvPr id="16" name="Picture 1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72" t="32416"/>
          <a:stretch>
            <a:fillRect/>
          </a:stretch>
        </p:blipFill>
        <p:spPr>
          <a:xfrm rot="-10800000">
            <a:off x="1352169" y="2855289"/>
            <a:ext cx="745135" cy="724507"/>
          </a:xfrm>
          <a:prstGeom prst="rect">
            <a:avLst/>
          </a:prstGeom>
        </p:spPr>
      </p:pic>
      <p:pic>
        <p:nvPicPr>
          <p:cNvPr id="17" name="Picture 1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3410392" y="6370992"/>
            <a:ext cx="384937" cy="483369"/>
          </a:xfrm>
          <a:prstGeom prst="rect">
            <a:avLst/>
          </a:prstGeom>
        </p:spPr>
      </p:pic>
      <p:pic>
        <p:nvPicPr>
          <p:cNvPr id="18" name="Picture 1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6010" flipH="1">
            <a:off x="4076515" y="6886696"/>
            <a:ext cx="277052" cy="347897"/>
          </a:xfrm>
          <a:prstGeom prst="rect">
            <a:avLst/>
          </a:prstGeom>
        </p:spPr>
      </p:pic>
      <p:pic>
        <p:nvPicPr>
          <p:cNvPr id="19" name="Picture 19"/>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70598">
            <a:off x="6972888" y="7227425"/>
            <a:ext cx="1845801" cy="569891"/>
          </a:xfrm>
          <a:prstGeom prst="rect">
            <a:avLst/>
          </a:prstGeom>
        </p:spPr>
      </p:pic>
      <p:pic>
        <p:nvPicPr>
          <p:cNvPr id="21" name="Picture 2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35814" flipH="1">
            <a:off x="11395858" y="1569147"/>
            <a:ext cx="2033556" cy="2315643"/>
          </a:xfrm>
          <a:prstGeom prst="rect">
            <a:avLst/>
          </a:prstGeom>
        </p:spPr>
      </p:pic>
      <p:pic>
        <p:nvPicPr>
          <p:cNvPr id="2" name="Picture 1"/>
          <p:cNvPicPr>
            <a:picLocks noChangeAspect="1"/>
          </p:cNvPicPr>
          <p:nvPr/>
        </p:nvPicPr>
        <p:blipFill>
          <a:blip r:embed="rId13"/>
          <a:stretch>
            <a:fillRect/>
          </a:stretch>
        </p:blipFill>
        <p:spPr>
          <a:xfrm>
            <a:off x="2139075" y="4392529"/>
            <a:ext cx="8714552" cy="25944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6769922">
            <a:off x="-2800529" y="3323297"/>
            <a:ext cx="6201307" cy="5107622"/>
          </a:xfrm>
          <a:prstGeom prst="rect">
            <a:avLst/>
          </a:prstGeom>
        </p:spPr>
      </p:pic>
      <p:pic>
        <p:nvPicPr>
          <p:cNvPr id="1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046752">
            <a:off x="11421545" y="-2372424"/>
            <a:ext cx="9179824" cy="7560837"/>
          </a:xfrm>
          <a:prstGeom prst="rect">
            <a:avLst/>
          </a:prstGeom>
        </p:spPr>
      </p:pic>
      <p:pic>
        <p:nvPicPr>
          <p:cNvPr id="9" name="Picture 2"/>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3856985" y="381000"/>
            <a:ext cx="4443307" cy="1035290"/>
          </a:xfrm>
          <a:prstGeom prst="rect">
            <a:avLst/>
          </a:prstGeom>
        </p:spPr>
      </p:pic>
      <p:sp>
        <p:nvSpPr>
          <p:cNvPr id="10" name="TextBox 12"/>
          <p:cNvSpPr txBox="1"/>
          <p:nvPr/>
        </p:nvSpPr>
        <p:spPr>
          <a:xfrm>
            <a:off x="4669785" y="724733"/>
            <a:ext cx="4768427" cy="525785"/>
          </a:xfrm>
          <a:prstGeom prst="rect">
            <a:avLst/>
          </a:prstGeom>
        </p:spPr>
        <p:txBody>
          <a:bodyPr wrap="square" lIns="0" tIns="0" rIns="0" bIns="0" rtlCol="0" anchor="t">
            <a:spAutoFit/>
          </a:bodyPr>
          <a:lstStyle/>
          <a:p>
            <a:pPr algn="just">
              <a:lnSpc>
                <a:spcPts val="3981"/>
              </a:lnSpc>
            </a:pPr>
            <a:r>
              <a:rPr lang="vi-VN" sz="4693" b="1" dirty="0">
                <a:latin typeface="Times New Roman" panose="02020603050405020304" pitchFamily="18" charset="0"/>
                <a:cs typeface="Times New Roman" panose="02020603050405020304" pitchFamily="18" charset="0"/>
              </a:rPr>
              <a:t>1. Chủ đề</a:t>
            </a:r>
          </a:p>
        </p:txBody>
      </p:sp>
      <p:pic>
        <p:nvPicPr>
          <p:cNvPr id="2" name="Picture 1"/>
          <p:cNvPicPr>
            <a:picLocks noChangeAspect="1"/>
          </p:cNvPicPr>
          <p:nvPr/>
        </p:nvPicPr>
        <p:blipFill>
          <a:blip r:embed="rId5"/>
          <a:stretch>
            <a:fillRect/>
          </a:stretch>
        </p:blipFill>
        <p:spPr>
          <a:xfrm>
            <a:off x="1397000" y="1862672"/>
            <a:ext cx="9687384" cy="2347163"/>
          </a:xfrm>
          <a:prstGeom prst="rect">
            <a:avLst/>
          </a:prstGeom>
        </p:spPr>
      </p:pic>
      <p:sp>
        <p:nvSpPr>
          <p:cNvPr id="17" name="Rectangle 16"/>
          <p:cNvSpPr/>
          <p:nvPr/>
        </p:nvSpPr>
        <p:spPr>
          <a:xfrm>
            <a:off x="2817707" y="3603414"/>
            <a:ext cx="9630007" cy="2193164"/>
          </a:xfrm>
          <a:prstGeom prst="rect">
            <a:avLst/>
          </a:prstGeom>
        </p:spPr>
        <p:txBody>
          <a:bodyPr wrap="square">
            <a:spAutoFit/>
          </a:bodyPr>
          <a:lstStyle/>
          <a:p>
            <a:pPr algn="just">
              <a:buClr>
                <a:srgbClr val="000000"/>
              </a:buClr>
              <a:buSzPts val="1800"/>
            </a:pPr>
            <a:r>
              <a:rPr lang="vi-VN" sz="3413"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i="1" dirty="0" err="1">
                <a:solidFill>
                  <a:srgbClr val="000000"/>
                </a:solidFill>
                <a:latin typeface="Times New Roman" panose="02020603050405020304" pitchFamily="18" charset="0"/>
                <a:ea typeface="Cambria"/>
                <a:cs typeface="Cambria"/>
                <a:sym typeface="Cambria"/>
              </a:rPr>
              <a:t>Hiểu</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biết</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về</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tự</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nhiên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biết</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sống</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hài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hòa</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với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tự</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nhiên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nhận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ra</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những</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điều</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sai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lầm</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trong</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cách</a:t>
            </a:r>
            <a:r>
              <a:rPr lang="en-US" sz="3413" i="1" dirty="0">
                <a:solidFill>
                  <a:srgbClr val="000000"/>
                </a:solidFill>
                <a:latin typeface="Times New Roman" panose="02020603050405020304" pitchFamily="18" charset="0"/>
                <a:ea typeface="Cambria"/>
                <a:cs typeface="Cambria"/>
                <a:sym typeface="Cambria"/>
              </a:rPr>
              <a:t> con </a:t>
            </a:r>
            <a:r>
              <a:rPr lang="en-US" sz="3413" i="1" dirty="0" err="1">
                <a:solidFill>
                  <a:srgbClr val="000000"/>
                </a:solidFill>
                <a:latin typeface="Times New Roman" panose="02020603050405020304" pitchFamily="18" charset="0"/>
                <a:ea typeface="Cambria"/>
                <a:cs typeface="Cambria"/>
                <a:sym typeface="Cambria"/>
              </a:rPr>
              <a:t>người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đối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xử</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với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thiên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nhiên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để</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có</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những</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thay</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đổi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phù</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hợp</a:t>
            </a:r>
            <a:r>
              <a:rPr lang="en-US" sz="3413" i="1" dirty="0">
                <a:solidFill>
                  <a:srgbClr val="000000"/>
                </a:solidFill>
                <a:latin typeface="Times New Roman" panose="02020603050405020304" pitchFamily="18" charset="0"/>
                <a:ea typeface="Cambria"/>
                <a:cs typeface="Cambria"/>
                <a:sym typeface="Cambria"/>
              </a:rPr>
              <a:t>”</a:t>
            </a:r>
            <a:endParaRPr lang="vi-VN" sz="3413" dirty="0">
              <a:solidFill>
                <a:prstClr val="black"/>
              </a:solidFill>
              <a:latin typeface="Times New Roman" panose="02020603050405020304" pitchFamily="18" charset="0"/>
            </a:endParaRPr>
          </a:p>
        </p:txBody>
      </p:sp>
      <p:pic>
        <p:nvPicPr>
          <p:cNvPr id="18" name="Picture 1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4046">
            <a:off x="-204570" y="4018261"/>
            <a:ext cx="2602166" cy="3051580"/>
          </a:xfrm>
          <a:prstGeom prst="rect">
            <a:avLst/>
          </a:prstGeom>
        </p:spPr>
      </p:pic>
    </p:spTree>
    <p:extLst>
      <p:ext uri="{BB962C8B-B14F-4D97-AF65-F5344CB8AC3E}">
        <p14:creationId xmlns:p14="http://schemas.microsoft.com/office/powerpoint/2010/main" val="316678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6769922">
            <a:off x="3967741" y="-122819"/>
            <a:ext cx="9179824" cy="7560837"/>
          </a:xfrm>
          <a:prstGeom prst="rect">
            <a:avLst/>
          </a:prstGeom>
        </p:spPr>
      </p:pic>
      <p:grpSp>
        <p:nvGrpSpPr>
          <p:cNvPr id="3" name="Group 6"/>
          <p:cNvGrpSpPr/>
          <p:nvPr/>
        </p:nvGrpSpPr>
        <p:grpSpPr>
          <a:xfrm rot="5400000">
            <a:off x="1854200" y="-1066799"/>
            <a:ext cx="1219199" cy="3810000"/>
            <a:chOff x="0" y="0"/>
            <a:chExt cx="2251015" cy="6078405"/>
          </a:xfrm>
          <a:solidFill>
            <a:schemeClr val="bg1"/>
          </a:solidFill>
        </p:grpSpPr>
        <p:sp>
          <p:nvSpPr>
            <p:cNvPr id="4" name="Freeform 7"/>
            <p:cNvSpPr/>
            <p:nvPr/>
          </p:nvSpPr>
          <p:spPr>
            <a:xfrm>
              <a:off x="-9098" y="-6509"/>
              <a:ext cx="2265345" cy="6110459"/>
            </a:xfrm>
            <a:custGeom>
              <a:avLst/>
              <a:gdLst/>
              <a:ahLst/>
              <a:cxnLst/>
              <a:rect l="l" t="t" r="r" b="b"/>
              <a:pathLst>
                <a:path w="2265345" h="6110459">
                  <a:moveTo>
                    <a:pt x="63030" y="5516905"/>
                  </a:moveTo>
                  <a:cubicBezTo>
                    <a:pt x="63030" y="5516905"/>
                    <a:pt x="0" y="5270341"/>
                    <a:pt x="10218" y="1214762"/>
                  </a:cubicBezTo>
                  <a:cubicBezTo>
                    <a:pt x="18651" y="990971"/>
                    <a:pt x="65033" y="645332"/>
                    <a:pt x="65033" y="645332"/>
                  </a:cubicBezTo>
                  <a:cubicBezTo>
                    <a:pt x="82233" y="502466"/>
                    <a:pt x="56685" y="337866"/>
                    <a:pt x="181385" y="223925"/>
                  </a:cubicBezTo>
                  <a:cubicBezTo>
                    <a:pt x="346794" y="72788"/>
                    <a:pt x="621643" y="0"/>
                    <a:pt x="1372272" y="6965"/>
                  </a:cubicBezTo>
                  <a:lnTo>
                    <a:pt x="1372274" y="6965"/>
                  </a:lnTo>
                  <a:cubicBezTo>
                    <a:pt x="1589021" y="16819"/>
                    <a:pt x="1793336" y="36481"/>
                    <a:pt x="1927524" y="101690"/>
                  </a:cubicBezTo>
                  <a:cubicBezTo>
                    <a:pt x="2183570" y="226120"/>
                    <a:pt x="2265345" y="459160"/>
                    <a:pt x="2259857" y="704684"/>
                  </a:cubicBezTo>
                  <a:cubicBezTo>
                    <a:pt x="2259857" y="704684"/>
                    <a:pt x="2216569" y="1013073"/>
                    <a:pt x="2224003" y="1248607"/>
                  </a:cubicBezTo>
                  <a:cubicBezTo>
                    <a:pt x="2231126" y="5258707"/>
                    <a:pt x="2238283" y="5454309"/>
                    <a:pt x="2238283" y="5454309"/>
                  </a:cubicBezTo>
                  <a:cubicBezTo>
                    <a:pt x="2221601" y="5670042"/>
                    <a:pt x="2106957" y="5880654"/>
                    <a:pt x="1910088" y="5992278"/>
                  </a:cubicBezTo>
                  <a:cubicBezTo>
                    <a:pt x="1759736" y="6077526"/>
                    <a:pt x="1561705" y="6092624"/>
                    <a:pt x="1231692" y="6081882"/>
                  </a:cubicBezTo>
                  <a:lnTo>
                    <a:pt x="1231685" y="6081882"/>
                  </a:lnTo>
                  <a:cubicBezTo>
                    <a:pt x="645952" y="6076606"/>
                    <a:pt x="384604" y="6110459"/>
                    <a:pt x="254278" y="6001301"/>
                  </a:cubicBezTo>
                  <a:cubicBezTo>
                    <a:pt x="145767" y="5910416"/>
                    <a:pt x="81795" y="5717104"/>
                    <a:pt x="63030" y="5516905"/>
                  </a:cubicBezTo>
                  <a:close/>
                </a:path>
              </a:pathLst>
            </a:custGeom>
            <a:grpFill/>
          </p:spPr>
          <p:txBody>
            <a:bodyPr/>
            <a:lstStyle/>
            <a:p>
              <a:endParaRPr lang="en-US"/>
            </a:p>
          </p:txBody>
        </p:sp>
      </p:grpSp>
      <p:sp>
        <p:nvSpPr>
          <p:cNvPr id="5" name="TextBox 7"/>
          <p:cNvSpPr txBox="1"/>
          <p:nvPr/>
        </p:nvSpPr>
        <p:spPr>
          <a:xfrm>
            <a:off x="1016000" y="609600"/>
            <a:ext cx="7315200" cy="602729"/>
          </a:xfrm>
          <a:prstGeom prst="rect">
            <a:avLst/>
          </a:prstGeom>
        </p:spPr>
        <p:txBody>
          <a:bodyPr wrap="square" lIns="0" tIns="0" rIns="0" bIns="0" rtlCol="0" anchor="t">
            <a:spAutoFit/>
          </a:bodyPr>
          <a:lstStyle/>
          <a:p>
            <a:pPr algn="just">
              <a:lnSpc>
                <a:spcPts val="4700"/>
              </a:lnSpc>
            </a:pPr>
            <a:r>
              <a:rPr lang="en-US" sz="4400" b="1" dirty="0">
                <a:solidFill>
                  <a:srgbClr val="FF0000"/>
                </a:solidFill>
                <a:latin typeface="Times New Roman" panose="02020603050405020304" pitchFamily="18" charset="0"/>
                <a:cs typeface="Times New Roman" panose="02020603050405020304" pitchFamily="18" charset="0"/>
              </a:rPr>
              <a:t>2. </a:t>
            </a:r>
            <a:r>
              <a:rPr lang="en-US" sz="4400" b="1" dirty="0" err="1">
                <a:solidFill>
                  <a:srgbClr val="FF0000"/>
                </a:solidFill>
                <a:latin typeface="Times New Roman" panose="02020603050405020304" pitchFamily="18" charset="0"/>
                <a:cs typeface="Times New Roman" panose="02020603050405020304" pitchFamily="18" charset="0"/>
              </a:rPr>
              <a:t>Thể</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loại</a:t>
            </a:r>
            <a:r>
              <a:rPr lang="en-US" sz="4400" b="1" dirty="0">
                <a:solidFill>
                  <a:srgbClr val="FF0000"/>
                </a:solidFill>
                <a:latin typeface="Times New Roman" panose="02020603050405020304" pitchFamily="18" charset="0"/>
                <a:cs typeface="Times New Roman" panose="02020603050405020304" pitchFamily="18" charset="0"/>
              </a:rPr>
              <a:t> </a:t>
            </a:r>
          </a:p>
        </p:txBody>
      </p:sp>
      <p:pic>
        <p:nvPicPr>
          <p:cNvPr id="10" name="Picture 1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97213" y="2655119"/>
            <a:ext cx="4094049" cy="4280851"/>
          </a:xfrm>
          <a:prstGeom prst="rect">
            <a:avLst/>
          </a:prstGeom>
        </p:spPr>
      </p:pic>
      <p:sp>
        <p:nvSpPr>
          <p:cNvPr id="12" name="Rectangle 11"/>
          <p:cNvSpPr/>
          <p:nvPr/>
        </p:nvSpPr>
        <p:spPr>
          <a:xfrm>
            <a:off x="1279035" y="2126718"/>
            <a:ext cx="5858999" cy="1667957"/>
          </a:xfrm>
          <a:prstGeom prst="rect">
            <a:avLst/>
          </a:prstGeom>
        </p:spPr>
        <p:txBody>
          <a:bodyPr wrap="square">
            <a:spAutoFit/>
          </a:bodyPr>
          <a:lstStyle/>
          <a:p>
            <a:pPr algn="just">
              <a:buClr>
                <a:srgbClr val="000000"/>
              </a:buClr>
              <a:buSzPts val="1800"/>
            </a:pPr>
            <a:r>
              <a:rPr lang="vi-VN" sz="3413" b="1"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b="1" i="1" dirty="0" err="1">
                <a:solidFill>
                  <a:srgbClr val="000000"/>
                </a:solidFill>
                <a:latin typeface="Times New Roman" panose="02020603050405020304" pitchFamily="18" charset="0"/>
                <a:ea typeface="Cambria"/>
                <a:cs typeface="Cambria"/>
                <a:sym typeface="Wingdings" panose="05000000000000000000" pitchFamily="2" charset="2"/>
              </a:rPr>
              <a:t>Văn</a:t>
            </a:r>
            <a:r>
              <a:rPr lang="en-US" sz="3413" b="1"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b="1" i="1" dirty="0" err="1">
                <a:solidFill>
                  <a:srgbClr val="000000"/>
                </a:solidFill>
                <a:latin typeface="Times New Roman" panose="02020603050405020304" pitchFamily="18" charset="0"/>
                <a:ea typeface="Cambria"/>
                <a:cs typeface="Cambria"/>
                <a:sym typeface="Wingdings" panose="05000000000000000000" pitchFamily="2" charset="2"/>
              </a:rPr>
              <a:t>bản</a:t>
            </a:r>
            <a:r>
              <a:rPr lang="en-US" sz="3413" b="1"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b="1" i="1" dirty="0" err="1">
                <a:solidFill>
                  <a:srgbClr val="000000"/>
                </a:solidFill>
                <a:latin typeface="Times New Roman" panose="02020603050405020304" pitchFamily="18" charset="0"/>
                <a:ea typeface="Cambria"/>
                <a:cs typeface="Cambria"/>
                <a:sym typeface="Wingdings" panose="05000000000000000000" pitchFamily="2" charset="2"/>
              </a:rPr>
              <a:t>thông</a:t>
            </a:r>
            <a:r>
              <a:rPr lang="en-US" sz="3413" b="1" i="1" dirty="0">
                <a:solidFill>
                  <a:srgbClr val="000000"/>
                </a:solidFill>
                <a:latin typeface="Times New Roman" panose="02020603050405020304" pitchFamily="18" charset="0"/>
                <a:ea typeface="Cambria"/>
                <a:cs typeface="Cambria"/>
                <a:sym typeface="Wingdings" panose="05000000000000000000" pitchFamily="2" charset="2"/>
              </a:rPr>
              <a:t> tin</a:t>
            </a:r>
            <a:endParaRPr lang="vi-VN" sz="3413" b="1" i="1" dirty="0">
              <a:solidFill>
                <a:srgbClr val="000000"/>
              </a:solidFill>
              <a:latin typeface="Times New Roman" panose="02020603050405020304" pitchFamily="18" charset="0"/>
              <a:ea typeface="Cambria"/>
              <a:cs typeface="Cambria"/>
              <a:sym typeface="Wingdings" panose="05000000000000000000" pitchFamily="2" charset="2"/>
            </a:endParaRPr>
          </a:p>
          <a:p>
            <a:pPr algn="just">
              <a:buClr>
                <a:srgbClr val="000000"/>
              </a:buClr>
              <a:buSzPts val="1800"/>
            </a:pPr>
            <a:r>
              <a:rPr lang="vi-VN"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Thủy</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Tiên</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tháng</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Một</a:t>
            </a:r>
            <a:endParaRPr lang="vi-VN" sz="3413" i="1" dirty="0">
              <a:solidFill>
                <a:srgbClr val="000000"/>
              </a:solidFill>
              <a:latin typeface="Times New Roman" panose="02020603050405020304" pitchFamily="18" charset="0"/>
              <a:sym typeface="Wingdings" panose="05000000000000000000" pitchFamily="2" charset="2"/>
            </a:endParaRPr>
          </a:p>
          <a:p>
            <a:pPr algn="just">
              <a:buClr>
                <a:srgbClr val="000000"/>
              </a:buClr>
              <a:buSzPts val="1800"/>
            </a:pPr>
            <a:r>
              <a:rPr lang="vi-VN"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Lễ</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rửa</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làng</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của</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người</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Lô</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Lô</a:t>
            </a:r>
            <a:endParaRPr lang="vi-VN" sz="3413" i="1" dirty="0">
              <a:solidFill>
                <a:srgbClr val="000000"/>
              </a:solidFill>
              <a:latin typeface="Times New Roman" panose="02020603050405020304" pitchFamily="18" charset="0"/>
              <a:sym typeface="Wingdings" panose="05000000000000000000" pitchFamily="2" charset="2"/>
            </a:endParaRPr>
          </a:p>
        </p:txBody>
      </p:sp>
      <p:sp>
        <p:nvSpPr>
          <p:cNvPr id="14" name="Rectangle 13"/>
          <p:cNvSpPr/>
          <p:nvPr/>
        </p:nvSpPr>
        <p:spPr>
          <a:xfrm>
            <a:off x="1279035" y="4795544"/>
            <a:ext cx="4815004" cy="1142749"/>
          </a:xfrm>
          <a:prstGeom prst="rect">
            <a:avLst/>
          </a:prstGeom>
        </p:spPr>
        <p:txBody>
          <a:bodyPr wrap="square">
            <a:spAutoFit/>
          </a:bodyPr>
          <a:lstStyle/>
          <a:p>
            <a:pPr algn="just">
              <a:buClr>
                <a:srgbClr val="000000"/>
              </a:buClr>
              <a:buSzPts val="1800"/>
            </a:pPr>
            <a:r>
              <a:rPr lang="vi-VN" sz="3413" b="1" i="1" dirty="0">
                <a:solidFill>
                  <a:srgbClr val="000000"/>
                </a:solidFill>
                <a:latin typeface="Times New Roman" panose="02020603050405020304" pitchFamily="18" charset="0"/>
                <a:sym typeface="Wingdings" panose="05000000000000000000" pitchFamily="2" charset="2"/>
              </a:rPr>
              <a:t>- </a:t>
            </a:r>
            <a:r>
              <a:rPr lang="en-US" sz="3413" b="1" i="1" dirty="0" err="1">
                <a:solidFill>
                  <a:srgbClr val="000000"/>
                </a:solidFill>
                <a:latin typeface="Times New Roman" panose="02020603050405020304" pitchFamily="18" charset="0"/>
                <a:sym typeface="Wingdings" panose="05000000000000000000" pitchFamily="2" charset="2"/>
              </a:rPr>
              <a:t>Tản</a:t>
            </a:r>
            <a:r>
              <a:rPr lang="en-US" sz="3413" b="1" i="1" dirty="0">
                <a:solidFill>
                  <a:srgbClr val="000000"/>
                </a:solidFill>
                <a:latin typeface="Times New Roman" panose="02020603050405020304" pitchFamily="18" charset="0"/>
                <a:sym typeface="Wingdings" panose="05000000000000000000" pitchFamily="2" charset="2"/>
              </a:rPr>
              <a:t> </a:t>
            </a:r>
            <a:r>
              <a:rPr lang="en-US" sz="3413" b="1" i="1" dirty="0" err="1">
                <a:solidFill>
                  <a:srgbClr val="000000"/>
                </a:solidFill>
                <a:latin typeface="Times New Roman" panose="02020603050405020304" pitchFamily="18" charset="0"/>
                <a:sym typeface="Wingdings" panose="05000000000000000000" pitchFamily="2" charset="2"/>
              </a:rPr>
              <a:t>văn</a:t>
            </a:r>
            <a:endParaRPr lang="vi-VN" sz="3413" b="1" i="1" dirty="0">
              <a:solidFill>
                <a:srgbClr val="000000"/>
              </a:solidFill>
              <a:latin typeface="Times New Roman" panose="02020603050405020304" pitchFamily="18" charset="0"/>
              <a:sym typeface="Wingdings" panose="05000000000000000000" pitchFamily="2" charset="2"/>
            </a:endParaRPr>
          </a:p>
          <a:p>
            <a:pPr algn="just">
              <a:buClr>
                <a:srgbClr val="000000"/>
              </a:buClr>
              <a:buSzPts val="1800"/>
            </a:pPr>
            <a:r>
              <a:rPr lang="vi-VN"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Bản</a:t>
            </a:r>
            <a:r>
              <a:rPr lang="en-US" sz="3413" i="1" dirty="0">
                <a:solidFill>
                  <a:srgbClr val="000000"/>
                </a:solidFill>
                <a:latin typeface="Times New Roman" panose="02020603050405020304" pitchFamily="18" charset="0"/>
                <a:sym typeface="Wingdings" panose="05000000000000000000" pitchFamily="2" charset="2"/>
              </a:rPr>
              <a:t> tin </a:t>
            </a:r>
            <a:r>
              <a:rPr lang="en-US" sz="3413" i="1" dirty="0" err="1">
                <a:solidFill>
                  <a:srgbClr val="000000"/>
                </a:solidFill>
                <a:latin typeface="Times New Roman" panose="02020603050405020304" pitchFamily="18" charset="0"/>
                <a:sym typeface="Wingdings" panose="05000000000000000000" pitchFamily="2" charset="2"/>
              </a:rPr>
              <a:t>về</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hoa</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anh</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đào</a:t>
            </a:r>
            <a:endParaRPr lang="vi-VN" sz="3413"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8985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07561">
            <a:off x="5112796" y="-4797603"/>
            <a:ext cx="9874033" cy="8132613"/>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44431" flipH="1">
            <a:off x="-2555733" y="3181007"/>
            <a:ext cx="9502688" cy="7826760"/>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3860">
            <a:off x="9590922" y="340258"/>
            <a:ext cx="641581" cy="755913"/>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3272" t="32416"/>
          <a:stretch>
            <a:fillRect/>
          </a:stretch>
        </p:blipFill>
        <p:spPr>
          <a:xfrm rot="10721006">
            <a:off x="1836617" y="11947"/>
            <a:ext cx="717988" cy="698112"/>
          </a:xfrm>
          <a:prstGeom prst="rect">
            <a:avLst/>
          </a:prstGeom>
        </p:spPr>
      </p:pic>
      <p:pic>
        <p:nvPicPr>
          <p:cNvPr id="7" name="Picture 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0383">
            <a:off x="1963932" y="2476695"/>
            <a:ext cx="279435" cy="350888"/>
          </a:xfrm>
          <a:prstGeom prst="rect">
            <a:avLst/>
          </a:prstGeom>
        </p:spPr>
      </p:pic>
      <p:pic>
        <p:nvPicPr>
          <p:cNvPr id="8" name="Picture 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6010" flipH="1">
            <a:off x="1483172" y="3149862"/>
            <a:ext cx="432657" cy="543292"/>
          </a:xfrm>
          <a:prstGeom prst="rect">
            <a:avLst/>
          </a:prstGeom>
        </p:spPr>
      </p:pic>
      <p:grpSp>
        <p:nvGrpSpPr>
          <p:cNvPr id="9" name="Group 9"/>
          <p:cNvGrpSpPr/>
          <p:nvPr/>
        </p:nvGrpSpPr>
        <p:grpSpPr>
          <a:xfrm rot="5400000">
            <a:off x="3353009" y="-206479"/>
            <a:ext cx="5115992" cy="7068144"/>
            <a:chOff x="0" y="0"/>
            <a:chExt cx="5180262" cy="7156940"/>
          </a:xfrm>
        </p:grpSpPr>
        <p:sp>
          <p:nvSpPr>
            <p:cNvPr id="10" name="Freeform 10"/>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EC51D"/>
            </a:solidFill>
          </p:spPr>
          <p:txBody>
            <a:bodyPr/>
            <a:lstStyle/>
            <a:p>
              <a:endParaRPr lang="en-US"/>
            </a:p>
          </p:txBody>
        </p:sp>
      </p:grpSp>
      <p:grpSp>
        <p:nvGrpSpPr>
          <p:cNvPr id="11" name="Group 11"/>
          <p:cNvGrpSpPr/>
          <p:nvPr/>
        </p:nvGrpSpPr>
        <p:grpSpPr>
          <a:xfrm rot="5400000">
            <a:off x="3531434" y="75621"/>
            <a:ext cx="4759143" cy="6503948"/>
            <a:chOff x="0" y="0"/>
            <a:chExt cx="5097098" cy="6965804"/>
          </a:xfrm>
        </p:grpSpPr>
        <p:sp>
          <p:nvSpPr>
            <p:cNvPr id="12" name="Freeform 12"/>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txBody>
            <a:bodyPr/>
            <a:lstStyle/>
            <a:p>
              <a:endParaRPr lang="en-US"/>
            </a:p>
          </p:txBody>
        </p:sp>
      </p:grpSp>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4422">
            <a:off x="8596863" y="2653005"/>
            <a:ext cx="3371759" cy="4415399"/>
          </a:xfrm>
          <a:prstGeom prst="rect">
            <a:avLst/>
          </a:prstGeom>
        </p:spPr>
      </p:pic>
      <p:pic>
        <p:nvPicPr>
          <p:cNvPr id="2" name="Picture 1"/>
          <p:cNvPicPr>
            <a:picLocks noChangeAspect="1"/>
          </p:cNvPicPr>
          <p:nvPr/>
        </p:nvPicPr>
        <p:blipFill>
          <a:blip r:embed="rId8"/>
          <a:stretch>
            <a:fillRect/>
          </a:stretch>
        </p:blipFill>
        <p:spPr>
          <a:xfrm>
            <a:off x="2484701" y="1793005"/>
            <a:ext cx="7395089" cy="2139881"/>
          </a:xfrm>
          <a:prstGeom prst="rect">
            <a:avLst/>
          </a:prstGeom>
        </p:spPr>
      </p:pic>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1989</TotalTime>
  <Words>1698</Words>
  <Application>Microsoft Office PowerPoint</Application>
  <PresentationFormat>Custom</PresentationFormat>
  <Paragraphs>135</Paragraphs>
  <Slides>33</Slides>
  <Notes>25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Wingdings</vt:lpstr>
      <vt:lpstr>Calibri</vt:lpstr>
      <vt:lpstr>Times New Roman</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English Class Presentation 4:3</dc:title>
  <dc:creator>Nguyen Ha</dc:creator>
  <cp:lastModifiedBy>hoa pham</cp:lastModifiedBy>
  <cp:revision>69</cp:revision>
  <dcterms:created xsi:type="dcterms:W3CDTF">2006-08-16T00:00:00Z</dcterms:created>
  <dcterms:modified xsi:type="dcterms:W3CDTF">2026-04-07T03:02:46Z</dcterms:modified>
  <dc:identifier>DAFWJeluoO4</dc:identifier>
</cp:coreProperties>
</file>